
<file path=[Content_Types].xml><?xml version="1.0" encoding="utf-8"?>
<Types xmlns="http://schemas.openxmlformats.org/package/2006/content-types">
  <Default Extension="jpeg" ContentType="image/jpeg"/>
  <Default Extension="jpg" ContentType="image/jpeg"/>
  <Default Extension="png" ContentType="image/png"/>
  <Default Extension="rels" ContentType="application/vnd.openxmlformats-package.relationships+xml"/>
  <Default Extension="svg" ContentType="image/svg+xml"/>
  <Default Extension="xlsx" ContentType="application/vnd.openxmlformats-officedocument.spreadsheetml.sheet"/>
  <Default Extension="xml" ContentType="application/xml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slides/slide27.xml" ContentType="application/vnd.openxmlformats-officedocument.presentationml.slide+xml"/>
  <Override PartName="/ppt/slides/slide28.xml" ContentType="application/vnd.openxmlformats-officedocument.presentationml.slide+xml"/>
  <Override PartName="/ppt/slides/slide29.xml" ContentType="application/vnd.openxmlformats-officedocument.presentationml.slide+xml"/>
  <Override PartName="/ppt/slides/slide30.xml" ContentType="application/vnd.openxmlformats-officedocument.presentationml.slide+xml"/>
  <Override PartName="/ppt/notesMasters/notesMaster1.xml" ContentType="application/vnd.openxmlformats-officedocument.presentationml.notesMaster+xml"/>
  <Override PartName="/ppt/handoutMasters/handoutMaster1.xml" ContentType="application/vnd.openxmlformats-officedocument.presentationml.handout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ppt/slideLayouts/slideLayout18.xml" ContentType="application/vnd.openxmlformats-officedocument.presentationml.slideLayout+xml"/>
  <Override PartName="/ppt/slideLayouts/slideLayout19.xml" ContentType="application/vnd.openxmlformats-officedocument.presentationml.slideLayout+xml"/>
  <Override PartName="/ppt/slideLayouts/slideLayout20.xml" ContentType="application/vnd.openxmlformats-officedocument.presentationml.slideLayout+xml"/>
  <Override PartName="/ppt/slideLayouts/slideLayout21.xml" ContentType="application/vnd.openxmlformats-officedocument.presentationml.slideLayout+xml"/>
  <Override PartName="/ppt/slideLayouts/slideLayout22.xml" ContentType="application/vnd.openxmlformats-officedocument.presentationml.slideLayout+xml"/>
  <Override PartName="/ppt/slideLayouts/slideLayout23.xml" ContentType="application/vnd.openxmlformats-officedocument.presentationml.slideLayout+xml"/>
  <Override PartName="/ppt/slideLayouts/slideLayout24.xml" ContentType="application/vnd.openxmlformats-officedocument.presentationml.slideLayout+xml"/>
  <Override PartName="/ppt/slideLayouts/slideLayout25.xml" ContentType="application/vnd.openxmlformats-officedocument.presentationml.slideLayout+xml"/>
  <Override PartName="/ppt/slideLayouts/slideLayout26.xml" ContentType="application/vnd.openxmlformats-officedocument.presentationml.slideLayout+xml"/>
  <Override PartName="/ppt/slideLayouts/slideLayout27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ppt/notesSlides/notesSlide1.xml" ContentType="application/vnd.openxmlformats-officedocument.presentationml.notesSlide+xml"/>
  <Override PartName="/ppt/charts/chart1.xml" ContentType="application/vnd.openxmlformats-officedocument.drawingml.chart+xml"/>
  <Override PartName="/ppt/charts/style1.xml" ContentType="application/vnd.ms-office.chartstyle+xml"/>
  <Override PartName="/ppt/charts/colors1.xml" ContentType="application/vnd.ms-office.chartcolorstyle+xml"/>
  <Override PartName="/ppt/charts/chart2.xml" ContentType="application/vnd.openxmlformats-officedocument.drawingml.chart+xml"/>
  <Override PartName="/ppt/charts/style2.xml" ContentType="application/vnd.ms-office.chartstyle+xml"/>
  <Override PartName="/ppt/charts/colors2.xml" ContentType="application/vnd.ms-office.chartcolorstyl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 autoCompressPictures="0">
  <p:sldMasterIdLst>
    <p:sldMasterId id="2147483745" r:id="rId1"/>
  </p:sldMasterIdLst>
  <p:notesMasterIdLst>
    <p:notesMasterId r:id="rId32"/>
  </p:notesMasterIdLst>
  <p:handoutMasterIdLst>
    <p:handoutMasterId r:id="rId33"/>
  </p:handoutMasterIdLst>
  <p:sldIdLst>
    <p:sldId id="259" r:id="rId2"/>
    <p:sldId id="262" r:id="rId3"/>
    <p:sldId id="263" r:id="rId4"/>
    <p:sldId id="272" r:id="rId5"/>
    <p:sldId id="270" r:id="rId6"/>
    <p:sldId id="273" r:id="rId7"/>
    <p:sldId id="274" r:id="rId8"/>
    <p:sldId id="275" r:id="rId9"/>
    <p:sldId id="271" r:id="rId10"/>
    <p:sldId id="276" r:id="rId11"/>
    <p:sldId id="277" r:id="rId12"/>
    <p:sldId id="278" r:id="rId13"/>
    <p:sldId id="279" r:id="rId14"/>
    <p:sldId id="280" r:id="rId15"/>
    <p:sldId id="281" r:id="rId16"/>
    <p:sldId id="284" r:id="rId17"/>
    <p:sldId id="282" r:id="rId18"/>
    <p:sldId id="285" r:id="rId19"/>
    <p:sldId id="286" r:id="rId20"/>
    <p:sldId id="287" r:id="rId21"/>
    <p:sldId id="292" r:id="rId22"/>
    <p:sldId id="288" r:id="rId23"/>
    <p:sldId id="289" r:id="rId24"/>
    <p:sldId id="290" r:id="rId25"/>
    <p:sldId id="291" r:id="rId26"/>
    <p:sldId id="269" r:id="rId27"/>
    <p:sldId id="268" r:id="rId28"/>
    <p:sldId id="264" r:id="rId29"/>
    <p:sldId id="266" r:id="rId30"/>
    <p:sldId id="267" r:id="rId31"/>
  </p:sldIdLst>
  <p:sldSz cx="12192000" cy="6858000"/>
  <p:notesSz cx="6858000" cy="9144000"/>
  <p:defaultTextStyle>
    <a:defPPr>
      <a:defRPr lang="en-US"/>
    </a:defPPr>
    <a:lvl1pPr marL="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E3B86C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>
  <a:tblStyle styleId="{72833802-FEF1-4C79-8D5D-14CF1EAF98D9}" styleName="Light Style 2 - Accent 2">
    <a:wholeTbl>
      <a:tcTxStyle>
        <a:fontRef idx="minor">
          <a:scrgbClr r="0" g="0" b="0"/>
        </a:fontRef>
        <a:schemeClr val="tx1"/>
      </a:tcTxStyle>
      <a:tcStyle>
        <a:tcBdr>
          <a:left>
            <a:lnRef idx="1">
              <a:schemeClr val="accent2"/>
            </a:lnRef>
          </a:left>
          <a:right>
            <a:lnRef idx="1">
              <a:schemeClr val="accent2"/>
            </a:lnRef>
          </a:right>
          <a:top>
            <a:lnRef idx="1">
              <a:schemeClr val="accent2"/>
            </a:lnRef>
          </a:top>
          <a:bottom>
            <a:lnRef idx="1">
              <a:schemeClr val="accent2"/>
            </a:lnRef>
          </a:bottom>
          <a:insideH>
            <a:ln>
              <a:noFill/>
            </a:ln>
          </a:insideH>
          <a:insideV>
            <a:ln>
              <a:noFill/>
            </a:ln>
          </a:insideV>
        </a:tcBdr>
        <a:fill>
          <a:noFill/>
        </a:fill>
      </a:tcStyle>
    </a:wholeTbl>
    <a:band1H>
      <a:tcStyle>
        <a:tcBdr>
          <a:top>
            <a:lnRef idx="1">
              <a:schemeClr val="accent2"/>
            </a:lnRef>
          </a:top>
          <a:bottom>
            <a:lnRef idx="1">
              <a:schemeClr val="accent2"/>
            </a:lnRef>
          </a:bottom>
        </a:tcBdr>
      </a:tcStyle>
    </a:band1H>
    <a:band1V>
      <a:tcStyle>
        <a:tcBdr>
          <a:left>
            <a:lnRef idx="1">
              <a:schemeClr val="accent2"/>
            </a:lnRef>
          </a:left>
          <a:right>
            <a:lnRef idx="1">
              <a:schemeClr val="accent2"/>
            </a:lnRef>
          </a:right>
        </a:tcBdr>
      </a:tcStyle>
    </a:band1V>
    <a:band2V>
      <a:tcStyle>
        <a:tcBdr>
          <a:left>
            <a:lnRef idx="1">
              <a:schemeClr val="accent2"/>
            </a:lnRef>
          </a:left>
          <a:right>
            <a:lnRef idx="1">
              <a:schemeClr val="accent2"/>
            </a:lnRef>
          </a:right>
        </a:tcBdr>
      </a:tcStyle>
    </a:band2V>
    <a:lastCol>
      <a:tcTxStyle b="on"/>
      <a:tcStyle>
        <a:tcBdr/>
      </a:tcStyle>
    </a:lastCol>
    <a:firstCol>
      <a:tcTxStyle b="on"/>
      <a:tcStyle>
        <a:tcBdr/>
      </a:tcStyle>
    </a:firstCol>
    <a:lastRow>
      <a:tcTxStyle b="on"/>
      <a:tcStyle>
        <a:tcBdr>
          <a:top>
            <a:ln w="50800" cmpd="dbl">
              <a:solidFill>
                <a:schemeClr val="accent2"/>
              </a:solidFill>
            </a:ln>
          </a:top>
        </a:tcBdr>
      </a:tcStyle>
    </a:lastRow>
    <a:firstRow>
      <a:tcTxStyle b="on">
        <a:fontRef idx="minor">
          <a:scrgbClr r="0" g="0" b="0"/>
        </a:fontRef>
        <a:schemeClr val="bg1"/>
      </a:tcTxStyle>
      <a:tcStyle>
        <a:tcBdr/>
        <a:fillRef idx="1">
          <a:schemeClr val="accent2"/>
        </a:fillRef>
      </a:tcStyle>
    </a:firstRow>
  </a:tblStyle>
</a:tblStyleLst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7366" autoAdjust="0"/>
    <p:restoredTop sz="94651" autoAdjust="0"/>
  </p:normalViewPr>
  <p:slideViewPr>
    <p:cSldViewPr snapToGrid="0" snapToObjects="1" showGuides="1">
      <p:cViewPr varScale="1">
        <p:scale>
          <a:sx n="108" d="100"/>
          <a:sy n="108" d="100"/>
        </p:scale>
        <p:origin x="1152" y="108"/>
      </p:cViewPr>
      <p:guideLst/>
    </p:cSldViewPr>
  </p:slideViewPr>
  <p:outlineViewPr>
    <p:cViewPr>
      <p:scale>
        <a:sx n="33" d="100"/>
        <a:sy n="33" d="100"/>
      </p:scale>
      <p:origin x="0" y="0"/>
    </p:cViewPr>
  </p:outlineViewPr>
  <p:notesTextViewPr>
    <p:cViewPr>
      <p:scale>
        <a:sx n="1" d="1"/>
        <a:sy n="1" d="1"/>
      </p:scale>
      <p:origin x="0" y="0"/>
    </p:cViewPr>
  </p:notesTextViewPr>
  <p:sorterViewPr>
    <p:cViewPr varScale="1">
      <p:scale>
        <a:sx n="100" d="100"/>
        <a:sy n="100" d="100"/>
      </p:scale>
      <p:origin x="0" y="0"/>
    </p:cViewPr>
  </p:sorterViewPr>
  <p:notesViewPr>
    <p:cSldViewPr snapToGrid="0" snapToObjects="1" showGuides="1">
      <p:cViewPr varScale="1">
        <p:scale>
          <a:sx n="172" d="100"/>
          <a:sy n="172" d="100"/>
        </p:scale>
        <p:origin x="6552" y="208"/>
      </p:cViewPr>
      <p:guideLst/>
    </p:cSldViewPr>
  </p:notesViewPr>
  <p:gridSpacing cx="76200" cy="76200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34" Type="http://schemas.openxmlformats.org/officeDocument/2006/relationships/presProps" Target="presProps.xml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33" Type="http://schemas.openxmlformats.org/officeDocument/2006/relationships/handoutMaster" Target="handoutMasters/handoutMaster1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slide" Target="slides/slide28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notesMaster" Target="notesMasters/notesMaster1.xml"/><Relationship Id="rId37" Type="http://schemas.openxmlformats.org/officeDocument/2006/relationships/tableStyles" Target="tableStyles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slide" Target="slides/slide27.xml"/><Relationship Id="rId36" Type="http://schemas.openxmlformats.org/officeDocument/2006/relationships/theme" Target="theme/theme1.xml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slide" Target="slides/slide30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slide" Target="slides/slide26.xml"/><Relationship Id="rId30" Type="http://schemas.openxmlformats.org/officeDocument/2006/relationships/slide" Target="slides/slide29.xml"/><Relationship Id="rId35" Type="http://schemas.openxmlformats.org/officeDocument/2006/relationships/viewProps" Target="viewProps.xml"/></Relationships>
</file>

<file path=ppt/charts/_rels/chart1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.xlsx"/><Relationship Id="rId2" Type="http://schemas.microsoft.com/office/2011/relationships/chartColorStyle" Target="colors1.xml"/><Relationship Id="rId1" Type="http://schemas.microsoft.com/office/2011/relationships/chartStyle" Target="style1.xml"/></Relationships>
</file>

<file path=ppt/charts/_rels/chart2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1.xlsx"/><Relationship Id="rId2" Type="http://schemas.microsoft.com/office/2011/relationships/chartColorStyle" Target="colors2.xml"/><Relationship Id="rId1" Type="http://schemas.microsoft.com/office/2011/relationships/chartStyle" Target="style2.xml"/></Relationships>
</file>

<file path=ppt/charts/chart1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barChart>
        <c:barDir val="bar"/>
        <c:grouping val="cluster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solidFill>
              <a:schemeClr val="accent1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4.3</c:v>
                </c:pt>
                <c:pt idx="1">
                  <c:v>2.5</c:v>
                </c:pt>
                <c:pt idx="2">
                  <c:v>3.5</c:v>
                </c:pt>
                <c:pt idx="3">
                  <c:v>4.5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52CA-4144-A6E5-BC051CBFE42C}"/>
            </c:ext>
          </c:extLst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Series 2</c:v>
                </c:pt>
              </c:strCache>
            </c:strRef>
          </c:tx>
          <c:spPr>
            <a:solidFill>
              <a:schemeClr val="accent2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Sheet1!$C$2:$C$5</c:f>
              <c:numCache>
                <c:formatCode>General</c:formatCode>
                <c:ptCount val="4"/>
                <c:pt idx="0">
                  <c:v>2.4</c:v>
                </c:pt>
                <c:pt idx="1">
                  <c:v>4.4000000000000004</c:v>
                </c:pt>
                <c:pt idx="2">
                  <c:v>1.8</c:v>
                </c:pt>
                <c:pt idx="3">
                  <c:v>2.8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1-52CA-4144-A6E5-BC051CBFE42C}"/>
            </c:ext>
          </c:extLst>
        </c:ser>
        <c:ser>
          <c:idx val="2"/>
          <c:order val="2"/>
          <c:tx>
            <c:strRef>
              <c:f>Sheet1!$D$1</c:f>
              <c:strCache>
                <c:ptCount val="1"/>
                <c:pt idx="0">
                  <c:v>Series 3</c:v>
                </c:pt>
              </c:strCache>
            </c:strRef>
          </c:tx>
          <c:spPr>
            <a:solidFill>
              <a:schemeClr val="accent3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Sheet1!$D$2:$D$5</c:f>
              <c:numCache>
                <c:formatCode>General</c:formatCode>
                <c:ptCount val="4"/>
                <c:pt idx="0">
                  <c:v>2</c:v>
                </c:pt>
                <c:pt idx="1">
                  <c:v>2</c:v>
                </c:pt>
                <c:pt idx="2">
                  <c:v>3</c:v>
                </c:pt>
                <c:pt idx="3">
                  <c:v>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2-52CA-4144-A6E5-BC051CBFE42C}"/>
            </c:ext>
          </c:extLst>
        </c:ser>
        <c:ser>
          <c:idx val="3"/>
          <c:order val="3"/>
          <c:tx>
            <c:strRef>
              <c:f>Sheet1!$E$1</c:f>
              <c:strCache>
                <c:ptCount val="1"/>
                <c:pt idx="0">
                  <c:v>Series 4</c:v>
                </c:pt>
              </c:strCache>
            </c:strRef>
          </c:tx>
          <c:spPr>
            <a:solidFill>
              <a:schemeClr val="accent4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Sheet1!$E$2:$E$5</c:f>
              <c:numCache>
                <c:formatCode>General</c:formatCode>
                <c:ptCount val="4"/>
                <c:pt idx="0">
                  <c:v>3</c:v>
                </c:pt>
                <c:pt idx="1">
                  <c:v>5</c:v>
                </c:pt>
                <c:pt idx="2">
                  <c:v>4</c:v>
                </c:pt>
                <c:pt idx="3">
                  <c:v>3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3-52CA-4144-A6E5-BC051CBFE42C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182"/>
        <c:axId val="1318547952"/>
        <c:axId val="972311904"/>
      </c:barChart>
      <c:catAx>
        <c:axId val="1318547952"/>
        <c:scaling>
          <c:orientation val="minMax"/>
        </c:scaling>
        <c:delete val="0"/>
        <c:axPos val="l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197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972311904"/>
        <c:crosses val="autoZero"/>
        <c:auto val="1"/>
        <c:lblAlgn val="ctr"/>
        <c:lblOffset val="100"/>
        <c:noMultiLvlLbl val="0"/>
      </c:catAx>
      <c:valAx>
        <c:axId val="972311904"/>
        <c:scaling>
          <c:orientation val="minMax"/>
        </c:scaling>
        <c:delete val="0"/>
        <c:axPos val="b"/>
        <c:majorGridlines>
          <c:spPr>
            <a:ln w="9525" cap="flat" cmpd="sng" algn="ctr">
              <a:solidFill>
                <a:schemeClr val="tx1">
                  <a:lumMod val="15000"/>
                  <a:lumOff val="85000"/>
                </a:schemeClr>
              </a:solidFill>
              <a:round/>
            </a:ln>
            <a:effectLst/>
          </c:spPr>
        </c:majorGridlines>
        <c:numFmt formatCode="General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197" b="0" i="0" u="none" strike="noStrike" kern="1200" baseline="0">
                <a:solidFill>
                  <a:schemeClr val="bg2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318547952"/>
        <c:crosses val="autoZero"/>
        <c:crossBetween val="between"/>
      </c:valAx>
      <c:spPr>
        <a:noFill/>
        <a:ln>
          <a:noFill/>
        </a:ln>
        <a:effectLst/>
      </c:spPr>
    </c:plotArea>
    <c:legend>
      <c:legendPos val="b"/>
      <c:overlay val="0"/>
      <c:spPr>
        <a:noFill/>
        <a:ln>
          <a:noFill/>
        </a:ln>
        <a:effectLst/>
      </c:spPr>
      <c:txPr>
        <a:bodyPr rot="0" spcFirstLastPara="1" vertOverflow="ellipsis" vert="horz" wrap="square" anchor="ctr" anchorCtr="1"/>
        <a:lstStyle/>
        <a:p>
          <a:pPr>
            <a:defRPr sz="900" b="0" i="0" u="none" strike="noStrike" kern="1200" baseline="0">
              <a:solidFill>
                <a:schemeClr val="tx1"/>
              </a:solidFill>
              <a:latin typeface="+mn-lt"/>
              <a:ea typeface="+mn-ea"/>
              <a:cs typeface="+mn-cs"/>
            </a:defRPr>
          </a:pPr>
          <a:endParaRPr lang="en-US"/>
        </a:p>
      </c:txPr>
    </c:legend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2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doughnutChart>
        <c:varyColors val="1"/>
        <c:ser>
          <c:idx val="0"/>
          <c:order val="0"/>
          <c:tx>
            <c:strRef>
              <c:f>Sheet1!$B$1</c:f>
              <c:strCache>
                <c:ptCount val="1"/>
                <c:pt idx="0">
                  <c:v>Sales</c:v>
                </c:pt>
              </c:strCache>
            </c:strRef>
          </c:tx>
          <c:dPt>
            <c:idx val="0"/>
            <c:bubble3D val="0"/>
            <c:spPr>
              <a:solidFill>
                <a:schemeClr val="accent3"/>
              </a:solidFill>
              <a:ln w="19050">
                <a:solidFill>
                  <a:schemeClr val="lt1"/>
                </a:solidFill>
              </a:ln>
              <a:effectLst/>
            </c:spPr>
            <c:extLst>
              <c:ext xmlns:c16="http://schemas.microsoft.com/office/drawing/2014/chart" uri="{C3380CC4-5D6E-409C-BE32-E72D297353CC}">
                <c16:uniqueId val="{00000001-EA8A-43AA-8C6F-C58BF12B0B2D}"/>
              </c:ext>
            </c:extLst>
          </c:dPt>
          <c:dPt>
            <c:idx val="1"/>
            <c:bubble3D val="0"/>
            <c:spPr>
              <a:solidFill>
                <a:schemeClr val="accent2"/>
              </a:solidFill>
              <a:ln w="19050">
                <a:solidFill>
                  <a:schemeClr val="lt1"/>
                </a:solidFill>
              </a:ln>
              <a:effectLst/>
            </c:spPr>
            <c:extLst>
              <c:ext xmlns:c16="http://schemas.microsoft.com/office/drawing/2014/chart" uri="{C3380CC4-5D6E-409C-BE32-E72D297353CC}">
                <c16:uniqueId val="{00000003-EA8A-43AA-8C6F-C58BF12B0B2D}"/>
              </c:ext>
            </c:extLst>
          </c:dPt>
          <c:dPt>
            <c:idx val="2"/>
            <c:bubble3D val="0"/>
            <c:spPr>
              <a:solidFill>
                <a:schemeClr val="accent1"/>
              </a:solidFill>
              <a:ln w="19050">
                <a:solidFill>
                  <a:schemeClr val="lt1"/>
                </a:solidFill>
              </a:ln>
              <a:effectLst/>
            </c:spPr>
            <c:extLst>
              <c:ext xmlns:c16="http://schemas.microsoft.com/office/drawing/2014/chart" uri="{C3380CC4-5D6E-409C-BE32-E72D297353CC}">
                <c16:uniqueId val="{00000005-EA8A-43AA-8C6F-C58BF12B0B2D}"/>
              </c:ext>
            </c:extLst>
          </c:dPt>
          <c:dPt>
            <c:idx val="3"/>
            <c:bubble3D val="0"/>
            <c:spPr>
              <a:solidFill>
                <a:schemeClr val="accent4"/>
              </a:solidFill>
              <a:ln w="19050">
                <a:solidFill>
                  <a:schemeClr val="lt1"/>
                </a:solidFill>
              </a:ln>
              <a:effectLst/>
            </c:spPr>
            <c:extLst>
              <c:ext xmlns:c16="http://schemas.microsoft.com/office/drawing/2014/chart" uri="{C3380CC4-5D6E-409C-BE32-E72D297353CC}">
                <c16:uniqueId val="{00000007-EA8A-43AA-8C6F-C58BF12B0B2D}"/>
              </c:ext>
            </c:extLst>
          </c:dPt>
          <c:cat>
            <c:strRef>
              <c:f>Sheet1!$A$2:$A$5</c:f>
              <c:strCache>
                <c:ptCount val="4"/>
                <c:pt idx="0">
                  <c:v>1st Qtr</c:v>
                </c:pt>
                <c:pt idx="1">
                  <c:v>2nd Qtr</c:v>
                </c:pt>
                <c:pt idx="2">
                  <c:v>3rd Qtr</c:v>
                </c:pt>
                <c:pt idx="3">
                  <c:v>4th Qtr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1.1000000000000001</c:v>
                </c:pt>
                <c:pt idx="1">
                  <c:v>3.2</c:v>
                </c:pt>
                <c:pt idx="2">
                  <c:v>8.1999999999999993</c:v>
                </c:pt>
                <c:pt idx="3">
                  <c:v>1.2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8-EA8A-43AA-8C6F-C58BF12B0B2D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  <c:showLeaderLines val="1"/>
        </c:dLbls>
        <c:firstSliceAng val="0"/>
        <c:holeSize val="50"/>
      </c:doughnutChart>
      <c:spPr>
        <a:noFill/>
        <a:ln>
          <a:noFill/>
        </a:ln>
        <a:effectLst/>
      </c:spPr>
    </c:plotArea>
    <c:plotVisOnly val="1"/>
    <c:dispBlanksAs val="gap"/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olors1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2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style1.xml><?xml version="1.0" encoding="utf-8"?>
<cs:chartStyle xmlns:cs="http://schemas.microsoft.com/office/drawing/2012/chartStyle" xmlns:a="http://schemas.openxmlformats.org/drawingml/2006/main" id="216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tx1"/>
    </cs:fontRef>
    <cs:spPr>
      <a:solidFill>
        <a:schemeClr val="dk1">
          <a:lumMod val="75000"/>
          <a:lumOff val="25000"/>
        </a:schemeClr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0"/>
            <a:lumOff val="50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tx1"/>
    </cs:fontRef>
    <cs:spPr>
      <a:solidFill>
        <a:schemeClr val="lt1"/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2.xml><?xml version="1.0" encoding="utf-8"?>
<cs:chartStyle xmlns:cs="http://schemas.microsoft.com/office/drawing/2012/chartStyle" xmlns:a="http://schemas.openxmlformats.org/drawingml/2006/main" id="25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  <cs:spPr>
      <a:ln w="19050">
        <a:solidFill>
          <a:schemeClr val="lt1"/>
        </a:solidFill>
      </a:ln>
    </cs:spPr>
  </cs:dataPoint>
  <cs:dataPoint3D>
    <cs:lnRef idx="0"/>
    <cs:fillRef idx="1">
      <cs:styleClr val="auto"/>
    </cs:fillRef>
    <cs:effectRef idx="0"/>
    <cs:fontRef idx="minor">
      <a:schemeClr val="tx1"/>
    </cs:fontRef>
    <cs:spPr>
      <a:ln w="25400">
        <a:solidFill>
          <a:schemeClr val="lt1"/>
        </a:solidFill>
      </a:ln>
    </cs:spPr>
  </cs:dataPoint3D>
  <cs:dataPointLine>
    <cs:lnRef idx="0">
      <cs:styleClr val="auto"/>
    </cs:lnRef>
    <cs:fillRef idx="0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0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tx1"/>
    </cs:fontRef>
    <cs:spPr>
      <a:solidFill>
        <a:schemeClr val="dk1">
          <a:lumMod val="75000"/>
          <a:lumOff val="25000"/>
        </a:schemeClr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0"/>
            <a:lumOff val="50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tx1"/>
    </cs:fontRef>
    <cs:spPr>
      <a:solidFill>
        <a:schemeClr val="lt1"/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>
            <a:extLst>
              <a:ext uri="{FF2B5EF4-FFF2-40B4-BE49-F238E27FC236}">
                <a16:creationId xmlns:a16="http://schemas.microsoft.com/office/drawing/2014/main" id="{06B2AB4F-A192-3545-8EF9-E325F13462B2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A3809840-61EB-0342-AA68-9448E55B2F45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C598F3BB-F397-8343-A68E-A42E99E44297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02764B22-6B1C-C845-B23F-15789EB2CA1E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143159079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7C07CF2A-DC43-4B8A-B364-A9AA38D51E64}" type="datetimeFigureOut">
              <a:rPr lang="en-US" smtClean="0"/>
              <a:t>4/7/2021</a:t>
            </a:fld>
            <a:endParaRPr lang="en-US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0F1B96B7-5FB0-4C1E-9C87-9B5677BA6A59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532328143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2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F1B96B7-5FB0-4C1E-9C87-9B5677BA6A59}" type="slidenum">
              <a:rPr lang="en-US" smtClean="0"/>
              <a:t>22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219779745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7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8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9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0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2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3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4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7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2150941907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6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 Placeholder 5">
            <a:extLst>
              <a:ext uri="{FF2B5EF4-FFF2-40B4-BE49-F238E27FC236}">
                <a16:creationId xmlns:a16="http://schemas.microsoft.com/office/drawing/2014/main" id="{9CD6CDEB-0CC9-42C5-981E-08F130CB86C4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2741611" y="396875"/>
            <a:ext cx="6708778" cy="706438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2867340222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5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 Placeholder 7">
            <a:extLst>
              <a:ext uri="{FF2B5EF4-FFF2-40B4-BE49-F238E27FC236}">
                <a16:creationId xmlns:a16="http://schemas.microsoft.com/office/drawing/2014/main" id="{23E34EC4-DC8D-47AE-AB7F-65C8DB21E73D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912813" y="990600"/>
            <a:ext cx="3659187" cy="133667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7" name="Picture Placeholder 6">
            <a:extLst>
              <a:ext uri="{FF2B5EF4-FFF2-40B4-BE49-F238E27FC236}">
                <a16:creationId xmlns:a16="http://schemas.microsoft.com/office/drawing/2014/main" id="{6010CE03-59E5-4D76-87D0-E5FAA3C84504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6011863" y="2103438"/>
            <a:ext cx="5608637" cy="3530600"/>
          </a:xfrm>
          <a:blipFill>
            <a:blip r:embed="rId2"/>
            <a:tile tx="0" ty="0" sx="100000" sy="100000" flip="none" algn="tl"/>
          </a:blipFill>
        </p:spPr>
        <p:txBody>
          <a:bodyPr>
            <a:norm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60926272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4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 Placeholder 5">
            <a:extLst>
              <a:ext uri="{FF2B5EF4-FFF2-40B4-BE49-F238E27FC236}">
                <a16:creationId xmlns:a16="http://schemas.microsoft.com/office/drawing/2014/main" id="{E1C6097B-4CBC-46B2-8F63-2F03E42EDB72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2741611" y="396875"/>
            <a:ext cx="6708778" cy="706438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D1D32BD5-5A50-423F-B549-4903B24DD79E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4692051" y="1989826"/>
            <a:ext cx="2824163" cy="4008407"/>
          </a:xfrm>
          <a:prstGeom prst="roundRect">
            <a:avLst>
              <a:gd name="adj" fmla="val 1191"/>
            </a:avLst>
          </a:prstGeom>
          <a:blipFill>
            <a:blip r:embed="rId2"/>
            <a:tile tx="0" ty="0" sx="100000" sy="100000" flip="none" algn="tl"/>
          </a:blipFill>
        </p:spPr>
        <p:txBody>
          <a:bodyPr>
            <a:norm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230516792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3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Picture Placeholder 10">
            <a:extLst>
              <a:ext uri="{FF2B5EF4-FFF2-40B4-BE49-F238E27FC236}">
                <a16:creationId xmlns:a16="http://schemas.microsoft.com/office/drawing/2014/main" id="{8D050884-8E0F-4D02-AC0E-D97D4A1ED586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303213" y="990600"/>
            <a:ext cx="2743200" cy="2438400"/>
          </a:xfrm>
          <a:custGeom>
            <a:avLst/>
            <a:gdLst>
              <a:gd name="connsiteX0" fmla="*/ 38551 w 2743200"/>
              <a:gd name="connsiteY0" fmla="*/ 0 h 2438400"/>
              <a:gd name="connsiteX1" fmla="*/ 2704649 w 2743200"/>
              <a:gd name="connsiteY1" fmla="*/ 0 h 2438400"/>
              <a:gd name="connsiteX2" fmla="*/ 2743200 w 2743200"/>
              <a:gd name="connsiteY2" fmla="*/ 38551 h 2438400"/>
              <a:gd name="connsiteX3" fmla="*/ 2743200 w 2743200"/>
              <a:gd name="connsiteY3" fmla="*/ 2399849 h 2438400"/>
              <a:gd name="connsiteX4" fmla="*/ 2704649 w 2743200"/>
              <a:gd name="connsiteY4" fmla="*/ 2438400 h 2438400"/>
              <a:gd name="connsiteX5" fmla="*/ 38551 w 2743200"/>
              <a:gd name="connsiteY5" fmla="*/ 2438400 h 2438400"/>
              <a:gd name="connsiteX6" fmla="*/ 0 w 2743200"/>
              <a:gd name="connsiteY6" fmla="*/ 2399849 h 2438400"/>
              <a:gd name="connsiteX7" fmla="*/ 0 w 2743200"/>
              <a:gd name="connsiteY7" fmla="*/ 38551 h 2438400"/>
              <a:gd name="connsiteX8" fmla="*/ 38551 w 2743200"/>
              <a:gd name="connsiteY8" fmla="*/ 0 h 24384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743200" h="2438400">
                <a:moveTo>
                  <a:pt x="38551" y="0"/>
                </a:moveTo>
                <a:lnTo>
                  <a:pt x="2704649" y="0"/>
                </a:lnTo>
                <a:cubicBezTo>
                  <a:pt x="2725940" y="0"/>
                  <a:pt x="2743200" y="17260"/>
                  <a:pt x="2743200" y="38551"/>
                </a:cubicBezTo>
                <a:lnTo>
                  <a:pt x="2743200" y="2399849"/>
                </a:lnTo>
                <a:cubicBezTo>
                  <a:pt x="2743200" y="2421140"/>
                  <a:pt x="2725940" y="2438400"/>
                  <a:pt x="2704649" y="2438400"/>
                </a:cubicBezTo>
                <a:lnTo>
                  <a:pt x="38551" y="2438400"/>
                </a:lnTo>
                <a:cubicBezTo>
                  <a:pt x="17260" y="2438400"/>
                  <a:pt x="0" y="2421140"/>
                  <a:pt x="0" y="2399849"/>
                </a:cubicBezTo>
                <a:lnTo>
                  <a:pt x="0" y="38551"/>
                </a:lnTo>
                <a:cubicBezTo>
                  <a:pt x="0" y="17260"/>
                  <a:pt x="17260" y="0"/>
                  <a:pt x="38551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10" name="Picture Placeholder 9">
            <a:extLst>
              <a:ext uri="{FF2B5EF4-FFF2-40B4-BE49-F238E27FC236}">
                <a16:creationId xmlns:a16="http://schemas.microsoft.com/office/drawing/2014/main" id="{DA8A45F1-29A4-4353-B797-D3766BF391D7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3352800" y="990600"/>
            <a:ext cx="2743200" cy="2438400"/>
          </a:xfrm>
          <a:custGeom>
            <a:avLst/>
            <a:gdLst>
              <a:gd name="connsiteX0" fmla="*/ 38551 w 2743200"/>
              <a:gd name="connsiteY0" fmla="*/ 0 h 2438400"/>
              <a:gd name="connsiteX1" fmla="*/ 2704649 w 2743200"/>
              <a:gd name="connsiteY1" fmla="*/ 0 h 2438400"/>
              <a:gd name="connsiteX2" fmla="*/ 2743200 w 2743200"/>
              <a:gd name="connsiteY2" fmla="*/ 38551 h 2438400"/>
              <a:gd name="connsiteX3" fmla="*/ 2743200 w 2743200"/>
              <a:gd name="connsiteY3" fmla="*/ 2399849 h 2438400"/>
              <a:gd name="connsiteX4" fmla="*/ 2704649 w 2743200"/>
              <a:gd name="connsiteY4" fmla="*/ 2438400 h 2438400"/>
              <a:gd name="connsiteX5" fmla="*/ 38551 w 2743200"/>
              <a:gd name="connsiteY5" fmla="*/ 2438400 h 2438400"/>
              <a:gd name="connsiteX6" fmla="*/ 0 w 2743200"/>
              <a:gd name="connsiteY6" fmla="*/ 2399849 h 2438400"/>
              <a:gd name="connsiteX7" fmla="*/ 0 w 2743200"/>
              <a:gd name="connsiteY7" fmla="*/ 38551 h 2438400"/>
              <a:gd name="connsiteX8" fmla="*/ 38551 w 2743200"/>
              <a:gd name="connsiteY8" fmla="*/ 0 h 24384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743200" h="2438400">
                <a:moveTo>
                  <a:pt x="38551" y="0"/>
                </a:moveTo>
                <a:lnTo>
                  <a:pt x="2704649" y="0"/>
                </a:lnTo>
                <a:cubicBezTo>
                  <a:pt x="2725940" y="0"/>
                  <a:pt x="2743200" y="17260"/>
                  <a:pt x="2743200" y="38551"/>
                </a:cubicBezTo>
                <a:lnTo>
                  <a:pt x="2743200" y="2399849"/>
                </a:lnTo>
                <a:cubicBezTo>
                  <a:pt x="2743200" y="2421140"/>
                  <a:pt x="2725940" y="2438400"/>
                  <a:pt x="2704649" y="2438400"/>
                </a:cubicBezTo>
                <a:lnTo>
                  <a:pt x="38551" y="2438400"/>
                </a:lnTo>
                <a:cubicBezTo>
                  <a:pt x="17260" y="2438400"/>
                  <a:pt x="0" y="2421140"/>
                  <a:pt x="0" y="2399849"/>
                </a:cubicBezTo>
                <a:lnTo>
                  <a:pt x="0" y="38551"/>
                </a:lnTo>
                <a:cubicBezTo>
                  <a:pt x="0" y="17260"/>
                  <a:pt x="17260" y="0"/>
                  <a:pt x="38551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9" name="Picture Placeholder 8">
            <a:extLst>
              <a:ext uri="{FF2B5EF4-FFF2-40B4-BE49-F238E27FC236}">
                <a16:creationId xmlns:a16="http://schemas.microsoft.com/office/drawing/2014/main" id="{2A50439D-57A5-4185-948B-5E20092ECD5F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6402387" y="990600"/>
            <a:ext cx="2743200" cy="2438400"/>
          </a:xfrm>
          <a:custGeom>
            <a:avLst/>
            <a:gdLst>
              <a:gd name="connsiteX0" fmla="*/ 38551 w 2743200"/>
              <a:gd name="connsiteY0" fmla="*/ 0 h 2438400"/>
              <a:gd name="connsiteX1" fmla="*/ 2704649 w 2743200"/>
              <a:gd name="connsiteY1" fmla="*/ 0 h 2438400"/>
              <a:gd name="connsiteX2" fmla="*/ 2743200 w 2743200"/>
              <a:gd name="connsiteY2" fmla="*/ 38551 h 2438400"/>
              <a:gd name="connsiteX3" fmla="*/ 2743200 w 2743200"/>
              <a:gd name="connsiteY3" fmla="*/ 2399849 h 2438400"/>
              <a:gd name="connsiteX4" fmla="*/ 2704649 w 2743200"/>
              <a:gd name="connsiteY4" fmla="*/ 2438400 h 2438400"/>
              <a:gd name="connsiteX5" fmla="*/ 38551 w 2743200"/>
              <a:gd name="connsiteY5" fmla="*/ 2438400 h 2438400"/>
              <a:gd name="connsiteX6" fmla="*/ 0 w 2743200"/>
              <a:gd name="connsiteY6" fmla="*/ 2399849 h 2438400"/>
              <a:gd name="connsiteX7" fmla="*/ 0 w 2743200"/>
              <a:gd name="connsiteY7" fmla="*/ 38551 h 2438400"/>
              <a:gd name="connsiteX8" fmla="*/ 38551 w 2743200"/>
              <a:gd name="connsiteY8" fmla="*/ 0 h 24384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743200" h="2438400">
                <a:moveTo>
                  <a:pt x="38551" y="0"/>
                </a:moveTo>
                <a:lnTo>
                  <a:pt x="2704649" y="0"/>
                </a:lnTo>
                <a:cubicBezTo>
                  <a:pt x="2725940" y="0"/>
                  <a:pt x="2743200" y="17260"/>
                  <a:pt x="2743200" y="38551"/>
                </a:cubicBezTo>
                <a:lnTo>
                  <a:pt x="2743200" y="2399849"/>
                </a:lnTo>
                <a:cubicBezTo>
                  <a:pt x="2743200" y="2421140"/>
                  <a:pt x="2725940" y="2438400"/>
                  <a:pt x="2704649" y="2438400"/>
                </a:cubicBezTo>
                <a:lnTo>
                  <a:pt x="38551" y="2438400"/>
                </a:lnTo>
                <a:cubicBezTo>
                  <a:pt x="17260" y="2438400"/>
                  <a:pt x="0" y="2421140"/>
                  <a:pt x="0" y="2399849"/>
                </a:cubicBezTo>
                <a:lnTo>
                  <a:pt x="0" y="38551"/>
                </a:lnTo>
                <a:cubicBezTo>
                  <a:pt x="0" y="17260"/>
                  <a:pt x="17260" y="0"/>
                  <a:pt x="38551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15" name="Text Placeholder 13">
            <a:extLst>
              <a:ext uri="{FF2B5EF4-FFF2-40B4-BE49-F238E27FC236}">
                <a16:creationId xmlns:a16="http://schemas.microsoft.com/office/drawing/2014/main" id="{C414B71C-CA00-4D06-B280-52AD48849694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1217613" y="3749675"/>
            <a:ext cx="3963987" cy="70802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196980836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2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Picture Placeholder 7">
            <a:extLst>
              <a:ext uri="{FF2B5EF4-FFF2-40B4-BE49-F238E27FC236}">
                <a16:creationId xmlns:a16="http://schemas.microsoft.com/office/drawing/2014/main" id="{04A308AC-CFF9-41E1-8754-9F90E4C5860A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3657600" y="0"/>
            <a:ext cx="8534400" cy="1905000"/>
          </a:xfrm>
          <a:custGeom>
            <a:avLst/>
            <a:gdLst>
              <a:gd name="connsiteX0" fmla="*/ 0 w 8534400"/>
              <a:gd name="connsiteY0" fmla="*/ 0 h 1905000"/>
              <a:gd name="connsiteX1" fmla="*/ 8534400 w 8534400"/>
              <a:gd name="connsiteY1" fmla="*/ 0 h 1905000"/>
              <a:gd name="connsiteX2" fmla="*/ 8534400 w 8534400"/>
              <a:gd name="connsiteY2" fmla="*/ 1905000 h 1905000"/>
              <a:gd name="connsiteX3" fmla="*/ 0 w 8534400"/>
              <a:gd name="connsiteY3" fmla="*/ 1905000 h 1905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8534400" h="1905000">
                <a:moveTo>
                  <a:pt x="0" y="0"/>
                </a:moveTo>
                <a:lnTo>
                  <a:pt x="8534400" y="0"/>
                </a:lnTo>
                <a:lnTo>
                  <a:pt x="8534400" y="1905000"/>
                </a:lnTo>
                <a:lnTo>
                  <a:pt x="0" y="1905000"/>
                </a:ln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7" name="Picture Placeholder 6">
            <a:extLst>
              <a:ext uri="{FF2B5EF4-FFF2-40B4-BE49-F238E27FC236}">
                <a16:creationId xmlns:a16="http://schemas.microsoft.com/office/drawing/2014/main" id="{92892D14-FADE-4CD5-9004-0F4E0080A826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0" y="4953000"/>
            <a:ext cx="8534400" cy="1905000"/>
          </a:xfrm>
          <a:custGeom>
            <a:avLst/>
            <a:gdLst>
              <a:gd name="connsiteX0" fmla="*/ 0 w 8534400"/>
              <a:gd name="connsiteY0" fmla="*/ 0 h 1905000"/>
              <a:gd name="connsiteX1" fmla="*/ 8534400 w 8534400"/>
              <a:gd name="connsiteY1" fmla="*/ 0 h 1905000"/>
              <a:gd name="connsiteX2" fmla="*/ 8534400 w 8534400"/>
              <a:gd name="connsiteY2" fmla="*/ 1905000 h 1905000"/>
              <a:gd name="connsiteX3" fmla="*/ 0 w 8534400"/>
              <a:gd name="connsiteY3" fmla="*/ 1905000 h 1905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8534400" h="1905000">
                <a:moveTo>
                  <a:pt x="0" y="0"/>
                </a:moveTo>
                <a:lnTo>
                  <a:pt x="8534400" y="0"/>
                </a:lnTo>
                <a:lnTo>
                  <a:pt x="8534400" y="1905000"/>
                </a:lnTo>
                <a:lnTo>
                  <a:pt x="0" y="1905000"/>
                </a:ln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12" name="Text Placeholder 10">
            <a:extLst>
              <a:ext uri="{FF2B5EF4-FFF2-40B4-BE49-F238E27FC236}">
                <a16:creationId xmlns:a16="http://schemas.microsoft.com/office/drawing/2014/main" id="{8B846063-3D9A-46AC-A75E-0FAE5B8A679B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3657600" y="2514600"/>
            <a:ext cx="3048000" cy="712788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1126207543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1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BFD0CB7C-E117-445F-875E-B6DB790EBAE2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0" y="2819400"/>
            <a:ext cx="3657600" cy="4038600"/>
          </a:xfrm>
          <a:custGeom>
            <a:avLst/>
            <a:gdLst>
              <a:gd name="connsiteX0" fmla="*/ 0 w 3657600"/>
              <a:gd name="connsiteY0" fmla="*/ 0 h 4343400"/>
              <a:gd name="connsiteX1" fmla="*/ 3657600 w 3657600"/>
              <a:gd name="connsiteY1" fmla="*/ 0 h 4343400"/>
              <a:gd name="connsiteX2" fmla="*/ 3657600 w 3657600"/>
              <a:gd name="connsiteY2" fmla="*/ 4343400 h 4343400"/>
              <a:gd name="connsiteX3" fmla="*/ 0 w 3657600"/>
              <a:gd name="connsiteY3" fmla="*/ 4343400 h 43434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657600" h="4343400">
                <a:moveTo>
                  <a:pt x="0" y="0"/>
                </a:moveTo>
                <a:lnTo>
                  <a:pt x="3657600" y="0"/>
                </a:lnTo>
                <a:lnTo>
                  <a:pt x="3657600" y="4343400"/>
                </a:lnTo>
                <a:lnTo>
                  <a:pt x="0" y="4343400"/>
                </a:ln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6" name="Text Placeholder 7">
            <a:extLst>
              <a:ext uri="{FF2B5EF4-FFF2-40B4-BE49-F238E27FC236}">
                <a16:creationId xmlns:a16="http://schemas.microsoft.com/office/drawing/2014/main" id="{2DC32B05-AA6F-46A0-B9E8-1667C1EDF433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912813" y="990600"/>
            <a:ext cx="3659187" cy="133667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0" name="Picture Placeholder 9">
            <a:extLst>
              <a:ext uri="{FF2B5EF4-FFF2-40B4-BE49-F238E27FC236}">
                <a16:creationId xmlns:a16="http://schemas.microsoft.com/office/drawing/2014/main" id="{031152B9-9163-413D-AD24-A2EC7C7A5AE2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7620000" y="0"/>
            <a:ext cx="4572000" cy="6858000"/>
          </a:xfrm>
          <a:custGeom>
            <a:avLst/>
            <a:gdLst>
              <a:gd name="connsiteX0" fmla="*/ 0 w 4572000"/>
              <a:gd name="connsiteY0" fmla="*/ 0 h 6858000"/>
              <a:gd name="connsiteX1" fmla="*/ 4572000 w 4572000"/>
              <a:gd name="connsiteY1" fmla="*/ 0 h 6858000"/>
              <a:gd name="connsiteX2" fmla="*/ 4572000 w 4572000"/>
              <a:gd name="connsiteY2" fmla="*/ 6858000 h 6858000"/>
              <a:gd name="connsiteX3" fmla="*/ 0 w 4572000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572000" h="6858000">
                <a:moveTo>
                  <a:pt x="0" y="0"/>
                </a:moveTo>
                <a:lnTo>
                  <a:pt x="4572000" y="0"/>
                </a:lnTo>
                <a:lnTo>
                  <a:pt x="4572000" y="6858000"/>
                </a:lnTo>
                <a:lnTo>
                  <a:pt x="0" y="6858000"/>
                </a:ln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14" name="Picture Placeholder 13">
            <a:extLst>
              <a:ext uri="{FF2B5EF4-FFF2-40B4-BE49-F238E27FC236}">
                <a16:creationId xmlns:a16="http://schemas.microsoft.com/office/drawing/2014/main" id="{44A2455D-89F3-4923-AC72-34AF9C46FE5C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9313177" y="3653054"/>
            <a:ext cx="1185646" cy="1185646"/>
          </a:xfrm>
          <a:prstGeom prst="ellipse">
            <a:avLst/>
          </a:pr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264927526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0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 Placeholder 5">
            <a:extLst>
              <a:ext uri="{FF2B5EF4-FFF2-40B4-BE49-F238E27FC236}">
                <a16:creationId xmlns:a16="http://schemas.microsoft.com/office/drawing/2014/main" id="{69CE5070-E554-44C2-91B9-ADDA27E66BA3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2741611" y="396875"/>
            <a:ext cx="6708778" cy="706438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9" name="Picture Placeholder 8">
            <a:extLst>
              <a:ext uri="{FF2B5EF4-FFF2-40B4-BE49-F238E27FC236}">
                <a16:creationId xmlns:a16="http://schemas.microsoft.com/office/drawing/2014/main" id="{DC677625-8D21-4D27-943D-1F1C88D8303A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3657600" y="1600200"/>
            <a:ext cx="2133600" cy="2133600"/>
          </a:xfrm>
          <a:custGeom>
            <a:avLst/>
            <a:gdLst>
              <a:gd name="connsiteX0" fmla="*/ 53788 w 2133600"/>
              <a:gd name="connsiteY0" fmla="*/ 0 h 2133600"/>
              <a:gd name="connsiteX1" fmla="*/ 2079812 w 2133600"/>
              <a:gd name="connsiteY1" fmla="*/ 0 h 2133600"/>
              <a:gd name="connsiteX2" fmla="*/ 2133600 w 2133600"/>
              <a:gd name="connsiteY2" fmla="*/ 53788 h 2133600"/>
              <a:gd name="connsiteX3" fmla="*/ 2133600 w 2133600"/>
              <a:gd name="connsiteY3" fmla="*/ 2079812 h 2133600"/>
              <a:gd name="connsiteX4" fmla="*/ 2079812 w 2133600"/>
              <a:gd name="connsiteY4" fmla="*/ 2133600 h 2133600"/>
              <a:gd name="connsiteX5" fmla="*/ 53788 w 2133600"/>
              <a:gd name="connsiteY5" fmla="*/ 2133600 h 2133600"/>
              <a:gd name="connsiteX6" fmla="*/ 0 w 2133600"/>
              <a:gd name="connsiteY6" fmla="*/ 2079812 h 2133600"/>
              <a:gd name="connsiteX7" fmla="*/ 0 w 2133600"/>
              <a:gd name="connsiteY7" fmla="*/ 53788 h 2133600"/>
              <a:gd name="connsiteX8" fmla="*/ 53788 w 2133600"/>
              <a:gd name="connsiteY8" fmla="*/ 0 h 2133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133600" h="2133600">
                <a:moveTo>
                  <a:pt x="53788" y="0"/>
                </a:moveTo>
                <a:lnTo>
                  <a:pt x="2079812" y="0"/>
                </a:lnTo>
                <a:cubicBezTo>
                  <a:pt x="2109518" y="0"/>
                  <a:pt x="2133600" y="24082"/>
                  <a:pt x="2133600" y="53788"/>
                </a:cubicBezTo>
                <a:lnTo>
                  <a:pt x="2133600" y="2079812"/>
                </a:lnTo>
                <a:cubicBezTo>
                  <a:pt x="2133600" y="2109518"/>
                  <a:pt x="2109518" y="2133600"/>
                  <a:pt x="2079812" y="2133600"/>
                </a:cubicBezTo>
                <a:lnTo>
                  <a:pt x="53788" y="2133600"/>
                </a:lnTo>
                <a:cubicBezTo>
                  <a:pt x="24082" y="2133600"/>
                  <a:pt x="0" y="2109518"/>
                  <a:pt x="0" y="2079812"/>
                </a:cubicBezTo>
                <a:lnTo>
                  <a:pt x="0" y="53788"/>
                </a:lnTo>
                <a:cubicBezTo>
                  <a:pt x="0" y="24082"/>
                  <a:pt x="24082" y="0"/>
                  <a:pt x="53788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8" name="Picture Placeholder 7">
            <a:extLst>
              <a:ext uri="{FF2B5EF4-FFF2-40B4-BE49-F238E27FC236}">
                <a16:creationId xmlns:a16="http://schemas.microsoft.com/office/drawing/2014/main" id="{C1E51334-F09C-4E91-9CC6-A10B3574FA10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6400800" y="4038600"/>
            <a:ext cx="2133600" cy="2133600"/>
          </a:xfrm>
          <a:custGeom>
            <a:avLst/>
            <a:gdLst>
              <a:gd name="connsiteX0" fmla="*/ 53788 w 2133600"/>
              <a:gd name="connsiteY0" fmla="*/ 0 h 2133600"/>
              <a:gd name="connsiteX1" fmla="*/ 2079812 w 2133600"/>
              <a:gd name="connsiteY1" fmla="*/ 0 h 2133600"/>
              <a:gd name="connsiteX2" fmla="*/ 2133600 w 2133600"/>
              <a:gd name="connsiteY2" fmla="*/ 53788 h 2133600"/>
              <a:gd name="connsiteX3" fmla="*/ 2133600 w 2133600"/>
              <a:gd name="connsiteY3" fmla="*/ 2079812 h 2133600"/>
              <a:gd name="connsiteX4" fmla="*/ 2079812 w 2133600"/>
              <a:gd name="connsiteY4" fmla="*/ 2133600 h 2133600"/>
              <a:gd name="connsiteX5" fmla="*/ 53788 w 2133600"/>
              <a:gd name="connsiteY5" fmla="*/ 2133600 h 2133600"/>
              <a:gd name="connsiteX6" fmla="*/ 0 w 2133600"/>
              <a:gd name="connsiteY6" fmla="*/ 2079812 h 2133600"/>
              <a:gd name="connsiteX7" fmla="*/ 0 w 2133600"/>
              <a:gd name="connsiteY7" fmla="*/ 53788 h 2133600"/>
              <a:gd name="connsiteX8" fmla="*/ 53788 w 2133600"/>
              <a:gd name="connsiteY8" fmla="*/ 0 h 2133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133600" h="2133600">
                <a:moveTo>
                  <a:pt x="53788" y="0"/>
                </a:moveTo>
                <a:lnTo>
                  <a:pt x="2079812" y="0"/>
                </a:lnTo>
                <a:cubicBezTo>
                  <a:pt x="2109518" y="0"/>
                  <a:pt x="2133600" y="24082"/>
                  <a:pt x="2133600" y="53788"/>
                </a:cubicBezTo>
                <a:lnTo>
                  <a:pt x="2133600" y="2079812"/>
                </a:lnTo>
                <a:cubicBezTo>
                  <a:pt x="2133600" y="2109518"/>
                  <a:pt x="2109518" y="2133600"/>
                  <a:pt x="2079812" y="2133600"/>
                </a:cubicBezTo>
                <a:lnTo>
                  <a:pt x="53788" y="2133600"/>
                </a:lnTo>
                <a:cubicBezTo>
                  <a:pt x="24082" y="2133600"/>
                  <a:pt x="0" y="2109518"/>
                  <a:pt x="0" y="2079812"/>
                </a:cubicBezTo>
                <a:lnTo>
                  <a:pt x="0" y="53788"/>
                </a:lnTo>
                <a:cubicBezTo>
                  <a:pt x="0" y="24082"/>
                  <a:pt x="24082" y="0"/>
                  <a:pt x="53788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786496624"/>
      </p:ext>
    </p:extLst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9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689897BC-339E-4D4D-8AEC-88FA6900ED3D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912813" y="990601"/>
            <a:ext cx="4579937" cy="707886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8" name="Picture Placeholder 6">
            <a:extLst>
              <a:ext uri="{FF2B5EF4-FFF2-40B4-BE49-F238E27FC236}">
                <a16:creationId xmlns:a16="http://schemas.microsoft.com/office/drawing/2014/main" id="{1A1FBE5A-0311-4E51-953D-41C5523E8D8A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7713663" y="2133600"/>
            <a:ext cx="3454400" cy="4724400"/>
          </a:xfrm>
          <a:blipFill dpi="0" rotWithShape="1">
            <a:blip r:embed="rId2"/>
            <a:srcRect/>
            <a:tile tx="0" ty="0" sx="100000" sy="100000" flip="none" algn="tl"/>
          </a:blipFill>
        </p:spPr>
        <p:txBody>
          <a:bodyPr>
            <a:norm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744954899"/>
      </p:ext>
    </p:extLst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8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 Placeholder 5">
            <a:extLst>
              <a:ext uri="{FF2B5EF4-FFF2-40B4-BE49-F238E27FC236}">
                <a16:creationId xmlns:a16="http://schemas.microsoft.com/office/drawing/2014/main" id="{F5A360DF-BE4B-4802-8318-550014968760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3656806" y="396875"/>
            <a:ext cx="4878387" cy="706438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20" name="Picture Placeholder 19">
            <a:extLst>
              <a:ext uri="{FF2B5EF4-FFF2-40B4-BE49-F238E27FC236}">
                <a16:creationId xmlns:a16="http://schemas.microsoft.com/office/drawing/2014/main" id="{0DF4A6DF-8BCA-4EAC-9658-234576C6257B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1564415" y="1622248"/>
            <a:ext cx="1201562" cy="1201562"/>
          </a:xfrm>
          <a:prstGeom prst="ellipse">
            <a:avLst/>
          </a:pr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21" name="Picture Placeholder 20">
            <a:extLst>
              <a:ext uri="{FF2B5EF4-FFF2-40B4-BE49-F238E27FC236}">
                <a16:creationId xmlns:a16="http://schemas.microsoft.com/office/drawing/2014/main" id="{884FA2FD-83C1-49A0-AF3C-EF229627DD39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4184951" y="1622248"/>
            <a:ext cx="1201562" cy="1201562"/>
          </a:xfrm>
          <a:prstGeom prst="ellipse">
            <a:avLst/>
          </a:pr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22" name="Picture Placeholder 21">
            <a:extLst>
              <a:ext uri="{FF2B5EF4-FFF2-40B4-BE49-F238E27FC236}">
                <a16:creationId xmlns:a16="http://schemas.microsoft.com/office/drawing/2014/main" id="{10A488F0-8F7F-483E-9ABD-145C7620DC25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6505097" y="1321858"/>
            <a:ext cx="1802342" cy="1802342"/>
          </a:xfrm>
          <a:prstGeom prst="ellipse">
            <a:avLst/>
          </a:pr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23" name="Picture Placeholder 22">
            <a:extLst>
              <a:ext uri="{FF2B5EF4-FFF2-40B4-BE49-F238E27FC236}">
                <a16:creationId xmlns:a16="http://schemas.microsoft.com/office/drawing/2014/main" id="{CD29E259-6B8C-4219-A2E3-539772405A70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9426023" y="1622248"/>
            <a:ext cx="1201562" cy="1201562"/>
          </a:xfrm>
          <a:prstGeom prst="ellipse">
            <a:avLst/>
          </a:pr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24" name="Picture Placeholder 23">
            <a:extLst>
              <a:ext uri="{FF2B5EF4-FFF2-40B4-BE49-F238E27FC236}">
                <a16:creationId xmlns:a16="http://schemas.microsoft.com/office/drawing/2014/main" id="{62C854C5-56C1-4C42-BE01-FB7FA2FC2F67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>
          <a:xfrm>
            <a:off x="9426023" y="4065058"/>
            <a:ext cx="1201562" cy="1201562"/>
          </a:xfrm>
          <a:prstGeom prst="ellipse">
            <a:avLst/>
          </a:pr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25" name="Picture Placeholder 24">
            <a:extLst>
              <a:ext uri="{FF2B5EF4-FFF2-40B4-BE49-F238E27FC236}">
                <a16:creationId xmlns:a16="http://schemas.microsoft.com/office/drawing/2014/main" id="{1DA9D759-8542-4555-B4BF-52A60258D250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>
          <a:xfrm>
            <a:off x="6805487" y="4065058"/>
            <a:ext cx="1201562" cy="1201562"/>
          </a:xfrm>
          <a:prstGeom prst="ellipse">
            <a:avLst/>
          </a:pr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26" name="Picture Placeholder 25">
            <a:extLst>
              <a:ext uri="{FF2B5EF4-FFF2-40B4-BE49-F238E27FC236}">
                <a16:creationId xmlns:a16="http://schemas.microsoft.com/office/drawing/2014/main" id="{911EEDA0-ABD8-4BA4-AD9A-F14AB681C2B0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>
          <a:xfrm>
            <a:off x="4184951" y="4065058"/>
            <a:ext cx="1201562" cy="1201562"/>
          </a:xfrm>
          <a:prstGeom prst="ellipse">
            <a:avLst/>
          </a:pr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27" name="Picture Placeholder 26">
            <a:extLst>
              <a:ext uri="{FF2B5EF4-FFF2-40B4-BE49-F238E27FC236}">
                <a16:creationId xmlns:a16="http://schemas.microsoft.com/office/drawing/2014/main" id="{1C176872-69BC-4497-8A56-2E44F04149FB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>
          <a:xfrm>
            <a:off x="1264025" y="3764668"/>
            <a:ext cx="1802342" cy="1802342"/>
          </a:xfrm>
          <a:prstGeom prst="ellipse">
            <a:avLst/>
          </a:pr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897145255"/>
      </p:ext>
    </p:extLst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7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B3D7A599-8AD1-4A75-BCFD-172D5377F39C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7180698" y="0"/>
            <a:ext cx="5011302" cy="6100912"/>
          </a:xfrm>
          <a:custGeom>
            <a:avLst/>
            <a:gdLst>
              <a:gd name="connsiteX0" fmla="*/ 901660 w 5011302"/>
              <a:gd name="connsiteY0" fmla="*/ 0 h 6100912"/>
              <a:gd name="connsiteX1" fmla="*/ 5011302 w 5011302"/>
              <a:gd name="connsiteY1" fmla="*/ 0 h 6100912"/>
              <a:gd name="connsiteX2" fmla="*/ 5011302 w 5011302"/>
              <a:gd name="connsiteY2" fmla="*/ 5900688 h 6100912"/>
              <a:gd name="connsiteX3" fmla="*/ 4838717 w 5011302"/>
              <a:gd name="connsiteY3" fmla="*/ 5962530 h 6100912"/>
              <a:gd name="connsiteX4" fmla="*/ 2696093 w 5011302"/>
              <a:gd name="connsiteY4" fmla="*/ 5893317 h 6100912"/>
              <a:gd name="connsiteX5" fmla="*/ 885378 w 5011302"/>
              <a:gd name="connsiteY5" fmla="*/ 4525423 h 6100912"/>
              <a:gd name="connsiteX6" fmla="*/ 15116 w 5011302"/>
              <a:gd name="connsiteY6" fmla="*/ 2706133 h 6100912"/>
              <a:gd name="connsiteX7" fmla="*/ 417998 w 5011302"/>
              <a:gd name="connsiteY7" fmla="*/ 815535 h 6100912"/>
              <a:gd name="connsiteX8" fmla="*/ 789116 w 5011302"/>
              <a:gd name="connsiteY8" fmla="*/ 155772 h 610091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5011302" h="6100912">
                <a:moveTo>
                  <a:pt x="901660" y="0"/>
                </a:moveTo>
                <a:lnTo>
                  <a:pt x="5011302" y="0"/>
                </a:lnTo>
                <a:lnTo>
                  <a:pt x="5011302" y="5900688"/>
                </a:lnTo>
                <a:lnTo>
                  <a:pt x="4838717" y="5962530"/>
                </a:lnTo>
                <a:cubicBezTo>
                  <a:pt x="4125106" y="6177106"/>
                  <a:pt x="3347310" y="6133021"/>
                  <a:pt x="2696093" y="5893317"/>
                </a:cubicBezTo>
                <a:cubicBezTo>
                  <a:pt x="1944987" y="5621712"/>
                  <a:pt x="1347761" y="5094685"/>
                  <a:pt x="885378" y="4525423"/>
                </a:cubicBezTo>
                <a:cubicBezTo>
                  <a:pt x="422994" y="3956161"/>
                  <a:pt x="90854" y="3342410"/>
                  <a:pt x="15116" y="2706133"/>
                </a:cubicBezTo>
                <a:cubicBezTo>
                  <a:pt x="-56029" y="2072116"/>
                  <a:pt x="131574" y="1422432"/>
                  <a:pt x="417998" y="815535"/>
                </a:cubicBezTo>
                <a:cubicBezTo>
                  <a:pt x="526253" y="586226"/>
                  <a:pt x="649050" y="363251"/>
                  <a:pt x="789116" y="155772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9" name="Text Placeholder 7">
            <a:extLst>
              <a:ext uri="{FF2B5EF4-FFF2-40B4-BE49-F238E27FC236}">
                <a16:creationId xmlns:a16="http://schemas.microsoft.com/office/drawing/2014/main" id="{8549C4C2-D85C-4913-AD7C-528C6052DF6B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912813" y="990600"/>
            <a:ext cx="3659187" cy="133667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3" name="Picture Placeholder 12">
            <a:extLst>
              <a:ext uri="{FF2B5EF4-FFF2-40B4-BE49-F238E27FC236}">
                <a16:creationId xmlns:a16="http://schemas.microsoft.com/office/drawing/2014/main" id="{05DA4DD2-0E14-4FEE-B6C0-3FBEA62DC1BC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3043161" y="3186724"/>
            <a:ext cx="3569998" cy="3804364"/>
          </a:xfrm>
          <a:custGeom>
            <a:avLst/>
            <a:gdLst>
              <a:gd name="connsiteX0" fmla="*/ 1617819 w 3569998"/>
              <a:gd name="connsiteY0" fmla="*/ 493 h 3804364"/>
              <a:gd name="connsiteX1" fmla="*/ 3190936 w 3569998"/>
              <a:gd name="connsiteY1" fmla="*/ 1295699 h 3804364"/>
              <a:gd name="connsiteX2" fmla="*/ 3314129 w 3569998"/>
              <a:gd name="connsiteY2" fmla="*/ 3432803 h 3804364"/>
              <a:gd name="connsiteX3" fmla="*/ 1135211 w 3569998"/>
              <a:gd name="connsiteY3" fmla="*/ 3524293 h 3804364"/>
              <a:gd name="connsiteX4" fmla="*/ 15194 w 3569998"/>
              <a:gd name="connsiteY4" fmla="*/ 1545380 h 3804364"/>
              <a:gd name="connsiteX5" fmla="*/ 1492750 w 3569998"/>
              <a:gd name="connsiteY5" fmla="*/ 4121 h 3804364"/>
              <a:gd name="connsiteX6" fmla="*/ 1617819 w 3569998"/>
              <a:gd name="connsiteY6" fmla="*/ 493 h 38043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3569998" h="3804364">
                <a:moveTo>
                  <a:pt x="1617819" y="493"/>
                </a:moveTo>
                <a:cubicBezTo>
                  <a:pt x="2240592" y="19521"/>
                  <a:pt x="2821053" y="587012"/>
                  <a:pt x="3190936" y="1295699"/>
                </a:cubicBezTo>
                <a:cubicBezTo>
                  <a:pt x="3586864" y="2048926"/>
                  <a:pt x="3741815" y="2965503"/>
                  <a:pt x="3314129" y="3432803"/>
                </a:cubicBezTo>
                <a:cubicBezTo>
                  <a:pt x="2889150" y="3901488"/>
                  <a:pt x="1881537" y="3920897"/>
                  <a:pt x="1135211" y="3524293"/>
                </a:cubicBezTo>
                <a:cubicBezTo>
                  <a:pt x="390273" y="3124983"/>
                  <a:pt x="-93378" y="2309663"/>
                  <a:pt x="15194" y="1545380"/>
                </a:cubicBezTo>
                <a:cubicBezTo>
                  <a:pt x="123764" y="781096"/>
                  <a:pt x="823241" y="63760"/>
                  <a:pt x="1492750" y="4121"/>
                </a:cubicBezTo>
                <a:cubicBezTo>
                  <a:pt x="1534594" y="394"/>
                  <a:pt x="1576301" y="-775"/>
                  <a:pt x="1617819" y="493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369128504"/>
      </p:ext>
    </p:extLst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6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 Placeholder 5">
            <a:extLst>
              <a:ext uri="{FF2B5EF4-FFF2-40B4-BE49-F238E27FC236}">
                <a16:creationId xmlns:a16="http://schemas.microsoft.com/office/drawing/2014/main" id="{20315067-7E50-4150-B1ED-F824FB9BE552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3656806" y="396875"/>
            <a:ext cx="4878387" cy="706438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6" name="Picture Placeholder 5">
            <a:extLst>
              <a:ext uri="{FF2B5EF4-FFF2-40B4-BE49-F238E27FC236}">
                <a16:creationId xmlns:a16="http://schemas.microsoft.com/office/drawing/2014/main" id="{2384FDC4-E22A-4CC9-B0F6-8C8591936BEF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0" y="3503716"/>
            <a:ext cx="12192000" cy="3354284"/>
          </a:xfrm>
          <a:custGeom>
            <a:avLst/>
            <a:gdLst>
              <a:gd name="connsiteX0" fmla="*/ 0 w 12192000"/>
              <a:gd name="connsiteY0" fmla="*/ 0 h 3354284"/>
              <a:gd name="connsiteX1" fmla="*/ 12192000 w 12192000"/>
              <a:gd name="connsiteY1" fmla="*/ 0 h 3354284"/>
              <a:gd name="connsiteX2" fmla="*/ 12192000 w 12192000"/>
              <a:gd name="connsiteY2" fmla="*/ 3354284 h 3354284"/>
              <a:gd name="connsiteX3" fmla="*/ 0 w 12192000"/>
              <a:gd name="connsiteY3" fmla="*/ 3354284 h 335428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2192000" h="3354284">
                <a:moveTo>
                  <a:pt x="0" y="0"/>
                </a:moveTo>
                <a:lnTo>
                  <a:pt x="12192000" y="0"/>
                </a:lnTo>
                <a:lnTo>
                  <a:pt x="12192000" y="3354284"/>
                </a:lnTo>
                <a:lnTo>
                  <a:pt x="0" y="3354284"/>
                </a:ln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713322746"/>
      </p:ext>
    </p:extLst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5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Text Placeholder 3">
            <a:extLst>
              <a:ext uri="{FF2B5EF4-FFF2-40B4-BE49-F238E27FC236}">
                <a16:creationId xmlns:a16="http://schemas.microsoft.com/office/drawing/2014/main" id="{5A7A353A-4C9F-4347-9A2D-3E2DE40C1792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912813" y="990600"/>
            <a:ext cx="4579937" cy="1333500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9" name="Picture Placeholder 8">
            <a:extLst>
              <a:ext uri="{FF2B5EF4-FFF2-40B4-BE49-F238E27FC236}">
                <a16:creationId xmlns:a16="http://schemas.microsoft.com/office/drawing/2014/main" id="{AAC22BDA-FE75-40CE-B1DA-074F2FDA7905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6741532" y="894573"/>
            <a:ext cx="4842838" cy="5098458"/>
          </a:xfrm>
          <a:custGeom>
            <a:avLst/>
            <a:gdLst>
              <a:gd name="connsiteX0" fmla="*/ 2836654 w 4842838"/>
              <a:gd name="connsiteY0" fmla="*/ 454 h 5098458"/>
              <a:gd name="connsiteX1" fmla="*/ 4039968 w 4842838"/>
              <a:gd name="connsiteY1" fmla="*/ 514187 h 5098458"/>
              <a:gd name="connsiteX2" fmla="*/ 4828770 w 4842838"/>
              <a:gd name="connsiteY2" fmla="*/ 2059078 h 5098458"/>
              <a:gd name="connsiteX3" fmla="*/ 4523427 w 4842838"/>
              <a:gd name="connsiteY3" fmla="*/ 3640322 h 5098458"/>
              <a:gd name="connsiteX4" fmla="*/ 3636476 w 4842838"/>
              <a:gd name="connsiteY4" fmla="*/ 4763548 h 5098458"/>
              <a:gd name="connsiteX5" fmla="*/ 2306050 w 4842838"/>
              <a:gd name="connsiteY5" fmla="*/ 5097971 h 5098458"/>
              <a:gd name="connsiteX6" fmla="*/ 950181 w 4842838"/>
              <a:gd name="connsiteY6" fmla="*/ 4792628 h 5098458"/>
              <a:gd name="connsiteX7" fmla="*/ 106851 w 4842838"/>
              <a:gd name="connsiteY7" fmla="*/ 3683942 h 5098458"/>
              <a:gd name="connsiteX8" fmla="*/ 150472 w 4842838"/>
              <a:gd name="connsiteY8" fmla="*/ 2313530 h 5098458"/>
              <a:gd name="connsiteX9" fmla="*/ 1124663 w 4842838"/>
              <a:gd name="connsiteY9" fmla="*/ 1197575 h 5098458"/>
              <a:gd name="connsiteX10" fmla="*/ 2429642 w 4842838"/>
              <a:gd name="connsiteY10" fmla="*/ 56172 h 5098458"/>
              <a:gd name="connsiteX11" fmla="*/ 2836654 w 4842838"/>
              <a:gd name="connsiteY11" fmla="*/ 454 h 509845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</a:cxnLst>
            <a:rect l="l" t="t" r="r" b="b"/>
            <a:pathLst>
              <a:path w="4842838" h="5098458">
                <a:moveTo>
                  <a:pt x="2836654" y="454"/>
                </a:moveTo>
                <a:cubicBezTo>
                  <a:pt x="3256161" y="11188"/>
                  <a:pt x="3699181" y="211569"/>
                  <a:pt x="4039968" y="514187"/>
                </a:cubicBezTo>
                <a:cubicBezTo>
                  <a:pt x="4497984" y="914042"/>
                  <a:pt x="4770610" y="1499281"/>
                  <a:pt x="4828770" y="2059078"/>
                </a:cubicBezTo>
                <a:cubicBezTo>
                  <a:pt x="4890568" y="2622511"/>
                  <a:pt x="4741530" y="3167767"/>
                  <a:pt x="4523427" y="3640322"/>
                </a:cubicBezTo>
                <a:cubicBezTo>
                  <a:pt x="4305324" y="4112877"/>
                  <a:pt x="4018158" y="4516365"/>
                  <a:pt x="3636476" y="4763548"/>
                </a:cubicBezTo>
                <a:cubicBezTo>
                  <a:pt x="3254799" y="5007097"/>
                  <a:pt x="2782243" y="5090701"/>
                  <a:pt x="2306050" y="5097971"/>
                </a:cubicBezTo>
                <a:cubicBezTo>
                  <a:pt x="1826225" y="5105241"/>
                  <a:pt x="1342766" y="5032541"/>
                  <a:pt x="950181" y="4792628"/>
                </a:cubicBezTo>
                <a:cubicBezTo>
                  <a:pt x="557597" y="4552715"/>
                  <a:pt x="255886" y="4141958"/>
                  <a:pt x="106851" y="3683942"/>
                </a:cubicBezTo>
                <a:cubicBezTo>
                  <a:pt x="-42188" y="3222290"/>
                  <a:pt x="-42188" y="2713385"/>
                  <a:pt x="150472" y="2313530"/>
                </a:cubicBezTo>
                <a:cubicBezTo>
                  <a:pt x="346764" y="1910043"/>
                  <a:pt x="732079" y="1619240"/>
                  <a:pt x="1124663" y="1197575"/>
                </a:cubicBezTo>
                <a:cubicBezTo>
                  <a:pt x="1513611" y="772273"/>
                  <a:pt x="1913466" y="219747"/>
                  <a:pt x="2429642" y="56172"/>
                </a:cubicBezTo>
                <a:cubicBezTo>
                  <a:pt x="2559595" y="14369"/>
                  <a:pt x="2696818" y="-3125"/>
                  <a:pt x="2836654" y="454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107268439"/>
      </p:ext>
    </p:extLst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3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Text Placeholder 5">
            <a:extLst>
              <a:ext uri="{FF2B5EF4-FFF2-40B4-BE49-F238E27FC236}">
                <a16:creationId xmlns:a16="http://schemas.microsoft.com/office/drawing/2014/main" id="{060277F9-6114-4261-B76A-566F792D83DA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3656806" y="396875"/>
            <a:ext cx="4878387" cy="706438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1" name="Picture Placeholder 10">
            <a:extLst>
              <a:ext uri="{FF2B5EF4-FFF2-40B4-BE49-F238E27FC236}">
                <a16:creationId xmlns:a16="http://schemas.microsoft.com/office/drawing/2014/main" id="{B5133F10-CF8A-4D65-A3AC-B1B0F979EAD4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1217613" y="1600200"/>
            <a:ext cx="6402387" cy="2133600"/>
          </a:xfrm>
          <a:custGeom>
            <a:avLst/>
            <a:gdLst>
              <a:gd name="connsiteX0" fmla="*/ 55708 w 6402387"/>
              <a:gd name="connsiteY0" fmla="*/ 0 h 2133600"/>
              <a:gd name="connsiteX1" fmla="*/ 6346679 w 6402387"/>
              <a:gd name="connsiteY1" fmla="*/ 0 h 2133600"/>
              <a:gd name="connsiteX2" fmla="*/ 6402387 w 6402387"/>
              <a:gd name="connsiteY2" fmla="*/ 55708 h 2133600"/>
              <a:gd name="connsiteX3" fmla="*/ 6402387 w 6402387"/>
              <a:gd name="connsiteY3" fmla="*/ 2077892 h 2133600"/>
              <a:gd name="connsiteX4" fmla="*/ 6346679 w 6402387"/>
              <a:gd name="connsiteY4" fmla="*/ 2133600 h 2133600"/>
              <a:gd name="connsiteX5" fmla="*/ 55708 w 6402387"/>
              <a:gd name="connsiteY5" fmla="*/ 2133600 h 2133600"/>
              <a:gd name="connsiteX6" fmla="*/ 0 w 6402387"/>
              <a:gd name="connsiteY6" fmla="*/ 2077892 h 2133600"/>
              <a:gd name="connsiteX7" fmla="*/ 0 w 6402387"/>
              <a:gd name="connsiteY7" fmla="*/ 55708 h 2133600"/>
              <a:gd name="connsiteX8" fmla="*/ 55708 w 6402387"/>
              <a:gd name="connsiteY8" fmla="*/ 0 h 2133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6402387" h="2133600">
                <a:moveTo>
                  <a:pt x="55708" y="0"/>
                </a:moveTo>
                <a:lnTo>
                  <a:pt x="6346679" y="0"/>
                </a:lnTo>
                <a:cubicBezTo>
                  <a:pt x="6377446" y="0"/>
                  <a:pt x="6402387" y="24941"/>
                  <a:pt x="6402387" y="55708"/>
                </a:cubicBezTo>
                <a:lnTo>
                  <a:pt x="6402387" y="2077892"/>
                </a:lnTo>
                <a:cubicBezTo>
                  <a:pt x="6402387" y="2108659"/>
                  <a:pt x="6377446" y="2133600"/>
                  <a:pt x="6346679" y="2133600"/>
                </a:cubicBezTo>
                <a:lnTo>
                  <a:pt x="55708" y="2133600"/>
                </a:lnTo>
                <a:cubicBezTo>
                  <a:pt x="24941" y="2133600"/>
                  <a:pt x="0" y="2108659"/>
                  <a:pt x="0" y="2077892"/>
                </a:cubicBezTo>
                <a:lnTo>
                  <a:pt x="0" y="55708"/>
                </a:lnTo>
                <a:cubicBezTo>
                  <a:pt x="0" y="24941"/>
                  <a:pt x="24941" y="0"/>
                  <a:pt x="55708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12" name="Picture Placeholder 11">
            <a:extLst>
              <a:ext uri="{FF2B5EF4-FFF2-40B4-BE49-F238E27FC236}">
                <a16:creationId xmlns:a16="http://schemas.microsoft.com/office/drawing/2014/main" id="{02E1F554-FFCB-4E78-9C52-432865EC0924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4572000" y="4343400"/>
            <a:ext cx="6402387" cy="2133600"/>
          </a:xfrm>
          <a:custGeom>
            <a:avLst/>
            <a:gdLst>
              <a:gd name="connsiteX0" fmla="*/ 55708 w 6402387"/>
              <a:gd name="connsiteY0" fmla="*/ 0 h 2133600"/>
              <a:gd name="connsiteX1" fmla="*/ 6346679 w 6402387"/>
              <a:gd name="connsiteY1" fmla="*/ 0 h 2133600"/>
              <a:gd name="connsiteX2" fmla="*/ 6402387 w 6402387"/>
              <a:gd name="connsiteY2" fmla="*/ 55708 h 2133600"/>
              <a:gd name="connsiteX3" fmla="*/ 6402387 w 6402387"/>
              <a:gd name="connsiteY3" fmla="*/ 2077892 h 2133600"/>
              <a:gd name="connsiteX4" fmla="*/ 6346679 w 6402387"/>
              <a:gd name="connsiteY4" fmla="*/ 2133600 h 2133600"/>
              <a:gd name="connsiteX5" fmla="*/ 55708 w 6402387"/>
              <a:gd name="connsiteY5" fmla="*/ 2133600 h 2133600"/>
              <a:gd name="connsiteX6" fmla="*/ 0 w 6402387"/>
              <a:gd name="connsiteY6" fmla="*/ 2077892 h 2133600"/>
              <a:gd name="connsiteX7" fmla="*/ 0 w 6402387"/>
              <a:gd name="connsiteY7" fmla="*/ 55708 h 2133600"/>
              <a:gd name="connsiteX8" fmla="*/ 55708 w 6402387"/>
              <a:gd name="connsiteY8" fmla="*/ 0 h 2133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6402387" h="2133600">
                <a:moveTo>
                  <a:pt x="55708" y="0"/>
                </a:moveTo>
                <a:lnTo>
                  <a:pt x="6346679" y="0"/>
                </a:lnTo>
                <a:cubicBezTo>
                  <a:pt x="6377446" y="0"/>
                  <a:pt x="6402387" y="24941"/>
                  <a:pt x="6402387" y="55708"/>
                </a:cubicBezTo>
                <a:lnTo>
                  <a:pt x="6402387" y="2077892"/>
                </a:lnTo>
                <a:cubicBezTo>
                  <a:pt x="6402387" y="2108659"/>
                  <a:pt x="6377446" y="2133600"/>
                  <a:pt x="6346679" y="2133600"/>
                </a:cubicBezTo>
                <a:lnTo>
                  <a:pt x="55708" y="2133600"/>
                </a:lnTo>
                <a:cubicBezTo>
                  <a:pt x="24941" y="2133600"/>
                  <a:pt x="0" y="2108659"/>
                  <a:pt x="0" y="2077892"/>
                </a:cubicBezTo>
                <a:lnTo>
                  <a:pt x="0" y="55708"/>
                </a:lnTo>
                <a:cubicBezTo>
                  <a:pt x="0" y="24941"/>
                  <a:pt x="24941" y="0"/>
                  <a:pt x="55708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749623971"/>
      </p:ext>
    </p:extLst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4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Picture Placeholder 7">
            <a:extLst>
              <a:ext uri="{FF2B5EF4-FFF2-40B4-BE49-F238E27FC236}">
                <a16:creationId xmlns:a16="http://schemas.microsoft.com/office/drawing/2014/main" id="{D21B7BCD-C5A0-4236-B7D9-6A7BB47A3CDA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1217614" y="990600"/>
            <a:ext cx="6402387" cy="2133600"/>
          </a:xfrm>
          <a:custGeom>
            <a:avLst/>
            <a:gdLst>
              <a:gd name="connsiteX0" fmla="*/ 55708 w 6402387"/>
              <a:gd name="connsiteY0" fmla="*/ 0 h 2133600"/>
              <a:gd name="connsiteX1" fmla="*/ 6346679 w 6402387"/>
              <a:gd name="connsiteY1" fmla="*/ 0 h 2133600"/>
              <a:gd name="connsiteX2" fmla="*/ 6402387 w 6402387"/>
              <a:gd name="connsiteY2" fmla="*/ 55708 h 2133600"/>
              <a:gd name="connsiteX3" fmla="*/ 6402387 w 6402387"/>
              <a:gd name="connsiteY3" fmla="*/ 2077892 h 2133600"/>
              <a:gd name="connsiteX4" fmla="*/ 6346679 w 6402387"/>
              <a:gd name="connsiteY4" fmla="*/ 2133600 h 2133600"/>
              <a:gd name="connsiteX5" fmla="*/ 55708 w 6402387"/>
              <a:gd name="connsiteY5" fmla="*/ 2133600 h 2133600"/>
              <a:gd name="connsiteX6" fmla="*/ 0 w 6402387"/>
              <a:gd name="connsiteY6" fmla="*/ 2077892 h 2133600"/>
              <a:gd name="connsiteX7" fmla="*/ 0 w 6402387"/>
              <a:gd name="connsiteY7" fmla="*/ 55708 h 2133600"/>
              <a:gd name="connsiteX8" fmla="*/ 55708 w 6402387"/>
              <a:gd name="connsiteY8" fmla="*/ 0 h 2133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6402387" h="2133600">
                <a:moveTo>
                  <a:pt x="55708" y="0"/>
                </a:moveTo>
                <a:lnTo>
                  <a:pt x="6346679" y="0"/>
                </a:lnTo>
                <a:cubicBezTo>
                  <a:pt x="6377446" y="0"/>
                  <a:pt x="6402387" y="24941"/>
                  <a:pt x="6402387" y="55708"/>
                </a:cubicBezTo>
                <a:lnTo>
                  <a:pt x="6402387" y="2077892"/>
                </a:lnTo>
                <a:cubicBezTo>
                  <a:pt x="6402387" y="2108659"/>
                  <a:pt x="6377446" y="2133600"/>
                  <a:pt x="6346679" y="2133600"/>
                </a:cubicBezTo>
                <a:lnTo>
                  <a:pt x="55708" y="2133600"/>
                </a:lnTo>
                <a:cubicBezTo>
                  <a:pt x="24941" y="2133600"/>
                  <a:pt x="0" y="2108659"/>
                  <a:pt x="0" y="2077892"/>
                </a:cubicBezTo>
                <a:lnTo>
                  <a:pt x="0" y="55708"/>
                </a:lnTo>
                <a:cubicBezTo>
                  <a:pt x="0" y="24941"/>
                  <a:pt x="24941" y="0"/>
                  <a:pt x="55708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7" name="Picture Placeholder 6">
            <a:extLst>
              <a:ext uri="{FF2B5EF4-FFF2-40B4-BE49-F238E27FC236}">
                <a16:creationId xmlns:a16="http://schemas.microsoft.com/office/drawing/2014/main" id="{881860EC-1D3E-4B87-9713-9AD6E2B08794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4572001" y="3733800"/>
            <a:ext cx="6402387" cy="2133600"/>
          </a:xfrm>
          <a:custGeom>
            <a:avLst/>
            <a:gdLst>
              <a:gd name="connsiteX0" fmla="*/ 55708 w 6402387"/>
              <a:gd name="connsiteY0" fmla="*/ 0 h 2133600"/>
              <a:gd name="connsiteX1" fmla="*/ 6346679 w 6402387"/>
              <a:gd name="connsiteY1" fmla="*/ 0 h 2133600"/>
              <a:gd name="connsiteX2" fmla="*/ 6402387 w 6402387"/>
              <a:gd name="connsiteY2" fmla="*/ 55708 h 2133600"/>
              <a:gd name="connsiteX3" fmla="*/ 6402387 w 6402387"/>
              <a:gd name="connsiteY3" fmla="*/ 2077892 h 2133600"/>
              <a:gd name="connsiteX4" fmla="*/ 6346679 w 6402387"/>
              <a:gd name="connsiteY4" fmla="*/ 2133600 h 2133600"/>
              <a:gd name="connsiteX5" fmla="*/ 55708 w 6402387"/>
              <a:gd name="connsiteY5" fmla="*/ 2133600 h 2133600"/>
              <a:gd name="connsiteX6" fmla="*/ 0 w 6402387"/>
              <a:gd name="connsiteY6" fmla="*/ 2077892 h 2133600"/>
              <a:gd name="connsiteX7" fmla="*/ 0 w 6402387"/>
              <a:gd name="connsiteY7" fmla="*/ 55708 h 2133600"/>
              <a:gd name="connsiteX8" fmla="*/ 55708 w 6402387"/>
              <a:gd name="connsiteY8" fmla="*/ 0 h 2133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6402387" h="2133600">
                <a:moveTo>
                  <a:pt x="55708" y="0"/>
                </a:moveTo>
                <a:lnTo>
                  <a:pt x="6346679" y="0"/>
                </a:lnTo>
                <a:cubicBezTo>
                  <a:pt x="6377446" y="0"/>
                  <a:pt x="6402387" y="24941"/>
                  <a:pt x="6402387" y="55708"/>
                </a:cubicBezTo>
                <a:lnTo>
                  <a:pt x="6402387" y="2077892"/>
                </a:lnTo>
                <a:cubicBezTo>
                  <a:pt x="6402387" y="2108659"/>
                  <a:pt x="6377446" y="2133600"/>
                  <a:pt x="6346679" y="2133600"/>
                </a:cubicBezTo>
                <a:lnTo>
                  <a:pt x="55708" y="2133600"/>
                </a:lnTo>
                <a:cubicBezTo>
                  <a:pt x="24941" y="2133600"/>
                  <a:pt x="0" y="2108659"/>
                  <a:pt x="0" y="2077892"/>
                </a:cubicBezTo>
                <a:lnTo>
                  <a:pt x="0" y="55708"/>
                </a:lnTo>
                <a:cubicBezTo>
                  <a:pt x="0" y="24941"/>
                  <a:pt x="24941" y="0"/>
                  <a:pt x="55708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329893009"/>
      </p:ext>
    </p:extLst>
  </p:cSld>
  <p:clrMapOvr>
    <a:masterClrMapping/>
  </p:clrMapOvr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2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C6BBB6C8-5C16-4DE3-A982-7DAFF98EFFA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2132014" y="1295401"/>
            <a:ext cx="3659187" cy="3659187"/>
          </a:xfrm>
          <a:custGeom>
            <a:avLst/>
            <a:gdLst>
              <a:gd name="connsiteX0" fmla="*/ 1072581 w 3659187"/>
              <a:gd name="connsiteY0" fmla="*/ 0 h 3659187"/>
              <a:gd name="connsiteX1" fmla="*/ 2586606 w 3659187"/>
              <a:gd name="connsiteY1" fmla="*/ 0 h 3659187"/>
              <a:gd name="connsiteX2" fmla="*/ 3659187 w 3659187"/>
              <a:gd name="connsiteY2" fmla="*/ 1072581 h 3659187"/>
              <a:gd name="connsiteX3" fmla="*/ 3659187 w 3659187"/>
              <a:gd name="connsiteY3" fmla="*/ 2586606 h 3659187"/>
              <a:gd name="connsiteX4" fmla="*/ 2586606 w 3659187"/>
              <a:gd name="connsiteY4" fmla="*/ 3659187 h 3659187"/>
              <a:gd name="connsiteX5" fmla="*/ 1072581 w 3659187"/>
              <a:gd name="connsiteY5" fmla="*/ 3659187 h 3659187"/>
              <a:gd name="connsiteX6" fmla="*/ 0 w 3659187"/>
              <a:gd name="connsiteY6" fmla="*/ 2586606 h 3659187"/>
              <a:gd name="connsiteX7" fmla="*/ 0 w 3659187"/>
              <a:gd name="connsiteY7" fmla="*/ 1072581 h 3659187"/>
              <a:gd name="connsiteX8" fmla="*/ 1072581 w 3659187"/>
              <a:gd name="connsiteY8" fmla="*/ 0 h 365918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3659187" h="3659187">
                <a:moveTo>
                  <a:pt x="1072581" y="0"/>
                </a:moveTo>
                <a:lnTo>
                  <a:pt x="2586606" y="0"/>
                </a:lnTo>
                <a:cubicBezTo>
                  <a:pt x="3178976" y="0"/>
                  <a:pt x="3659187" y="480211"/>
                  <a:pt x="3659187" y="1072581"/>
                </a:cubicBezTo>
                <a:lnTo>
                  <a:pt x="3659187" y="2586606"/>
                </a:lnTo>
                <a:cubicBezTo>
                  <a:pt x="3659187" y="3178976"/>
                  <a:pt x="3178976" y="3659187"/>
                  <a:pt x="2586606" y="3659187"/>
                </a:cubicBezTo>
                <a:lnTo>
                  <a:pt x="1072581" y="3659187"/>
                </a:lnTo>
                <a:cubicBezTo>
                  <a:pt x="480211" y="3659187"/>
                  <a:pt x="0" y="3178976"/>
                  <a:pt x="0" y="2586606"/>
                </a:cubicBezTo>
                <a:lnTo>
                  <a:pt x="0" y="1072581"/>
                </a:lnTo>
                <a:cubicBezTo>
                  <a:pt x="0" y="480211"/>
                  <a:pt x="480211" y="0"/>
                  <a:pt x="1072581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9" name="Text Placeholder 7">
            <a:extLst>
              <a:ext uri="{FF2B5EF4-FFF2-40B4-BE49-F238E27FC236}">
                <a16:creationId xmlns:a16="http://schemas.microsoft.com/office/drawing/2014/main" id="{FADB7FBE-8688-42AA-9BCE-52FF3E4318F4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7472363" y="3440113"/>
            <a:ext cx="3952875" cy="70802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3675901129"/>
      </p:ext>
    </p:extLst>
  </p:cSld>
  <p:clrMapOvr>
    <a:masterClrMapping/>
  </p:clrMapOvr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1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4203970D-E042-40EE-8E33-6828E4F6E85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1041793" y="3199867"/>
            <a:ext cx="5064121" cy="3658133"/>
          </a:xfrm>
          <a:custGeom>
            <a:avLst/>
            <a:gdLst>
              <a:gd name="connsiteX0" fmla="*/ 2101657 w 5064121"/>
              <a:gd name="connsiteY0" fmla="*/ 66 h 3658133"/>
              <a:gd name="connsiteX1" fmla="*/ 2346529 w 5064121"/>
              <a:gd name="connsiteY1" fmla="*/ 13579 h 3658133"/>
              <a:gd name="connsiteX2" fmla="*/ 3912645 w 5064121"/>
              <a:gd name="connsiteY2" fmla="*/ 1014258 h 3658133"/>
              <a:gd name="connsiteX3" fmla="*/ 4563641 w 5064121"/>
              <a:gd name="connsiteY3" fmla="*/ 2721730 h 3658133"/>
              <a:gd name="connsiteX4" fmla="*/ 5034686 w 5064121"/>
              <a:gd name="connsiteY4" fmla="*/ 3599182 h 3658133"/>
              <a:gd name="connsiteX5" fmla="*/ 5064121 w 5064121"/>
              <a:gd name="connsiteY5" fmla="*/ 3658133 h 3658133"/>
              <a:gd name="connsiteX6" fmla="*/ 393256 w 5064121"/>
              <a:gd name="connsiteY6" fmla="*/ 3658133 h 3658133"/>
              <a:gd name="connsiteX7" fmla="*/ 367672 w 5064121"/>
              <a:gd name="connsiteY7" fmla="*/ 3596857 h 3658133"/>
              <a:gd name="connsiteX8" fmla="*/ 10378 w 5064121"/>
              <a:gd name="connsiteY8" fmla="*/ 2416691 h 3658133"/>
              <a:gd name="connsiteX9" fmla="*/ 557218 w 5064121"/>
              <a:gd name="connsiteY9" fmla="*/ 672019 h 3658133"/>
              <a:gd name="connsiteX10" fmla="*/ 2101657 w 5064121"/>
              <a:gd name="connsiteY10" fmla="*/ 66 h 365813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5064121" h="3658133">
                <a:moveTo>
                  <a:pt x="2101657" y="66"/>
                </a:moveTo>
                <a:cubicBezTo>
                  <a:pt x="2183780" y="-603"/>
                  <a:pt x="2265620" y="3815"/>
                  <a:pt x="2346529" y="13579"/>
                </a:cubicBezTo>
                <a:cubicBezTo>
                  <a:pt x="2993807" y="87979"/>
                  <a:pt x="3589005" y="504617"/>
                  <a:pt x="3912645" y="1014258"/>
                </a:cubicBezTo>
                <a:cubicBezTo>
                  <a:pt x="4240004" y="1523894"/>
                  <a:pt x="4295802" y="2130254"/>
                  <a:pt x="4563641" y="2721730"/>
                </a:cubicBezTo>
                <a:cubicBezTo>
                  <a:pt x="4695702" y="3017470"/>
                  <a:pt x="4880772" y="3309488"/>
                  <a:pt x="5034686" y="3599182"/>
                </a:cubicBezTo>
                <a:lnTo>
                  <a:pt x="5064121" y="3658133"/>
                </a:lnTo>
                <a:lnTo>
                  <a:pt x="393256" y="3658133"/>
                </a:lnTo>
                <a:lnTo>
                  <a:pt x="367672" y="3596857"/>
                </a:lnTo>
                <a:cubicBezTo>
                  <a:pt x="211956" y="3228578"/>
                  <a:pt x="49438" y="2851929"/>
                  <a:pt x="10378" y="2416691"/>
                </a:cubicBezTo>
                <a:cubicBezTo>
                  <a:pt x="-45424" y="1832655"/>
                  <a:pt x="121977" y="1148177"/>
                  <a:pt x="557218" y="672019"/>
                </a:cubicBezTo>
                <a:cubicBezTo>
                  <a:pt x="938050" y="258634"/>
                  <a:pt x="1526795" y="4746"/>
                  <a:pt x="2101657" y="66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9" name="Text Placeholder 7">
            <a:extLst>
              <a:ext uri="{FF2B5EF4-FFF2-40B4-BE49-F238E27FC236}">
                <a16:creationId xmlns:a16="http://schemas.microsoft.com/office/drawing/2014/main" id="{6A2C3C15-975A-4969-B591-0C7E6D3D67BC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1285875" y="1116013"/>
            <a:ext cx="3286125" cy="70802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632654337"/>
      </p:ext>
    </p:extLst>
  </p:cSld>
  <p:clrMapOvr>
    <a:masterClrMapping/>
  </p:clrMapOvr>
</p:sldLayout>
</file>

<file path=ppt/slideLayouts/slideLayout1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0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4412C0E7-36FE-4D7F-A677-AC0891E84718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0" y="0"/>
            <a:ext cx="5791200" cy="5562600"/>
          </a:xfrm>
          <a:custGeom>
            <a:avLst/>
            <a:gdLst>
              <a:gd name="connsiteX0" fmla="*/ 0 w 4876800"/>
              <a:gd name="connsiteY0" fmla="*/ 0 h 5562600"/>
              <a:gd name="connsiteX1" fmla="*/ 4876800 w 4876800"/>
              <a:gd name="connsiteY1" fmla="*/ 0 h 5562600"/>
              <a:gd name="connsiteX2" fmla="*/ 4876800 w 4876800"/>
              <a:gd name="connsiteY2" fmla="*/ 5441410 h 5562600"/>
              <a:gd name="connsiteX3" fmla="*/ 4755610 w 4876800"/>
              <a:gd name="connsiteY3" fmla="*/ 5562600 h 5562600"/>
              <a:gd name="connsiteX4" fmla="*/ 0 w 4876800"/>
              <a:gd name="connsiteY4" fmla="*/ 5562600 h 5562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4876800" h="5562600">
                <a:moveTo>
                  <a:pt x="0" y="0"/>
                </a:moveTo>
                <a:lnTo>
                  <a:pt x="4876800" y="0"/>
                </a:lnTo>
                <a:lnTo>
                  <a:pt x="4876800" y="5441410"/>
                </a:lnTo>
                <a:cubicBezTo>
                  <a:pt x="4876800" y="5508341"/>
                  <a:pt x="4822541" y="5562600"/>
                  <a:pt x="4755610" y="5562600"/>
                </a:cubicBezTo>
                <a:lnTo>
                  <a:pt x="0" y="5562600"/>
                </a:ln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9" name="Text Placeholder 7">
            <a:extLst>
              <a:ext uri="{FF2B5EF4-FFF2-40B4-BE49-F238E27FC236}">
                <a16:creationId xmlns:a16="http://schemas.microsoft.com/office/drawing/2014/main" id="{D029890E-E163-4F1A-A2F9-05DB3A0E1210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7324725" y="685800"/>
            <a:ext cx="3649663" cy="133667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3634710592"/>
      </p:ext>
    </p:extLst>
  </p:cSld>
  <p:clrMapOvr>
    <a:masterClrMapping/>
  </p:clrMapOvr>
</p:sldLayout>
</file>

<file path=ppt/slideLayouts/slideLayout1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9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Text Placeholder 12">
            <a:extLst>
              <a:ext uri="{FF2B5EF4-FFF2-40B4-BE49-F238E27FC236}">
                <a16:creationId xmlns:a16="http://schemas.microsoft.com/office/drawing/2014/main" id="{D02381B9-B205-4538-B119-76F5749F7465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912813" y="996950"/>
            <a:ext cx="3659187" cy="70802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8" name="Picture Placeholder 17">
            <a:extLst>
              <a:ext uri="{FF2B5EF4-FFF2-40B4-BE49-F238E27FC236}">
                <a16:creationId xmlns:a16="http://schemas.microsoft.com/office/drawing/2014/main" id="{4DB81C30-89AB-4009-9BD2-D1D975FA7D40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912814" y="3124200"/>
            <a:ext cx="10366376" cy="2736850"/>
          </a:xfrm>
          <a:custGeom>
            <a:avLst/>
            <a:gdLst>
              <a:gd name="connsiteX0" fmla="*/ 96118 w 9430087"/>
              <a:gd name="connsiteY0" fmla="*/ 0 h 2736850"/>
              <a:gd name="connsiteX1" fmla="*/ 9333969 w 9430087"/>
              <a:gd name="connsiteY1" fmla="*/ 0 h 2736850"/>
              <a:gd name="connsiteX2" fmla="*/ 9430087 w 9430087"/>
              <a:gd name="connsiteY2" fmla="*/ 96118 h 2736850"/>
              <a:gd name="connsiteX3" fmla="*/ 9430087 w 9430087"/>
              <a:gd name="connsiteY3" fmla="*/ 2640732 h 2736850"/>
              <a:gd name="connsiteX4" fmla="*/ 9333969 w 9430087"/>
              <a:gd name="connsiteY4" fmla="*/ 2736850 h 2736850"/>
              <a:gd name="connsiteX5" fmla="*/ 96118 w 9430087"/>
              <a:gd name="connsiteY5" fmla="*/ 2736850 h 2736850"/>
              <a:gd name="connsiteX6" fmla="*/ 0 w 9430087"/>
              <a:gd name="connsiteY6" fmla="*/ 2640732 h 2736850"/>
              <a:gd name="connsiteX7" fmla="*/ 0 w 9430087"/>
              <a:gd name="connsiteY7" fmla="*/ 96118 h 2736850"/>
              <a:gd name="connsiteX8" fmla="*/ 96118 w 9430087"/>
              <a:gd name="connsiteY8" fmla="*/ 0 h 27368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9430087" h="2736850">
                <a:moveTo>
                  <a:pt x="96118" y="0"/>
                </a:moveTo>
                <a:lnTo>
                  <a:pt x="9333969" y="0"/>
                </a:lnTo>
                <a:cubicBezTo>
                  <a:pt x="9387054" y="0"/>
                  <a:pt x="9430087" y="43033"/>
                  <a:pt x="9430087" y="96118"/>
                </a:cubicBezTo>
                <a:lnTo>
                  <a:pt x="9430087" y="2640732"/>
                </a:lnTo>
                <a:cubicBezTo>
                  <a:pt x="9430087" y="2693817"/>
                  <a:pt x="9387054" y="2736850"/>
                  <a:pt x="9333969" y="2736850"/>
                </a:cubicBezTo>
                <a:lnTo>
                  <a:pt x="96118" y="2736850"/>
                </a:lnTo>
                <a:cubicBezTo>
                  <a:pt x="43033" y="2736850"/>
                  <a:pt x="0" y="2693817"/>
                  <a:pt x="0" y="2640732"/>
                </a:cubicBezTo>
                <a:lnTo>
                  <a:pt x="0" y="96118"/>
                </a:lnTo>
                <a:cubicBezTo>
                  <a:pt x="0" y="43033"/>
                  <a:pt x="43033" y="0"/>
                  <a:pt x="96118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092707360"/>
      </p:ext>
    </p:extLst>
  </p:cSld>
  <p:clrMapOvr>
    <a:masterClrMapping/>
  </p:clrMapOvr>
</p:sldLayout>
</file>

<file path=ppt/slideLayouts/slideLayout2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8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4E60F95E-631F-4836-9E2C-3902EDC2EDF6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4705956" y="0"/>
            <a:ext cx="7486044" cy="6858000"/>
          </a:xfrm>
          <a:custGeom>
            <a:avLst/>
            <a:gdLst>
              <a:gd name="connsiteX0" fmla="*/ 3244218 w 7486044"/>
              <a:gd name="connsiteY0" fmla="*/ 0 h 6858000"/>
              <a:gd name="connsiteX1" fmla="*/ 7486044 w 7486044"/>
              <a:gd name="connsiteY1" fmla="*/ 0 h 6858000"/>
              <a:gd name="connsiteX2" fmla="*/ 7486044 w 7486044"/>
              <a:gd name="connsiteY2" fmla="*/ 6858000 h 6858000"/>
              <a:gd name="connsiteX3" fmla="*/ 51377 w 7486044"/>
              <a:gd name="connsiteY3" fmla="*/ 6858000 h 6858000"/>
              <a:gd name="connsiteX4" fmla="*/ 37131 w 7486044"/>
              <a:gd name="connsiteY4" fmla="*/ 6745888 h 6858000"/>
              <a:gd name="connsiteX5" fmla="*/ 0 w 7486044"/>
              <a:gd name="connsiteY5" fmla="*/ 6010577 h 6858000"/>
              <a:gd name="connsiteX6" fmla="*/ 3170759 w 7486044"/>
              <a:gd name="connsiteY6" fmla="*/ 47094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7486044" h="6858000">
                <a:moveTo>
                  <a:pt x="3244218" y="0"/>
                </a:moveTo>
                <a:lnTo>
                  <a:pt x="7486044" y="0"/>
                </a:lnTo>
                <a:lnTo>
                  <a:pt x="7486044" y="6858000"/>
                </a:lnTo>
                <a:lnTo>
                  <a:pt x="51377" y="6858000"/>
                </a:lnTo>
                <a:lnTo>
                  <a:pt x="37131" y="6745888"/>
                </a:lnTo>
                <a:cubicBezTo>
                  <a:pt x="12578" y="6504124"/>
                  <a:pt x="0" y="6258820"/>
                  <a:pt x="0" y="6010577"/>
                </a:cubicBezTo>
                <a:cubicBezTo>
                  <a:pt x="0" y="3528155"/>
                  <a:pt x="1257750" y="1339497"/>
                  <a:pt x="3170759" y="47094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9" name="Picture Placeholder 8">
            <a:extLst>
              <a:ext uri="{FF2B5EF4-FFF2-40B4-BE49-F238E27FC236}">
                <a16:creationId xmlns:a16="http://schemas.microsoft.com/office/drawing/2014/main" id="{A5A0D877-949C-41D2-9308-FD0A1CC6CFD7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2429656" y="4648718"/>
            <a:ext cx="2383244" cy="1504852"/>
          </a:xfrm>
          <a:custGeom>
            <a:avLst/>
            <a:gdLst>
              <a:gd name="connsiteX0" fmla="*/ 48155 w 2383244"/>
              <a:gd name="connsiteY0" fmla="*/ 0 h 1504852"/>
              <a:gd name="connsiteX1" fmla="*/ 1638692 w 2383244"/>
              <a:gd name="connsiteY1" fmla="*/ 0 h 1504852"/>
              <a:gd name="connsiteX2" fmla="*/ 1789809 w 2383244"/>
              <a:gd name="connsiteY2" fmla="*/ 166272 h 1504852"/>
              <a:gd name="connsiteX3" fmla="*/ 2361070 w 2383244"/>
              <a:gd name="connsiteY3" fmla="*/ 1359561 h 1504852"/>
              <a:gd name="connsiteX4" fmla="*/ 2383244 w 2383244"/>
              <a:gd name="connsiteY4" fmla="*/ 1504852 h 1504852"/>
              <a:gd name="connsiteX5" fmla="*/ 48155 w 2383244"/>
              <a:gd name="connsiteY5" fmla="*/ 1504852 h 1504852"/>
              <a:gd name="connsiteX6" fmla="*/ 0 w 2383244"/>
              <a:gd name="connsiteY6" fmla="*/ 1456697 h 1504852"/>
              <a:gd name="connsiteX7" fmla="*/ 0 w 2383244"/>
              <a:gd name="connsiteY7" fmla="*/ 48155 h 1504852"/>
              <a:gd name="connsiteX8" fmla="*/ 48155 w 2383244"/>
              <a:gd name="connsiteY8" fmla="*/ 0 h 15048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383244" h="1504852">
                <a:moveTo>
                  <a:pt x="48155" y="0"/>
                </a:moveTo>
                <a:lnTo>
                  <a:pt x="1638692" y="0"/>
                </a:lnTo>
                <a:lnTo>
                  <a:pt x="1789809" y="166272"/>
                </a:lnTo>
                <a:cubicBezTo>
                  <a:pt x="2069617" y="505320"/>
                  <a:pt x="2269623" y="912669"/>
                  <a:pt x="2361070" y="1359561"/>
                </a:cubicBezTo>
                <a:lnTo>
                  <a:pt x="2383244" y="1504852"/>
                </a:lnTo>
                <a:lnTo>
                  <a:pt x="48155" y="1504852"/>
                </a:lnTo>
                <a:cubicBezTo>
                  <a:pt x="21560" y="1504852"/>
                  <a:pt x="0" y="1483292"/>
                  <a:pt x="0" y="1456697"/>
                </a:cubicBezTo>
                <a:lnTo>
                  <a:pt x="0" y="48155"/>
                </a:lnTo>
                <a:cubicBezTo>
                  <a:pt x="0" y="21560"/>
                  <a:pt x="21560" y="0"/>
                  <a:pt x="48155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13" name="Text Placeholder 11">
            <a:extLst>
              <a:ext uri="{FF2B5EF4-FFF2-40B4-BE49-F238E27FC236}">
                <a16:creationId xmlns:a16="http://schemas.microsoft.com/office/drawing/2014/main" id="{F9A8B30E-601F-4FDD-96C9-09E92009E449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912813" y="990600"/>
            <a:ext cx="1828800" cy="722313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</a:t>
            </a:r>
          </a:p>
        </p:txBody>
      </p:sp>
    </p:spTree>
    <p:extLst>
      <p:ext uri="{BB962C8B-B14F-4D97-AF65-F5344CB8AC3E}">
        <p14:creationId xmlns:p14="http://schemas.microsoft.com/office/powerpoint/2010/main" val="2758701863"/>
      </p:ext>
    </p:extLst>
  </p:cSld>
  <p:clrMapOvr>
    <a:masterClrMapping/>
  </p:clrMapOvr>
</p:sldLayout>
</file>

<file path=ppt/slideLayouts/slideLayout2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7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03F1A87F-6E1E-4A08-B790-4DE0F5153DD1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7315200" y="990600"/>
            <a:ext cx="3963988" cy="3962400"/>
          </a:xfrm>
          <a:custGeom>
            <a:avLst/>
            <a:gdLst>
              <a:gd name="connsiteX0" fmla="*/ 47945 w 3963988"/>
              <a:gd name="connsiteY0" fmla="*/ 0 h 3962400"/>
              <a:gd name="connsiteX1" fmla="*/ 3916043 w 3963988"/>
              <a:gd name="connsiteY1" fmla="*/ 0 h 3962400"/>
              <a:gd name="connsiteX2" fmla="*/ 3963988 w 3963988"/>
              <a:gd name="connsiteY2" fmla="*/ 47945 h 3962400"/>
              <a:gd name="connsiteX3" fmla="*/ 3963988 w 3963988"/>
              <a:gd name="connsiteY3" fmla="*/ 3914455 h 3962400"/>
              <a:gd name="connsiteX4" fmla="*/ 3916043 w 3963988"/>
              <a:gd name="connsiteY4" fmla="*/ 3962400 h 3962400"/>
              <a:gd name="connsiteX5" fmla="*/ 47945 w 3963988"/>
              <a:gd name="connsiteY5" fmla="*/ 3962400 h 3962400"/>
              <a:gd name="connsiteX6" fmla="*/ 0 w 3963988"/>
              <a:gd name="connsiteY6" fmla="*/ 3914455 h 3962400"/>
              <a:gd name="connsiteX7" fmla="*/ 0 w 3963988"/>
              <a:gd name="connsiteY7" fmla="*/ 47945 h 3962400"/>
              <a:gd name="connsiteX8" fmla="*/ 47945 w 3963988"/>
              <a:gd name="connsiteY8" fmla="*/ 0 h 39624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3963988" h="3962400">
                <a:moveTo>
                  <a:pt x="47945" y="0"/>
                </a:moveTo>
                <a:lnTo>
                  <a:pt x="3916043" y="0"/>
                </a:lnTo>
                <a:cubicBezTo>
                  <a:pt x="3942522" y="0"/>
                  <a:pt x="3963988" y="21466"/>
                  <a:pt x="3963988" y="47945"/>
                </a:cubicBezTo>
                <a:lnTo>
                  <a:pt x="3963988" y="3914455"/>
                </a:lnTo>
                <a:cubicBezTo>
                  <a:pt x="3963988" y="3940934"/>
                  <a:pt x="3942522" y="3962400"/>
                  <a:pt x="3916043" y="3962400"/>
                </a:cubicBezTo>
                <a:lnTo>
                  <a:pt x="47945" y="3962400"/>
                </a:lnTo>
                <a:cubicBezTo>
                  <a:pt x="21466" y="3962400"/>
                  <a:pt x="0" y="3940934"/>
                  <a:pt x="0" y="3914455"/>
                </a:cubicBezTo>
                <a:lnTo>
                  <a:pt x="0" y="47945"/>
                </a:lnTo>
                <a:cubicBezTo>
                  <a:pt x="0" y="21466"/>
                  <a:pt x="21466" y="0"/>
                  <a:pt x="47945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9" name="Picture Placeholder 8">
            <a:extLst>
              <a:ext uri="{FF2B5EF4-FFF2-40B4-BE49-F238E27FC236}">
                <a16:creationId xmlns:a16="http://schemas.microsoft.com/office/drawing/2014/main" id="{26AF1C85-0E34-41B5-880A-6D7BAB3AACD7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1017142" y="4343400"/>
            <a:ext cx="1467926" cy="1467926"/>
          </a:xfrm>
          <a:prstGeom prst="ellipse">
            <a:avLst/>
          </a:pr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13" name="Text Placeholder 11">
            <a:extLst>
              <a:ext uri="{FF2B5EF4-FFF2-40B4-BE49-F238E27FC236}">
                <a16:creationId xmlns:a16="http://schemas.microsoft.com/office/drawing/2014/main" id="{896AF435-1862-4468-8363-6568DA4D0C72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912813" y="990600"/>
            <a:ext cx="4878387" cy="1949450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4140285536"/>
      </p:ext>
    </p:extLst>
  </p:cSld>
  <p:clrMapOvr>
    <a:masterClrMapping/>
  </p:clrMapOvr>
</p:sldLayout>
</file>

<file path=ppt/slideLayouts/slideLayout2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6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Picture Placeholder 6">
            <a:extLst>
              <a:ext uri="{FF2B5EF4-FFF2-40B4-BE49-F238E27FC236}">
                <a16:creationId xmlns:a16="http://schemas.microsoft.com/office/drawing/2014/main" id="{15F8FA0A-1257-498E-8ABC-4D7FF3F96BE7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1043734" y="0"/>
            <a:ext cx="10104532" cy="1649633"/>
          </a:xfrm>
          <a:custGeom>
            <a:avLst/>
            <a:gdLst>
              <a:gd name="connsiteX0" fmla="*/ 0 w 10104532"/>
              <a:gd name="connsiteY0" fmla="*/ 0 h 1649633"/>
              <a:gd name="connsiteX1" fmla="*/ 10104532 w 10104532"/>
              <a:gd name="connsiteY1" fmla="*/ 0 h 1649633"/>
              <a:gd name="connsiteX2" fmla="*/ 10103665 w 10104532"/>
              <a:gd name="connsiteY2" fmla="*/ 4118 h 1649633"/>
              <a:gd name="connsiteX3" fmla="*/ 5052266 w 10104532"/>
              <a:gd name="connsiteY3" fmla="*/ 1649633 h 1649633"/>
              <a:gd name="connsiteX4" fmla="*/ 867 w 10104532"/>
              <a:gd name="connsiteY4" fmla="*/ 4118 h 164963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0104532" h="1649633">
                <a:moveTo>
                  <a:pt x="0" y="0"/>
                </a:moveTo>
                <a:lnTo>
                  <a:pt x="10104532" y="0"/>
                </a:lnTo>
                <a:lnTo>
                  <a:pt x="10103665" y="4118"/>
                </a:lnTo>
                <a:cubicBezTo>
                  <a:pt x="9843640" y="928379"/>
                  <a:pt x="7681287" y="1649633"/>
                  <a:pt x="5052266" y="1649633"/>
                </a:cubicBezTo>
                <a:cubicBezTo>
                  <a:pt x="2423245" y="1649633"/>
                  <a:pt x="260892" y="928379"/>
                  <a:pt x="867" y="4118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8" name="Picture Placeholder 7">
            <a:extLst>
              <a:ext uri="{FF2B5EF4-FFF2-40B4-BE49-F238E27FC236}">
                <a16:creationId xmlns:a16="http://schemas.microsoft.com/office/drawing/2014/main" id="{53BD5790-145B-4B74-9F62-1F9A3ADE5ABD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1043734" y="5208367"/>
            <a:ext cx="10104532" cy="1649633"/>
          </a:xfrm>
          <a:custGeom>
            <a:avLst/>
            <a:gdLst>
              <a:gd name="connsiteX0" fmla="*/ 5052266 w 10104532"/>
              <a:gd name="connsiteY0" fmla="*/ 0 h 1649633"/>
              <a:gd name="connsiteX1" fmla="*/ 10103665 w 10104532"/>
              <a:gd name="connsiteY1" fmla="*/ 1645515 h 1649633"/>
              <a:gd name="connsiteX2" fmla="*/ 10104532 w 10104532"/>
              <a:gd name="connsiteY2" fmla="*/ 1649633 h 1649633"/>
              <a:gd name="connsiteX3" fmla="*/ 0 w 10104532"/>
              <a:gd name="connsiteY3" fmla="*/ 1649633 h 1649633"/>
              <a:gd name="connsiteX4" fmla="*/ 867 w 10104532"/>
              <a:gd name="connsiteY4" fmla="*/ 1645515 h 1649633"/>
              <a:gd name="connsiteX5" fmla="*/ 5052266 w 10104532"/>
              <a:gd name="connsiteY5" fmla="*/ 0 h 164963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0104532" h="1649633">
                <a:moveTo>
                  <a:pt x="5052266" y="0"/>
                </a:moveTo>
                <a:cubicBezTo>
                  <a:pt x="7681287" y="0"/>
                  <a:pt x="9843640" y="721254"/>
                  <a:pt x="10103665" y="1645515"/>
                </a:cubicBezTo>
                <a:lnTo>
                  <a:pt x="10104532" y="1649633"/>
                </a:lnTo>
                <a:lnTo>
                  <a:pt x="0" y="1649633"/>
                </a:lnTo>
                <a:lnTo>
                  <a:pt x="867" y="1645515"/>
                </a:lnTo>
                <a:cubicBezTo>
                  <a:pt x="260892" y="721254"/>
                  <a:pt x="2423245" y="0"/>
                  <a:pt x="5052266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12" name="Text Placeholder 10">
            <a:extLst>
              <a:ext uri="{FF2B5EF4-FFF2-40B4-BE49-F238E27FC236}">
                <a16:creationId xmlns:a16="http://schemas.microsoft.com/office/drawing/2014/main" id="{25D612CF-7D4A-408D-88DC-E7533B2030F9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576263" y="2767013"/>
            <a:ext cx="4008437" cy="1323975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3057703000"/>
      </p:ext>
    </p:extLst>
  </p:cSld>
  <p:clrMapOvr>
    <a:masterClrMapping/>
  </p:clrMapOvr>
</p:sldLayout>
</file>

<file path=ppt/slideLayouts/slideLayout2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5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Text Placeholder 3">
            <a:extLst>
              <a:ext uri="{FF2B5EF4-FFF2-40B4-BE49-F238E27FC236}">
                <a16:creationId xmlns:a16="http://schemas.microsoft.com/office/drawing/2014/main" id="{282C5935-C9BA-4FAA-B33B-1E54C761852C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5181600" y="685800"/>
            <a:ext cx="3657600" cy="1949450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9" name="Picture Placeholder 8">
            <a:extLst>
              <a:ext uri="{FF2B5EF4-FFF2-40B4-BE49-F238E27FC236}">
                <a16:creationId xmlns:a16="http://schemas.microsoft.com/office/drawing/2014/main" id="{B35EC393-CC74-4C22-A506-0AE9B9471119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2" y="684786"/>
            <a:ext cx="4582871" cy="5814972"/>
          </a:xfrm>
          <a:custGeom>
            <a:avLst/>
            <a:gdLst>
              <a:gd name="connsiteX0" fmla="*/ 2294747 w 4582871"/>
              <a:gd name="connsiteY0" fmla="*/ 518 h 5814972"/>
              <a:gd name="connsiteX1" fmla="*/ 3667170 w 4582871"/>
              <a:gd name="connsiteY1" fmla="*/ 586449 h 5814972"/>
              <a:gd name="connsiteX2" fmla="*/ 4566827 w 4582871"/>
              <a:gd name="connsiteY2" fmla="*/ 2348451 h 5814972"/>
              <a:gd name="connsiteX3" fmla="*/ 4218571 w 4582871"/>
              <a:gd name="connsiteY3" fmla="*/ 4151916 h 5814972"/>
              <a:gd name="connsiteX4" fmla="*/ 3206973 w 4582871"/>
              <a:gd name="connsiteY4" fmla="*/ 5432994 h 5814972"/>
              <a:gd name="connsiteX5" fmla="*/ 1689575 w 4582871"/>
              <a:gd name="connsiteY5" fmla="*/ 5814416 h 5814972"/>
              <a:gd name="connsiteX6" fmla="*/ 143159 w 4582871"/>
              <a:gd name="connsiteY6" fmla="*/ 5466161 h 5814972"/>
              <a:gd name="connsiteX7" fmla="*/ 0 w 4582871"/>
              <a:gd name="connsiteY7" fmla="*/ 5368208 h 5814972"/>
              <a:gd name="connsiteX8" fmla="*/ 0 w 4582871"/>
              <a:gd name="connsiteY8" fmla="*/ 1714013 h 5814972"/>
              <a:gd name="connsiteX9" fmla="*/ 11138 w 4582871"/>
              <a:gd name="connsiteY9" fmla="*/ 1702925 h 5814972"/>
              <a:gd name="connsiteX10" fmla="*/ 342162 w 4582871"/>
              <a:gd name="connsiteY10" fmla="*/ 1365877 h 5814972"/>
              <a:gd name="connsiteX11" fmla="*/ 1830536 w 4582871"/>
              <a:gd name="connsiteY11" fmla="*/ 64067 h 5814972"/>
              <a:gd name="connsiteX12" fmla="*/ 2294747 w 4582871"/>
              <a:gd name="connsiteY12" fmla="*/ 518 h 581497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</a:cxnLst>
            <a:rect l="l" t="t" r="r" b="b"/>
            <a:pathLst>
              <a:path w="4582871" h="5814972">
                <a:moveTo>
                  <a:pt x="2294747" y="518"/>
                </a:moveTo>
                <a:cubicBezTo>
                  <a:pt x="2773210" y="12761"/>
                  <a:pt x="3278490" y="241302"/>
                  <a:pt x="3667170" y="586449"/>
                </a:cubicBezTo>
                <a:cubicBezTo>
                  <a:pt x="4189552" y="1042497"/>
                  <a:pt x="4500492" y="1709984"/>
                  <a:pt x="4566827" y="2348451"/>
                </a:cubicBezTo>
                <a:cubicBezTo>
                  <a:pt x="4637309" y="2991066"/>
                  <a:pt x="4467325" y="3612950"/>
                  <a:pt x="4218571" y="4151916"/>
                </a:cubicBezTo>
                <a:cubicBezTo>
                  <a:pt x="3969818" y="4690882"/>
                  <a:pt x="3642294" y="5151074"/>
                  <a:pt x="3206973" y="5432994"/>
                </a:cubicBezTo>
                <a:cubicBezTo>
                  <a:pt x="2771656" y="5710771"/>
                  <a:pt x="2232690" y="5806125"/>
                  <a:pt x="1689575" y="5814416"/>
                </a:cubicBezTo>
                <a:cubicBezTo>
                  <a:pt x="1142317" y="5822708"/>
                  <a:pt x="590915" y="5739790"/>
                  <a:pt x="143159" y="5466161"/>
                </a:cubicBezTo>
                <a:lnTo>
                  <a:pt x="0" y="5368208"/>
                </a:lnTo>
                <a:lnTo>
                  <a:pt x="0" y="1714013"/>
                </a:lnTo>
                <a:lnTo>
                  <a:pt x="11138" y="1702925"/>
                </a:lnTo>
                <a:cubicBezTo>
                  <a:pt x="118801" y="1597010"/>
                  <a:pt x="230222" y="1486108"/>
                  <a:pt x="342162" y="1365877"/>
                </a:cubicBezTo>
                <a:cubicBezTo>
                  <a:pt x="785770" y="880805"/>
                  <a:pt x="1241819" y="250630"/>
                  <a:pt x="1830536" y="64067"/>
                </a:cubicBezTo>
                <a:cubicBezTo>
                  <a:pt x="1978752" y="16389"/>
                  <a:pt x="2135260" y="-3563"/>
                  <a:pt x="2294747" y="518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13" name="Picture Placeholder 12">
            <a:extLst>
              <a:ext uri="{FF2B5EF4-FFF2-40B4-BE49-F238E27FC236}">
                <a16:creationId xmlns:a16="http://schemas.microsoft.com/office/drawing/2014/main" id="{526CB01E-6B99-46F7-AD71-9D2E71D26C8E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8650244" y="4004841"/>
            <a:ext cx="3541756" cy="2853159"/>
          </a:xfrm>
          <a:custGeom>
            <a:avLst/>
            <a:gdLst>
              <a:gd name="connsiteX0" fmla="*/ 2832652 w 3541756"/>
              <a:gd name="connsiteY0" fmla="*/ 1 h 2853159"/>
              <a:gd name="connsiteX1" fmla="*/ 3089698 w 3541756"/>
              <a:gd name="connsiteY1" fmla="*/ 40342 h 2853159"/>
              <a:gd name="connsiteX2" fmla="*/ 3477823 w 3541756"/>
              <a:gd name="connsiteY2" fmla="*/ 386613 h 2853159"/>
              <a:gd name="connsiteX3" fmla="*/ 3541756 w 3541756"/>
              <a:gd name="connsiteY3" fmla="*/ 505360 h 2853159"/>
              <a:gd name="connsiteX4" fmla="*/ 3541756 w 3541756"/>
              <a:gd name="connsiteY4" fmla="*/ 2492283 h 2853159"/>
              <a:gd name="connsiteX5" fmla="*/ 3447087 w 3541756"/>
              <a:gd name="connsiteY5" fmla="*/ 2778798 h 2853159"/>
              <a:gd name="connsiteX6" fmla="*/ 3413978 w 3541756"/>
              <a:gd name="connsiteY6" fmla="*/ 2853159 h 2853159"/>
              <a:gd name="connsiteX7" fmla="*/ 375065 w 3541756"/>
              <a:gd name="connsiteY7" fmla="*/ 2853159 h 2853159"/>
              <a:gd name="connsiteX8" fmla="*/ 315927 w 3541756"/>
              <a:gd name="connsiteY8" fmla="*/ 2757217 h 2853159"/>
              <a:gd name="connsiteX9" fmla="*/ 81482 w 3541756"/>
              <a:gd name="connsiteY9" fmla="*/ 2169635 h 2853159"/>
              <a:gd name="connsiteX10" fmla="*/ 105026 w 3541756"/>
              <a:gd name="connsiteY10" fmla="*/ 997739 h 2853159"/>
              <a:gd name="connsiteX11" fmla="*/ 866234 w 3541756"/>
              <a:gd name="connsiteY11" fmla="*/ 257455 h 2853159"/>
              <a:gd name="connsiteX12" fmla="*/ 1941346 w 3541756"/>
              <a:gd name="connsiteY12" fmla="*/ 142358 h 2853159"/>
              <a:gd name="connsiteX13" fmla="*/ 2832652 w 3541756"/>
              <a:gd name="connsiteY13" fmla="*/ 1 h 285315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</a:cxnLst>
            <a:rect l="l" t="t" r="r" b="b"/>
            <a:pathLst>
              <a:path w="3541756" h="2853159">
                <a:moveTo>
                  <a:pt x="2832652" y="1"/>
                </a:moveTo>
                <a:cubicBezTo>
                  <a:pt x="2924083" y="123"/>
                  <a:pt x="3010569" y="11568"/>
                  <a:pt x="3089698" y="40342"/>
                </a:cubicBezTo>
                <a:cubicBezTo>
                  <a:pt x="3249264" y="97890"/>
                  <a:pt x="3378748" y="224759"/>
                  <a:pt x="3477823" y="386613"/>
                </a:cubicBezTo>
                <a:lnTo>
                  <a:pt x="3541756" y="505360"/>
                </a:lnTo>
                <a:lnTo>
                  <a:pt x="3541756" y="2492283"/>
                </a:lnTo>
                <a:lnTo>
                  <a:pt x="3447087" y="2778798"/>
                </a:lnTo>
                <a:lnTo>
                  <a:pt x="3413978" y="2853159"/>
                </a:lnTo>
                <a:lnTo>
                  <a:pt x="375065" y="2853159"/>
                </a:lnTo>
                <a:lnTo>
                  <a:pt x="315927" y="2757217"/>
                </a:lnTo>
                <a:cubicBezTo>
                  <a:pt x="212275" y="2573782"/>
                  <a:pt x="135108" y="2373670"/>
                  <a:pt x="81482" y="2169635"/>
                </a:cubicBezTo>
                <a:cubicBezTo>
                  <a:pt x="-25766" y="1764178"/>
                  <a:pt x="-36229" y="1345644"/>
                  <a:pt x="105026" y="997739"/>
                </a:cubicBezTo>
                <a:cubicBezTo>
                  <a:pt x="246281" y="647216"/>
                  <a:pt x="539255" y="369938"/>
                  <a:pt x="866234" y="257455"/>
                </a:cubicBezTo>
                <a:cubicBezTo>
                  <a:pt x="1190598" y="144975"/>
                  <a:pt x="1546352" y="197292"/>
                  <a:pt x="1941346" y="142358"/>
                </a:cubicBezTo>
                <a:cubicBezTo>
                  <a:pt x="2239551" y="101160"/>
                  <a:pt x="2558357" y="-367"/>
                  <a:pt x="2832652" y="1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880847079"/>
      </p:ext>
    </p:extLst>
  </p:cSld>
  <p:clrMapOvr>
    <a:masterClrMapping/>
  </p:clrMapOvr>
</p:sldLayout>
</file>

<file path=ppt/slideLayouts/slideLayout2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4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8E95B765-8250-4E78-917D-112184BD165A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5000939" y="4343400"/>
            <a:ext cx="944700" cy="944700"/>
          </a:xfrm>
          <a:prstGeom prst="ellipse">
            <a:avLst/>
          </a:pr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16" name="Picture Placeholder 15">
            <a:extLst>
              <a:ext uri="{FF2B5EF4-FFF2-40B4-BE49-F238E27FC236}">
                <a16:creationId xmlns:a16="http://schemas.microsoft.com/office/drawing/2014/main" id="{9397E36B-FE0D-4032-B183-0943AE2FEF7C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0" y="2045733"/>
            <a:ext cx="2016690" cy="3555235"/>
          </a:xfrm>
          <a:custGeom>
            <a:avLst/>
            <a:gdLst>
              <a:gd name="connsiteX0" fmla="*/ 387424 w 2016690"/>
              <a:gd name="connsiteY0" fmla="*/ 323 h 3555235"/>
              <a:gd name="connsiteX1" fmla="*/ 1278658 w 2016690"/>
              <a:gd name="connsiteY1" fmla="*/ 555159 h 3555235"/>
              <a:gd name="connsiteX2" fmla="*/ 1944898 w 2016690"/>
              <a:gd name="connsiteY2" fmla="*/ 1339356 h 3555235"/>
              <a:gd name="connsiteX3" fmla="*/ 1885920 w 2016690"/>
              <a:gd name="connsiteY3" fmla="*/ 2274278 h 3555235"/>
              <a:gd name="connsiteX4" fmla="*/ 1217494 w 2016690"/>
              <a:gd name="connsiteY4" fmla="*/ 2992944 h 3555235"/>
              <a:gd name="connsiteX5" fmla="*/ 345920 w 2016690"/>
              <a:gd name="connsiteY5" fmla="*/ 3536859 h 3555235"/>
              <a:gd name="connsiteX6" fmla="*/ 93657 w 2016690"/>
              <a:gd name="connsiteY6" fmla="*/ 3553515 h 3555235"/>
              <a:gd name="connsiteX7" fmla="*/ 0 w 2016690"/>
              <a:gd name="connsiteY7" fmla="*/ 3543240 h 3555235"/>
              <a:gd name="connsiteX8" fmla="*/ 0 w 2016690"/>
              <a:gd name="connsiteY8" fmla="*/ 110924 h 3555235"/>
              <a:gd name="connsiteX9" fmla="*/ 37700 w 2016690"/>
              <a:gd name="connsiteY9" fmla="*/ 89981 h 3555235"/>
              <a:gd name="connsiteX10" fmla="*/ 387424 w 2016690"/>
              <a:gd name="connsiteY10" fmla="*/ 323 h 355523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016690" h="3555235">
                <a:moveTo>
                  <a:pt x="387424" y="323"/>
                </a:moveTo>
                <a:cubicBezTo>
                  <a:pt x="695424" y="9060"/>
                  <a:pt x="994686" y="297400"/>
                  <a:pt x="1278658" y="555159"/>
                </a:cubicBezTo>
                <a:cubicBezTo>
                  <a:pt x="1562629" y="815102"/>
                  <a:pt x="1826941" y="1044463"/>
                  <a:pt x="1944898" y="1339356"/>
                </a:cubicBezTo>
                <a:cubicBezTo>
                  <a:pt x="2062855" y="1632066"/>
                  <a:pt x="2030089" y="1990307"/>
                  <a:pt x="1885920" y="2274278"/>
                </a:cubicBezTo>
                <a:cubicBezTo>
                  <a:pt x="1741749" y="2556065"/>
                  <a:pt x="1483991" y="2765767"/>
                  <a:pt x="1217494" y="2992944"/>
                </a:cubicBezTo>
                <a:cubicBezTo>
                  <a:pt x="948814" y="3222305"/>
                  <a:pt x="671396" y="3469142"/>
                  <a:pt x="345920" y="3536859"/>
                </a:cubicBezTo>
                <a:cubicBezTo>
                  <a:pt x="264552" y="3553242"/>
                  <a:pt x="180043" y="3558293"/>
                  <a:pt x="93657" y="3553515"/>
                </a:cubicBezTo>
                <a:lnTo>
                  <a:pt x="0" y="3543240"/>
                </a:lnTo>
                <a:lnTo>
                  <a:pt x="0" y="110924"/>
                </a:lnTo>
                <a:lnTo>
                  <a:pt x="37700" y="89981"/>
                </a:lnTo>
                <a:cubicBezTo>
                  <a:pt x="155503" y="31451"/>
                  <a:pt x="271925" y="-3772"/>
                  <a:pt x="387424" y="323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15" name="Picture Placeholder 14">
            <a:extLst>
              <a:ext uri="{FF2B5EF4-FFF2-40B4-BE49-F238E27FC236}">
                <a16:creationId xmlns:a16="http://schemas.microsoft.com/office/drawing/2014/main" id="{B9A97388-60DB-453F-BED6-884191C9A917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10354574" y="1928337"/>
            <a:ext cx="1837427" cy="3574657"/>
          </a:xfrm>
          <a:custGeom>
            <a:avLst/>
            <a:gdLst>
              <a:gd name="connsiteX0" fmla="*/ 1212547 w 1837427"/>
              <a:gd name="connsiteY0" fmla="*/ 39 h 3574657"/>
              <a:gd name="connsiteX1" fmla="*/ 1353826 w 1837427"/>
              <a:gd name="connsiteY1" fmla="*/ 7835 h 3574657"/>
              <a:gd name="connsiteX2" fmla="*/ 1754598 w 1837427"/>
              <a:gd name="connsiteY2" fmla="*/ 131843 h 3574657"/>
              <a:gd name="connsiteX3" fmla="*/ 1837427 w 1837427"/>
              <a:gd name="connsiteY3" fmla="*/ 180087 h 3574657"/>
              <a:gd name="connsiteX4" fmla="*/ 1837427 w 1837427"/>
              <a:gd name="connsiteY4" fmla="*/ 3574168 h 3574657"/>
              <a:gd name="connsiteX5" fmla="*/ 1836306 w 1837427"/>
              <a:gd name="connsiteY5" fmla="*/ 3574237 h 3574657"/>
              <a:gd name="connsiteX6" fmla="*/ 1435383 w 1837427"/>
              <a:gd name="connsiteY6" fmla="*/ 3538397 h 3574657"/>
              <a:gd name="connsiteX7" fmla="*/ 628397 w 1837427"/>
              <a:gd name="connsiteY7" fmla="*/ 3085540 h 3574657"/>
              <a:gd name="connsiteX8" fmla="*/ 297877 w 1837427"/>
              <a:gd name="connsiteY8" fmla="*/ 2287139 h 3574657"/>
              <a:gd name="connsiteX9" fmla="*/ 5988 w 1837427"/>
              <a:gd name="connsiteY9" fmla="*/ 1394305 h 3574657"/>
              <a:gd name="connsiteX10" fmla="*/ 321486 w 1837427"/>
              <a:gd name="connsiteY10" fmla="*/ 387720 h 3574657"/>
              <a:gd name="connsiteX11" fmla="*/ 1212547 w 1837427"/>
              <a:gd name="connsiteY11" fmla="*/ 39 h 357465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</a:cxnLst>
            <a:rect l="l" t="t" r="r" b="b"/>
            <a:pathLst>
              <a:path w="1837427" h="3574657">
                <a:moveTo>
                  <a:pt x="1212547" y="39"/>
                </a:moveTo>
                <a:cubicBezTo>
                  <a:pt x="1259928" y="-347"/>
                  <a:pt x="1307145" y="2201"/>
                  <a:pt x="1353826" y="7835"/>
                </a:cubicBezTo>
                <a:cubicBezTo>
                  <a:pt x="1493868" y="23932"/>
                  <a:pt x="1629684" y="67796"/>
                  <a:pt x="1754598" y="131843"/>
                </a:cubicBezTo>
                <a:lnTo>
                  <a:pt x="1837427" y="180087"/>
                </a:lnTo>
                <a:lnTo>
                  <a:pt x="1837427" y="3574168"/>
                </a:lnTo>
                <a:lnTo>
                  <a:pt x="1836306" y="3574237"/>
                </a:lnTo>
                <a:cubicBezTo>
                  <a:pt x="1699873" y="3577230"/>
                  <a:pt x="1564157" y="3564152"/>
                  <a:pt x="1435383" y="3538397"/>
                </a:cubicBezTo>
                <a:cubicBezTo>
                  <a:pt x="1094132" y="3469717"/>
                  <a:pt x="802244" y="3310896"/>
                  <a:pt x="628397" y="3085540"/>
                </a:cubicBezTo>
                <a:cubicBezTo>
                  <a:pt x="456698" y="2860186"/>
                  <a:pt x="403043" y="2570443"/>
                  <a:pt x="297877" y="2287139"/>
                </a:cubicBezTo>
                <a:cubicBezTo>
                  <a:pt x="192712" y="2003836"/>
                  <a:pt x="36036" y="1729118"/>
                  <a:pt x="5988" y="1394305"/>
                </a:cubicBezTo>
                <a:cubicBezTo>
                  <a:pt x="-26206" y="1057346"/>
                  <a:pt x="70375" y="662439"/>
                  <a:pt x="321486" y="387720"/>
                </a:cubicBezTo>
                <a:cubicBezTo>
                  <a:pt x="541206" y="149219"/>
                  <a:pt x="880882" y="2739"/>
                  <a:pt x="1212547" y="39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8" name="Text Placeholder 2">
            <a:extLst>
              <a:ext uri="{FF2B5EF4-FFF2-40B4-BE49-F238E27FC236}">
                <a16:creationId xmlns:a16="http://schemas.microsoft.com/office/drawing/2014/main" id="{F7E75C48-F36C-4703-BA55-73C6EA62324F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3962400" y="381000"/>
            <a:ext cx="4267200" cy="709613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674683899"/>
      </p:ext>
    </p:extLst>
  </p:cSld>
  <p:clrMapOvr>
    <a:masterClrMapping/>
  </p:clrMapOvr>
</p:sldLayout>
</file>

<file path=ppt/slideLayouts/slideLayout2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945108FD-3E4C-4D21-B453-469DE4D63934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1" y="0"/>
            <a:ext cx="8531657" cy="6858000"/>
          </a:xfrm>
          <a:custGeom>
            <a:avLst/>
            <a:gdLst>
              <a:gd name="connsiteX0" fmla="*/ 0 w 8531657"/>
              <a:gd name="connsiteY0" fmla="*/ 0 h 6858000"/>
              <a:gd name="connsiteX1" fmla="*/ 8531657 w 8531657"/>
              <a:gd name="connsiteY1" fmla="*/ 0 h 6858000"/>
              <a:gd name="connsiteX2" fmla="*/ 8531657 w 8531657"/>
              <a:gd name="connsiteY2" fmla="*/ 6858000 h 6858000"/>
              <a:gd name="connsiteX3" fmla="*/ 0 w 8531657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8531657" h="6858000">
                <a:moveTo>
                  <a:pt x="0" y="0"/>
                </a:moveTo>
                <a:lnTo>
                  <a:pt x="8531657" y="0"/>
                </a:lnTo>
                <a:lnTo>
                  <a:pt x="8531657" y="6858000"/>
                </a:lnTo>
                <a:lnTo>
                  <a:pt x="0" y="6858000"/>
                </a:ln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9" name="Text Placeholder 7">
            <a:extLst>
              <a:ext uri="{FF2B5EF4-FFF2-40B4-BE49-F238E27FC236}">
                <a16:creationId xmlns:a16="http://schemas.microsoft.com/office/drawing/2014/main" id="{62D23A12-DCCD-4957-B1C4-DCD7E60E3335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9450388" y="990600"/>
            <a:ext cx="2217737" cy="255587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3667245643"/>
      </p:ext>
    </p:extLst>
  </p:cSld>
  <p:clrMapOvr>
    <a:masterClrMapping/>
  </p:clrMapOvr>
</p:sldLayout>
</file>

<file path=ppt/slideLayouts/slideLayout2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Picture Placeholder 10">
            <a:extLst>
              <a:ext uri="{FF2B5EF4-FFF2-40B4-BE49-F238E27FC236}">
                <a16:creationId xmlns:a16="http://schemas.microsoft.com/office/drawing/2014/main" id="{9CD15190-32AD-430F-8A63-26D53163C788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4343703" y="1"/>
            <a:ext cx="7848297" cy="6858000"/>
          </a:xfrm>
          <a:custGeom>
            <a:avLst/>
            <a:gdLst>
              <a:gd name="connsiteX0" fmla="*/ 4532437 w 7848297"/>
              <a:gd name="connsiteY0" fmla="*/ 0 h 6858000"/>
              <a:gd name="connsiteX1" fmla="*/ 7848297 w 7848297"/>
              <a:gd name="connsiteY1" fmla="*/ 0 h 6858000"/>
              <a:gd name="connsiteX2" fmla="*/ 7848297 w 7848297"/>
              <a:gd name="connsiteY2" fmla="*/ 6858000 h 6858000"/>
              <a:gd name="connsiteX3" fmla="*/ 0 w 7848297"/>
              <a:gd name="connsiteY3" fmla="*/ 6858000 h 6858000"/>
              <a:gd name="connsiteX4" fmla="*/ 3567 w 7848297"/>
              <a:gd name="connsiteY4" fmla="*/ 6712191 h 6858000"/>
              <a:gd name="connsiteX5" fmla="*/ 4230562 w 7848297"/>
              <a:gd name="connsiteY5" fmla="*/ 141074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7848297" h="6858000">
                <a:moveTo>
                  <a:pt x="4532437" y="0"/>
                </a:moveTo>
                <a:lnTo>
                  <a:pt x="7848297" y="0"/>
                </a:lnTo>
                <a:lnTo>
                  <a:pt x="7848297" y="6858000"/>
                </a:lnTo>
                <a:lnTo>
                  <a:pt x="0" y="6858000"/>
                </a:lnTo>
                <a:lnTo>
                  <a:pt x="3567" y="6712191"/>
                </a:lnTo>
                <a:cubicBezTo>
                  <a:pt x="145729" y="3813143"/>
                  <a:pt x="1832723" y="1335407"/>
                  <a:pt x="4230562" y="141074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2718E6A1-3C4B-4C5B-9321-832DA9DC7BAC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6096000" y="1295400"/>
            <a:ext cx="3659188" cy="4267200"/>
          </a:xfrm>
          <a:custGeom>
            <a:avLst/>
            <a:gdLst>
              <a:gd name="connsiteX0" fmla="*/ 32201 w 3659188"/>
              <a:gd name="connsiteY0" fmla="*/ 0 h 4267200"/>
              <a:gd name="connsiteX1" fmla="*/ 3626987 w 3659188"/>
              <a:gd name="connsiteY1" fmla="*/ 0 h 4267200"/>
              <a:gd name="connsiteX2" fmla="*/ 3659188 w 3659188"/>
              <a:gd name="connsiteY2" fmla="*/ 32201 h 4267200"/>
              <a:gd name="connsiteX3" fmla="*/ 3659188 w 3659188"/>
              <a:gd name="connsiteY3" fmla="*/ 4234999 h 4267200"/>
              <a:gd name="connsiteX4" fmla="*/ 3626987 w 3659188"/>
              <a:gd name="connsiteY4" fmla="*/ 4267200 h 4267200"/>
              <a:gd name="connsiteX5" fmla="*/ 32201 w 3659188"/>
              <a:gd name="connsiteY5" fmla="*/ 4267200 h 4267200"/>
              <a:gd name="connsiteX6" fmla="*/ 0 w 3659188"/>
              <a:gd name="connsiteY6" fmla="*/ 4234999 h 4267200"/>
              <a:gd name="connsiteX7" fmla="*/ 0 w 3659188"/>
              <a:gd name="connsiteY7" fmla="*/ 32201 h 4267200"/>
              <a:gd name="connsiteX8" fmla="*/ 32201 w 3659188"/>
              <a:gd name="connsiteY8" fmla="*/ 0 h 4267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3659188" h="4267200">
                <a:moveTo>
                  <a:pt x="32201" y="0"/>
                </a:moveTo>
                <a:lnTo>
                  <a:pt x="3626987" y="0"/>
                </a:lnTo>
                <a:cubicBezTo>
                  <a:pt x="3644771" y="0"/>
                  <a:pt x="3659188" y="14417"/>
                  <a:pt x="3659188" y="32201"/>
                </a:cubicBezTo>
                <a:lnTo>
                  <a:pt x="3659188" y="4234999"/>
                </a:lnTo>
                <a:cubicBezTo>
                  <a:pt x="3659188" y="4252783"/>
                  <a:pt x="3644771" y="4267200"/>
                  <a:pt x="3626987" y="4267200"/>
                </a:cubicBezTo>
                <a:lnTo>
                  <a:pt x="32201" y="4267200"/>
                </a:lnTo>
                <a:cubicBezTo>
                  <a:pt x="14417" y="4267200"/>
                  <a:pt x="0" y="4252783"/>
                  <a:pt x="0" y="4234999"/>
                </a:cubicBezTo>
                <a:lnTo>
                  <a:pt x="0" y="32201"/>
                </a:lnTo>
                <a:cubicBezTo>
                  <a:pt x="0" y="14417"/>
                  <a:pt x="14417" y="0"/>
                  <a:pt x="32201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15" name="Text Placeholder 13">
            <a:extLst>
              <a:ext uri="{FF2B5EF4-FFF2-40B4-BE49-F238E27FC236}">
                <a16:creationId xmlns:a16="http://schemas.microsoft.com/office/drawing/2014/main" id="{63D2CC52-25CA-459B-B61A-3D62E37B45BC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912813" y="1609725"/>
            <a:ext cx="3659187" cy="132397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3557874340"/>
      </p:ext>
    </p:extLst>
  </p:cSld>
  <p:clrMapOvr>
    <a:masterClrMapping/>
  </p:clrMapOvr>
</p:sldLayout>
</file>

<file path=ppt/slideLayouts/slideLayout2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Picture Placeholder 2">
            <a:extLst>
              <a:ext uri="{FF2B5EF4-FFF2-40B4-BE49-F238E27FC236}">
                <a16:creationId xmlns:a16="http://schemas.microsoft.com/office/drawing/2014/main" id="{C4C09CDB-1E2A-499F-82C8-9B8C9C2E7072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0" y="0"/>
            <a:ext cx="12192000" cy="6858000"/>
          </a:xfrm>
          <a:blipFill dpi="0" rotWithShape="1">
            <a:blip r:embed="rId2"/>
            <a:srcRect/>
            <a:tile tx="0" ty="0" sx="100000" sy="100000" flip="none" algn="tl"/>
          </a:blipFill>
        </p:spPr>
        <p:txBody>
          <a:bodyPr>
            <a:norm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281142297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18" Type="http://schemas.openxmlformats.org/officeDocument/2006/relationships/slideLayout" Target="../slideLayouts/slideLayout18.xml"/><Relationship Id="rId26" Type="http://schemas.openxmlformats.org/officeDocument/2006/relationships/slideLayout" Target="../slideLayouts/slideLayout26.xml"/><Relationship Id="rId3" Type="http://schemas.openxmlformats.org/officeDocument/2006/relationships/slideLayout" Target="../slideLayouts/slideLayout3.xml"/><Relationship Id="rId21" Type="http://schemas.openxmlformats.org/officeDocument/2006/relationships/slideLayout" Target="../slideLayouts/slideLayout21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17" Type="http://schemas.openxmlformats.org/officeDocument/2006/relationships/slideLayout" Target="../slideLayouts/slideLayout17.xml"/><Relationship Id="rId25" Type="http://schemas.openxmlformats.org/officeDocument/2006/relationships/slideLayout" Target="../slideLayouts/slideLayout25.xml"/><Relationship Id="rId2" Type="http://schemas.openxmlformats.org/officeDocument/2006/relationships/slideLayout" Target="../slideLayouts/slideLayout2.xml"/><Relationship Id="rId16" Type="http://schemas.openxmlformats.org/officeDocument/2006/relationships/slideLayout" Target="../slideLayouts/slideLayout16.xml"/><Relationship Id="rId20" Type="http://schemas.openxmlformats.org/officeDocument/2006/relationships/slideLayout" Target="../slideLayouts/slideLayout20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24" Type="http://schemas.openxmlformats.org/officeDocument/2006/relationships/slideLayout" Target="../slideLayouts/slideLayout24.xml"/><Relationship Id="rId5" Type="http://schemas.openxmlformats.org/officeDocument/2006/relationships/slideLayout" Target="../slideLayouts/slideLayout5.xml"/><Relationship Id="rId15" Type="http://schemas.openxmlformats.org/officeDocument/2006/relationships/slideLayout" Target="../slideLayouts/slideLayout15.xml"/><Relationship Id="rId23" Type="http://schemas.openxmlformats.org/officeDocument/2006/relationships/slideLayout" Target="../slideLayouts/slideLayout23.xml"/><Relationship Id="rId28" Type="http://schemas.openxmlformats.org/officeDocument/2006/relationships/theme" Target="../theme/theme1.xml"/><Relationship Id="rId10" Type="http://schemas.openxmlformats.org/officeDocument/2006/relationships/slideLayout" Target="../slideLayouts/slideLayout10.xml"/><Relationship Id="rId19" Type="http://schemas.openxmlformats.org/officeDocument/2006/relationships/slideLayout" Target="../slideLayouts/slideLayout19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slideLayout" Target="../slideLayouts/slideLayout14.xml"/><Relationship Id="rId22" Type="http://schemas.openxmlformats.org/officeDocument/2006/relationships/slideLayout" Target="../slideLayouts/slideLayout22.xml"/><Relationship Id="rId27" Type="http://schemas.openxmlformats.org/officeDocument/2006/relationships/slideLayout" Target="../slideLayouts/slideLayout27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C764DE79-268F-4C1A-8933-263129D2AF90}" type="datetimeFigureOut">
              <a:rPr lang="en-US" dirty="0"/>
              <a:t>4/7/2021</a:t>
            </a:fld>
            <a:endParaRPr lang="en-US" dirty="0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en-US" dirty="0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48F63A3B-78C7-47BE-AE5E-E10140E04643}" type="slidenum">
              <a:rPr lang="en-US" dirty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896778733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752" r:id="rId1"/>
    <p:sldLayoutId id="2147483778" r:id="rId2"/>
    <p:sldLayoutId id="2147483777" r:id="rId3"/>
    <p:sldLayoutId id="2147483776" r:id="rId4"/>
    <p:sldLayoutId id="2147483775" r:id="rId5"/>
    <p:sldLayoutId id="2147483774" r:id="rId6"/>
    <p:sldLayoutId id="2147483773" r:id="rId7"/>
    <p:sldLayoutId id="2147483772" r:id="rId8"/>
    <p:sldLayoutId id="2147483771" r:id="rId9"/>
    <p:sldLayoutId id="2147483770" r:id="rId10"/>
    <p:sldLayoutId id="2147483769" r:id="rId11"/>
    <p:sldLayoutId id="2147483768" r:id="rId12"/>
    <p:sldLayoutId id="2147483767" r:id="rId13"/>
    <p:sldLayoutId id="2147483765" r:id="rId14"/>
    <p:sldLayoutId id="2147483766" r:id="rId15"/>
    <p:sldLayoutId id="2147483764" r:id="rId16"/>
    <p:sldLayoutId id="2147483763" r:id="rId17"/>
    <p:sldLayoutId id="2147483762" r:id="rId18"/>
    <p:sldLayoutId id="2147483761" r:id="rId19"/>
    <p:sldLayoutId id="2147483760" r:id="rId20"/>
    <p:sldLayoutId id="2147483759" r:id="rId21"/>
    <p:sldLayoutId id="2147483758" r:id="rId22"/>
    <p:sldLayoutId id="2147483757" r:id="rId23"/>
    <p:sldLayoutId id="2147483756" r:id="rId24"/>
    <p:sldLayoutId id="2147483755" r:id="rId25"/>
    <p:sldLayoutId id="2147483754" r:id="rId26"/>
    <p:sldLayoutId id="2147483753" r:id="rId27"/>
  </p:sldLayoutIdLst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  <p:extLst>
    <p:ext uri="{27BBF7A9-308A-43DC-89C8-2F10F3537804}">
      <p15:sldGuideLst xmlns:p15="http://schemas.microsoft.com/office/powerpoint/2012/main">
        <p15:guide id="1" pos="3840" userDrawn="1">
          <p15:clr>
            <a:srgbClr val="F26B43"/>
          </p15:clr>
        </p15:guide>
        <p15:guide id="2" pos="4608" userDrawn="1">
          <p15:clr>
            <a:srgbClr val="F26B43"/>
          </p15:clr>
        </p15:guide>
        <p15:guide id="3" pos="7680" userDrawn="1">
          <p15:clr>
            <a:srgbClr val="F26B43"/>
          </p15:clr>
        </p15:guide>
        <p15:guide id="4" pos="4224" userDrawn="1">
          <p15:clr>
            <a:srgbClr val="F26B43"/>
          </p15:clr>
        </p15:guide>
        <p15:guide id="5" pos="4992" userDrawn="1">
          <p15:clr>
            <a:srgbClr val="F26B43"/>
          </p15:clr>
        </p15:guide>
        <p15:guide id="6" pos="5376" userDrawn="1">
          <p15:clr>
            <a:srgbClr val="F26B43"/>
          </p15:clr>
        </p15:guide>
        <p15:guide id="7" orient="horz" pos="2160" userDrawn="1">
          <p15:clr>
            <a:srgbClr val="F26B43"/>
          </p15:clr>
        </p15:guide>
        <p15:guide id="8" pos="5761" userDrawn="1">
          <p15:clr>
            <a:srgbClr val="F26B43"/>
          </p15:clr>
        </p15:guide>
        <p15:guide id="9" orient="horz" pos="4320" userDrawn="1">
          <p15:clr>
            <a:srgbClr val="F26B43"/>
          </p15:clr>
        </p15:guide>
        <p15:guide id="10" pos="6145" userDrawn="1">
          <p15:clr>
            <a:srgbClr val="F26B43"/>
          </p15:clr>
        </p15:guide>
        <p15:guide id="11" pos="6529" userDrawn="1">
          <p15:clr>
            <a:srgbClr val="F26B43"/>
          </p15:clr>
        </p15:guide>
        <p15:guide id="12" pos="6913" userDrawn="1">
          <p15:clr>
            <a:srgbClr val="F26B43"/>
          </p15:clr>
        </p15:guide>
        <p15:guide id="13" pos="7297" userDrawn="1">
          <p15:clr>
            <a:srgbClr val="F26B43"/>
          </p15:clr>
        </p15:guide>
        <p15:guide id="14" pos="3456" userDrawn="1">
          <p15:clr>
            <a:srgbClr val="F26B43"/>
          </p15:clr>
        </p15:guide>
        <p15:guide id="15" pos="3072" userDrawn="1">
          <p15:clr>
            <a:srgbClr val="F26B43"/>
          </p15:clr>
        </p15:guide>
        <p15:guide id="16" pos="2688" userDrawn="1">
          <p15:clr>
            <a:srgbClr val="F26B43"/>
          </p15:clr>
        </p15:guide>
        <p15:guide id="17" pos="2304" userDrawn="1">
          <p15:clr>
            <a:srgbClr val="F26B43"/>
          </p15:clr>
        </p15:guide>
        <p15:guide id="18" pos="1919" userDrawn="1">
          <p15:clr>
            <a:srgbClr val="F26B43"/>
          </p15:clr>
        </p15:guide>
        <p15:guide id="19" pos="1535" userDrawn="1">
          <p15:clr>
            <a:srgbClr val="F26B43"/>
          </p15:clr>
        </p15:guide>
        <p15:guide id="20" pos="1151" userDrawn="1">
          <p15:clr>
            <a:srgbClr val="F26B43"/>
          </p15:clr>
        </p15:guide>
        <p15:guide id="21" pos="767" userDrawn="1">
          <p15:clr>
            <a:srgbClr val="F26B43"/>
          </p15:clr>
        </p15:guide>
        <p15:guide id="22" pos="383" userDrawn="1">
          <p15:clr>
            <a:srgbClr val="F26B43"/>
          </p15:clr>
        </p15:guide>
        <p15:guide id="23" userDrawn="1">
          <p15:clr>
            <a:srgbClr val="F26B43"/>
          </p15:clr>
        </p15:guide>
        <p15:guide id="24" pos="4032" userDrawn="1">
          <p15:clr>
            <a:srgbClr val="F26B43"/>
          </p15:clr>
        </p15:guide>
        <p15:guide id="25" pos="4416" userDrawn="1">
          <p15:clr>
            <a:srgbClr val="F26B43"/>
          </p15:clr>
        </p15:guide>
        <p15:guide id="26" pos="4800" userDrawn="1">
          <p15:clr>
            <a:srgbClr val="F26B43"/>
          </p15:clr>
        </p15:guide>
        <p15:guide id="27" pos="5184" userDrawn="1">
          <p15:clr>
            <a:srgbClr val="F26B43"/>
          </p15:clr>
        </p15:guide>
        <p15:guide id="28" pos="5568" userDrawn="1">
          <p15:clr>
            <a:srgbClr val="F26B43"/>
          </p15:clr>
        </p15:guide>
        <p15:guide id="29" pos="5953" userDrawn="1">
          <p15:clr>
            <a:srgbClr val="F26B43"/>
          </p15:clr>
        </p15:guide>
        <p15:guide id="30" orient="horz" pos="2352" userDrawn="1">
          <p15:clr>
            <a:srgbClr val="F26B43"/>
          </p15:clr>
        </p15:guide>
        <p15:guide id="31" pos="7489" userDrawn="1">
          <p15:clr>
            <a:srgbClr val="F26B43"/>
          </p15:clr>
        </p15:guide>
        <p15:guide id="32" orient="horz" pos="2928" userDrawn="1">
          <p15:clr>
            <a:srgbClr val="F26B43"/>
          </p15:clr>
        </p15:guide>
        <p15:guide id="33" orient="horz" pos="3312" userDrawn="1">
          <p15:clr>
            <a:srgbClr val="F26B43"/>
          </p15:clr>
        </p15:guide>
        <p15:guide id="34" orient="horz" pos="3696" userDrawn="1">
          <p15:clr>
            <a:srgbClr val="F26B43"/>
          </p15:clr>
        </p15:guide>
        <p15:guide id="35" orient="horz" pos="4080" userDrawn="1">
          <p15:clr>
            <a:srgbClr val="F26B43"/>
          </p15:clr>
        </p15:guide>
        <p15:guide id="36" orient="horz" pos="2544" userDrawn="1">
          <p15:clr>
            <a:srgbClr val="F26B43"/>
          </p15:clr>
        </p15:guide>
        <p15:guide id="37" orient="horz" pos="2736" userDrawn="1">
          <p15:clr>
            <a:srgbClr val="F26B43"/>
          </p15:clr>
        </p15:guide>
        <p15:guide id="38" orient="horz" pos="3120" userDrawn="1">
          <p15:clr>
            <a:srgbClr val="F26B43"/>
          </p15:clr>
        </p15:guide>
        <p15:guide id="39" orient="horz" pos="3504" userDrawn="1">
          <p15:clr>
            <a:srgbClr val="F26B43"/>
          </p15:clr>
        </p15:guide>
        <p15:guide id="40" orient="horz" pos="3888" userDrawn="1">
          <p15:clr>
            <a:srgbClr val="F26B43"/>
          </p15:clr>
        </p15:guide>
        <p15:guide id="41" pos="3648" userDrawn="1">
          <p15:clr>
            <a:srgbClr val="F26B43"/>
          </p15:clr>
        </p15:guide>
        <p15:guide id="42" pos="3264" userDrawn="1">
          <p15:clr>
            <a:srgbClr val="F26B43"/>
          </p15:clr>
        </p15:guide>
        <p15:guide id="43" pos="2880" userDrawn="1">
          <p15:clr>
            <a:srgbClr val="F26B43"/>
          </p15:clr>
        </p15:guide>
        <p15:guide id="44" pos="2496" userDrawn="1">
          <p15:clr>
            <a:srgbClr val="F26B43"/>
          </p15:clr>
        </p15:guide>
        <p15:guide id="45" pos="2112" userDrawn="1">
          <p15:clr>
            <a:srgbClr val="F26B43"/>
          </p15:clr>
        </p15:guide>
        <p15:guide id="46" pos="1727" userDrawn="1">
          <p15:clr>
            <a:srgbClr val="F26B43"/>
          </p15:clr>
        </p15:guide>
        <p15:guide id="47" pos="1343" userDrawn="1">
          <p15:clr>
            <a:srgbClr val="F26B43"/>
          </p15:clr>
        </p15:guide>
        <p15:guide id="48" pos="959" userDrawn="1">
          <p15:clr>
            <a:srgbClr val="F26B43"/>
          </p15:clr>
        </p15:guide>
        <p15:guide id="49" pos="575" userDrawn="1">
          <p15:clr>
            <a:srgbClr val="F26B43"/>
          </p15:clr>
        </p15:guide>
        <p15:guide id="50" pos="191" userDrawn="1">
          <p15:clr>
            <a:srgbClr val="F26B43"/>
          </p15:clr>
        </p15:guide>
        <p15:guide id="51" orient="horz" pos="1776" userDrawn="1">
          <p15:clr>
            <a:srgbClr val="F26B43"/>
          </p15:clr>
        </p15:guide>
        <p15:guide id="52" orient="horz" pos="1392" userDrawn="1">
          <p15:clr>
            <a:srgbClr val="F26B43"/>
          </p15:clr>
        </p15:guide>
        <p15:guide id="53" orient="horz" pos="1008" userDrawn="1">
          <p15:clr>
            <a:srgbClr val="F26B43"/>
          </p15:clr>
        </p15:guide>
        <p15:guide id="54" orient="horz" pos="624" userDrawn="1">
          <p15:clr>
            <a:srgbClr val="F26B43"/>
          </p15:clr>
        </p15:guide>
        <p15:guide id="55" orient="horz" pos="240" userDrawn="1">
          <p15:clr>
            <a:srgbClr val="F26B43"/>
          </p15:clr>
        </p15:guide>
        <p15:guide id="56" orient="horz" pos="1584" userDrawn="1">
          <p15:clr>
            <a:srgbClr val="F26B43"/>
          </p15:clr>
        </p15:guide>
        <p15:guide id="57" orient="horz" pos="1968" userDrawn="1">
          <p15:clr>
            <a:srgbClr val="F26B43"/>
          </p15:clr>
        </p15:guide>
        <p15:guide id="58" orient="horz" pos="1200" userDrawn="1">
          <p15:clr>
            <a:srgbClr val="F26B43"/>
          </p15:clr>
        </p15:guide>
        <p15:guide id="59" orient="horz" pos="816" userDrawn="1">
          <p15:clr>
            <a:srgbClr val="F26B43"/>
          </p15:clr>
        </p15:guide>
        <p15:guide id="60" orient="horz" pos="432" userDrawn="1">
          <p15:clr>
            <a:srgbClr val="F26B43"/>
          </p15:clr>
        </p15:guide>
        <p15:guide id="61" pos="6721" userDrawn="1">
          <p15:clr>
            <a:srgbClr val="F26B43"/>
          </p15:clr>
        </p15:guide>
        <p15:guide id="62" pos="6337" userDrawn="1">
          <p15:clr>
            <a:srgbClr val="F26B43"/>
          </p15:clr>
        </p15:guide>
        <p15:guide id="63" pos="7105" userDrawn="1">
          <p15:clr>
            <a:srgbClr val="F26B43"/>
          </p15:clr>
        </p15:guide>
      </p15:sldGuideLst>
    </p:ext>
  </p:extLst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7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6.xml"/></Relationships>
</file>

<file path=ppt/slides/_rels/slide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5.xml"/></Relationships>
</file>

<file path=ppt/slides/_rels/slide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7.xml"/></Relationships>
</file>

<file path=ppt/slides/_rels/slide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9.xml"/></Relationships>
</file>

<file path=ppt/slides/_rels/slide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6.xml"/></Relationships>
</file>

<file path=ppt/slides/_rels/slide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4.xml"/></Relationships>
</file>

<file path=ppt/slides/_rels/slide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5.xml"/></Relationships>
</file>

<file path=ppt/slides/_rels/slide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8.xml"/></Relationships>
</file>

<file path=ppt/slides/_rels/slide1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3.xml"/></Relationships>
</file>

<file path=ppt/slides/_rels/slide1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2.xml"/></Relationships>
</file>

<file path=ppt/slides/_rels/slide12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svg"/><Relationship Id="rId2" Type="http://schemas.openxmlformats.org/officeDocument/2006/relationships/image" Target="../media/image2.png"/><Relationship Id="rId1" Type="http://schemas.openxmlformats.org/officeDocument/2006/relationships/slideLayout" Target="../slideLayouts/slideLayout11.xml"/></Relationships>
</file>

<file path=ppt/slides/_rels/slide1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0.xml"/></Relationships>
</file>

<file path=ppt/slides/_rels/slide1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9.xml"/></Relationships>
</file>

<file path=ppt/slides/_rels/slide1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8.xml"/></Relationships>
</file>

<file path=ppt/slides/_rels/slide1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6.xml"/></Relationships>
</file>

<file path=ppt/slides/_rels/slide1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_rels/slide1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19.xml.rels><?xml version="1.0" encoding="UTF-8" standalone="yes"?>
<Relationships xmlns="http://schemas.openxmlformats.org/package/2006/relationships"><Relationship Id="rId2" Type="http://schemas.openxmlformats.org/officeDocument/2006/relationships/image" Target="../media/image4.png"/><Relationship Id="rId1" Type="http://schemas.openxmlformats.org/officeDocument/2006/relationships/slideLayout" Target="../slideLayouts/slideLayout4.xml"/></Relationships>
</file>

<file path=ppt/slides/_rels/slide20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Layout" Target="../slideLayouts/slideLayout3.xml"/></Relationships>
</file>

<file path=ppt/slides/_rels/slide2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2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2.xml"/></Relationships>
</file>

<file path=ppt/slides/_rels/slide23.xml.rels><?xml version="1.0" encoding="UTF-8" standalone="yes"?>
<Relationships xmlns="http://schemas.openxmlformats.org/package/2006/relationships"><Relationship Id="rId2" Type="http://schemas.openxmlformats.org/officeDocument/2006/relationships/chart" Target="../charts/chart1.xml"/><Relationship Id="rId1" Type="http://schemas.openxmlformats.org/officeDocument/2006/relationships/slideLayout" Target="../slideLayouts/slideLayout2.xml"/></Relationships>
</file>

<file path=ppt/slides/_rels/slide24.xml.rels><?xml version="1.0" encoding="UTF-8" standalone="yes"?>
<Relationships xmlns="http://schemas.openxmlformats.org/package/2006/relationships"><Relationship Id="rId2" Type="http://schemas.openxmlformats.org/officeDocument/2006/relationships/chart" Target="../charts/chart2.xml"/><Relationship Id="rId1" Type="http://schemas.openxmlformats.org/officeDocument/2006/relationships/slideLayout" Target="../slideLayouts/slideLayout2.xml"/></Relationships>
</file>

<file path=ppt/slides/_rels/slide2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2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0.xml"/></Relationships>
</file>

<file path=ppt/slides/_rels/slide2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1.xml"/></Relationships>
</file>

<file path=ppt/slides/_rels/slide2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4.xml"/></Relationships>
</file>

<file path=ppt/slides/_rels/slide2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3.xml"/></Relationships>
</file>

<file path=ppt/slides/_rels/slide3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2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PpHolder1">
            <a:extLst>
              <a:ext uri="{FF2B5EF4-FFF2-40B4-BE49-F238E27FC236}">
                <a16:creationId xmlns:a16="http://schemas.microsoft.com/office/drawing/2014/main" id="{65172162-CEC2-4C59-897B-28D04FC1E834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grpSp>
        <p:nvGrpSpPr>
          <p:cNvPr id="446" name="Group 445">
            <a:extLst>
              <a:ext uri="{FF2B5EF4-FFF2-40B4-BE49-F238E27FC236}">
                <a16:creationId xmlns:a16="http://schemas.microsoft.com/office/drawing/2014/main" id="{C46EF1A0-E720-4BFE-A216-182C04E350D1}"/>
              </a:ext>
            </a:extLst>
          </p:cNvPr>
          <p:cNvGrpSpPr/>
          <p:nvPr/>
        </p:nvGrpSpPr>
        <p:grpSpPr>
          <a:xfrm>
            <a:off x="7021492" y="2323414"/>
            <a:ext cx="784296" cy="890782"/>
            <a:chOff x="6703443" y="2737353"/>
            <a:chExt cx="514769" cy="584661"/>
          </a:xfrm>
        </p:grpSpPr>
        <p:sp>
          <p:nvSpPr>
            <p:cNvPr id="447" name="Freeform: Shape 446">
              <a:extLst>
                <a:ext uri="{FF2B5EF4-FFF2-40B4-BE49-F238E27FC236}">
                  <a16:creationId xmlns:a16="http://schemas.microsoft.com/office/drawing/2014/main" id="{EB90401D-07CC-4C84-9690-C700FC1A514A}"/>
                </a:ext>
              </a:extLst>
            </p:cNvPr>
            <p:cNvSpPr/>
            <p:nvPr/>
          </p:nvSpPr>
          <p:spPr>
            <a:xfrm>
              <a:off x="6703443" y="2737353"/>
              <a:ext cx="514769" cy="222317"/>
            </a:xfrm>
            <a:custGeom>
              <a:avLst/>
              <a:gdLst>
                <a:gd name="connsiteX0" fmla="*/ 161163 w 205549"/>
                <a:gd name="connsiteY0" fmla="*/ 88773 h 88772"/>
                <a:gd name="connsiteX1" fmla="*/ 44386 w 205549"/>
                <a:gd name="connsiteY1" fmla="*/ 88773 h 88772"/>
                <a:gd name="connsiteX2" fmla="*/ 0 w 205549"/>
                <a:gd name="connsiteY2" fmla="*/ 44387 h 88772"/>
                <a:gd name="connsiteX3" fmla="*/ 0 w 205549"/>
                <a:gd name="connsiteY3" fmla="*/ 44387 h 88772"/>
                <a:gd name="connsiteX4" fmla="*/ 44386 w 205549"/>
                <a:gd name="connsiteY4" fmla="*/ 0 h 88772"/>
                <a:gd name="connsiteX5" fmla="*/ 161163 w 205549"/>
                <a:gd name="connsiteY5" fmla="*/ 0 h 88772"/>
                <a:gd name="connsiteX6" fmla="*/ 205549 w 205549"/>
                <a:gd name="connsiteY6" fmla="*/ 44387 h 88772"/>
                <a:gd name="connsiteX7" fmla="*/ 205549 w 205549"/>
                <a:gd name="connsiteY7" fmla="*/ 44387 h 88772"/>
                <a:gd name="connsiteX8" fmla="*/ 161163 w 205549"/>
                <a:gd name="connsiteY8" fmla="*/ 88773 h 8877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2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961"/>
                    <a:pt x="185642" y="88773"/>
                    <a:pt x="161163" y="88773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448" name="Freeform: Shape 447">
              <a:extLst>
                <a:ext uri="{FF2B5EF4-FFF2-40B4-BE49-F238E27FC236}">
                  <a16:creationId xmlns:a16="http://schemas.microsoft.com/office/drawing/2014/main" id="{81FF86F5-34CA-464B-9404-91DDC96F9CC8}"/>
                </a:ext>
              </a:extLst>
            </p:cNvPr>
            <p:cNvSpPr/>
            <p:nvPr/>
          </p:nvSpPr>
          <p:spPr>
            <a:xfrm>
              <a:off x="6703443" y="3099694"/>
              <a:ext cx="514769" cy="222320"/>
            </a:xfrm>
            <a:custGeom>
              <a:avLst/>
              <a:gdLst>
                <a:gd name="connsiteX0" fmla="*/ 161163 w 205549"/>
                <a:gd name="connsiteY0" fmla="*/ 88773 h 88773"/>
                <a:gd name="connsiteX1" fmla="*/ 44386 w 205549"/>
                <a:gd name="connsiteY1" fmla="*/ 88773 h 88773"/>
                <a:gd name="connsiteX2" fmla="*/ 0 w 205549"/>
                <a:gd name="connsiteY2" fmla="*/ 44387 h 88773"/>
                <a:gd name="connsiteX3" fmla="*/ 0 w 205549"/>
                <a:gd name="connsiteY3" fmla="*/ 44387 h 88773"/>
                <a:gd name="connsiteX4" fmla="*/ 44386 w 205549"/>
                <a:gd name="connsiteY4" fmla="*/ 0 h 88773"/>
                <a:gd name="connsiteX5" fmla="*/ 161163 w 205549"/>
                <a:gd name="connsiteY5" fmla="*/ 0 h 88773"/>
                <a:gd name="connsiteX6" fmla="*/ 205549 w 205549"/>
                <a:gd name="connsiteY6" fmla="*/ 44387 h 88773"/>
                <a:gd name="connsiteX7" fmla="*/ 205549 w 205549"/>
                <a:gd name="connsiteY7" fmla="*/ 44387 h 88773"/>
                <a:gd name="connsiteX8" fmla="*/ 161163 w 205549"/>
                <a:gd name="connsiteY8" fmla="*/ 88773 h 887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3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866"/>
                    <a:pt x="185642" y="88773"/>
                    <a:pt x="161163" y="88773"/>
                  </a:cubicBezTo>
                  <a:close/>
                </a:path>
              </a:pathLst>
            </a:custGeom>
            <a:solidFill>
              <a:schemeClr val="accent2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</p:grpSp>
      <p:grpSp>
        <p:nvGrpSpPr>
          <p:cNvPr id="449" name="Graphic 2">
            <a:extLst>
              <a:ext uri="{FF2B5EF4-FFF2-40B4-BE49-F238E27FC236}">
                <a16:creationId xmlns:a16="http://schemas.microsoft.com/office/drawing/2014/main" id="{E5535617-BCC6-46B3-9158-49B496C2430C}"/>
              </a:ext>
            </a:extLst>
          </p:cNvPr>
          <p:cNvGrpSpPr/>
          <p:nvPr/>
        </p:nvGrpSpPr>
        <p:grpSpPr>
          <a:xfrm>
            <a:off x="4386212" y="2454613"/>
            <a:ext cx="2912595" cy="1165179"/>
            <a:chOff x="5648325" y="3291935"/>
            <a:chExt cx="763336" cy="305371"/>
          </a:xfrm>
          <a:solidFill>
            <a:schemeClr val="bg2"/>
          </a:solidFill>
        </p:grpSpPr>
        <p:sp>
          <p:nvSpPr>
            <p:cNvPr id="450" name="Freeform: Shape 449">
              <a:extLst>
                <a:ext uri="{FF2B5EF4-FFF2-40B4-BE49-F238E27FC236}">
                  <a16:creationId xmlns:a16="http://schemas.microsoft.com/office/drawing/2014/main" id="{3FB99534-E9C0-443D-8029-98814E41655E}"/>
                </a:ext>
              </a:extLst>
            </p:cNvPr>
            <p:cNvSpPr/>
            <p:nvPr/>
          </p:nvSpPr>
          <p:spPr>
            <a:xfrm>
              <a:off x="5648325" y="3291935"/>
              <a:ext cx="172878" cy="302609"/>
            </a:xfrm>
            <a:custGeom>
              <a:avLst/>
              <a:gdLst>
                <a:gd name="connsiteX0" fmla="*/ 164783 w 172878"/>
                <a:gd name="connsiteY0" fmla="*/ 2381 h 302609"/>
                <a:gd name="connsiteX1" fmla="*/ 148781 w 172878"/>
                <a:gd name="connsiteY1" fmla="*/ 1143 h 302609"/>
                <a:gd name="connsiteX2" fmla="*/ 128778 w 172878"/>
                <a:gd name="connsiteY2" fmla="*/ 572 h 302609"/>
                <a:gd name="connsiteX3" fmla="*/ 107442 w 172878"/>
                <a:gd name="connsiteY3" fmla="*/ 191 h 302609"/>
                <a:gd name="connsiteX4" fmla="*/ 88011 w 172878"/>
                <a:gd name="connsiteY4" fmla="*/ 0 h 302609"/>
                <a:gd name="connsiteX5" fmla="*/ 22670 w 172878"/>
                <a:gd name="connsiteY5" fmla="*/ 17812 h 302609"/>
                <a:gd name="connsiteX6" fmla="*/ 0 w 172878"/>
                <a:gd name="connsiteY6" fmla="*/ 77438 h 302609"/>
                <a:gd name="connsiteX7" fmla="*/ 0 w 172878"/>
                <a:gd name="connsiteY7" fmla="*/ 290036 h 302609"/>
                <a:gd name="connsiteX8" fmla="*/ 3715 w 172878"/>
                <a:gd name="connsiteY8" fmla="*/ 298895 h 302609"/>
                <a:gd name="connsiteX9" fmla="*/ 12573 w 172878"/>
                <a:gd name="connsiteY9" fmla="*/ 302609 h 302609"/>
                <a:gd name="connsiteX10" fmla="*/ 32480 w 172878"/>
                <a:gd name="connsiteY10" fmla="*/ 302609 h 302609"/>
                <a:gd name="connsiteX11" fmla="*/ 41339 w 172878"/>
                <a:gd name="connsiteY11" fmla="*/ 298895 h 302609"/>
                <a:gd name="connsiteX12" fmla="*/ 45053 w 172878"/>
                <a:gd name="connsiteY12" fmla="*/ 290036 h 302609"/>
                <a:gd name="connsiteX13" fmla="*/ 45053 w 172878"/>
                <a:gd name="connsiteY13" fmla="*/ 166592 h 302609"/>
                <a:gd name="connsiteX14" fmla="*/ 160306 w 172878"/>
                <a:gd name="connsiteY14" fmla="*/ 166592 h 302609"/>
                <a:gd name="connsiteX15" fmla="*/ 169164 w 172878"/>
                <a:gd name="connsiteY15" fmla="*/ 162878 h 302609"/>
                <a:gd name="connsiteX16" fmla="*/ 172879 w 172878"/>
                <a:gd name="connsiteY16" fmla="*/ 154115 h 302609"/>
                <a:gd name="connsiteX17" fmla="*/ 172879 w 172878"/>
                <a:gd name="connsiteY17" fmla="*/ 139446 h 302609"/>
                <a:gd name="connsiteX18" fmla="*/ 169069 w 172878"/>
                <a:gd name="connsiteY18" fmla="*/ 130683 h 302609"/>
                <a:gd name="connsiteX19" fmla="*/ 160211 w 172878"/>
                <a:gd name="connsiteY19" fmla="*/ 126968 h 302609"/>
                <a:gd name="connsiteX20" fmla="*/ 45053 w 172878"/>
                <a:gd name="connsiteY20" fmla="*/ 126968 h 302609"/>
                <a:gd name="connsiteX21" fmla="*/ 45053 w 172878"/>
                <a:gd name="connsiteY21" fmla="*/ 77438 h 302609"/>
                <a:gd name="connsiteX22" fmla="*/ 46673 w 172878"/>
                <a:gd name="connsiteY22" fmla="*/ 59531 h 302609"/>
                <a:gd name="connsiteX23" fmla="*/ 52197 w 172878"/>
                <a:gd name="connsiteY23" fmla="*/ 49435 h 302609"/>
                <a:gd name="connsiteX24" fmla="*/ 64484 w 172878"/>
                <a:gd name="connsiteY24" fmla="*/ 43529 h 302609"/>
                <a:gd name="connsiteX25" fmla="*/ 88392 w 172878"/>
                <a:gd name="connsiteY25" fmla="*/ 41529 h 302609"/>
                <a:gd name="connsiteX26" fmla="*/ 163830 w 172878"/>
                <a:gd name="connsiteY26" fmla="*/ 41529 h 302609"/>
                <a:gd name="connsiteX27" fmla="*/ 172879 w 172878"/>
                <a:gd name="connsiteY27" fmla="*/ 32099 h 302609"/>
                <a:gd name="connsiteX28" fmla="*/ 172879 w 172878"/>
                <a:gd name="connsiteY28" fmla="*/ 12573 h 302609"/>
                <a:gd name="connsiteX29" fmla="*/ 171164 w 172878"/>
                <a:gd name="connsiteY29" fmla="*/ 6572 h 302609"/>
                <a:gd name="connsiteX30" fmla="*/ 164783 w 172878"/>
                <a:gd name="connsiteY30" fmla="*/ 2381 h 3026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172878" h="302609">
                  <a:moveTo>
                    <a:pt x="164783" y="2381"/>
                  </a:moveTo>
                  <a:cubicBezTo>
                    <a:pt x="160496" y="1810"/>
                    <a:pt x="155067" y="1429"/>
                    <a:pt x="148781" y="1143"/>
                  </a:cubicBezTo>
                  <a:cubicBezTo>
                    <a:pt x="142494" y="857"/>
                    <a:pt x="135827" y="667"/>
                    <a:pt x="128778" y="572"/>
                  </a:cubicBezTo>
                  <a:lnTo>
                    <a:pt x="107442" y="191"/>
                  </a:lnTo>
                  <a:cubicBezTo>
                    <a:pt x="100203" y="95"/>
                    <a:pt x="93726" y="0"/>
                    <a:pt x="88011" y="0"/>
                  </a:cubicBezTo>
                  <a:cubicBezTo>
                    <a:pt x="59436" y="0"/>
                    <a:pt x="37433" y="6001"/>
                    <a:pt x="22670" y="17812"/>
                  </a:cubicBezTo>
                  <a:cubicBezTo>
                    <a:pt x="7620" y="29909"/>
                    <a:pt x="0" y="50006"/>
                    <a:pt x="0" y="77438"/>
                  </a:cubicBezTo>
                  <a:lnTo>
                    <a:pt x="0" y="290036"/>
                  </a:lnTo>
                  <a:cubicBezTo>
                    <a:pt x="0" y="293370"/>
                    <a:pt x="1334" y="296418"/>
                    <a:pt x="3715" y="298895"/>
                  </a:cubicBezTo>
                  <a:cubicBezTo>
                    <a:pt x="6096" y="301371"/>
                    <a:pt x="9239" y="302609"/>
                    <a:pt x="12573" y="302609"/>
                  </a:cubicBezTo>
                  <a:lnTo>
                    <a:pt x="32480" y="302609"/>
                  </a:lnTo>
                  <a:cubicBezTo>
                    <a:pt x="35814" y="302609"/>
                    <a:pt x="38862" y="301276"/>
                    <a:pt x="41339" y="298895"/>
                  </a:cubicBezTo>
                  <a:cubicBezTo>
                    <a:pt x="43815" y="296418"/>
                    <a:pt x="45053" y="293370"/>
                    <a:pt x="45053" y="290036"/>
                  </a:cubicBezTo>
                  <a:lnTo>
                    <a:pt x="45053" y="166592"/>
                  </a:lnTo>
                  <a:lnTo>
                    <a:pt x="160306" y="166592"/>
                  </a:lnTo>
                  <a:cubicBezTo>
                    <a:pt x="163640" y="166592"/>
                    <a:pt x="166688" y="165354"/>
                    <a:pt x="169164" y="162878"/>
                  </a:cubicBezTo>
                  <a:cubicBezTo>
                    <a:pt x="171641" y="160496"/>
                    <a:pt x="172879" y="157448"/>
                    <a:pt x="172879" y="154115"/>
                  </a:cubicBezTo>
                  <a:lnTo>
                    <a:pt x="172879" y="139446"/>
                  </a:lnTo>
                  <a:cubicBezTo>
                    <a:pt x="172879" y="136112"/>
                    <a:pt x="171545" y="133064"/>
                    <a:pt x="169069" y="130683"/>
                  </a:cubicBezTo>
                  <a:cubicBezTo>
                    <a:pt x="166592" y="128302"/>
                    <a:pt x="163544" y="126968"/>
                    <a:pt x="160211" y="126968"/>
                  </a:cubicBezTo>
                  <a:lnTo>
                    <a:pt x="45053" y="126968"/>
                  </a:lnTo>
                  <a:lnTo>
                    <a:pt x="45053" y="77438"/>
                  </a:lnTo>
                  <a:cubicBezTo>
                    <a:pt x="45053" y="70295"/>
                    <a:pt x="45625" y="64294"/>
                    <a:pt x="46673" y="59531"/>
                  </a:cubicBezTo>
                  <a:cubicBezTo>
                    <a:pt x="47625" y="55340"/>
                    <a:pt x="49435" y="52007"/>
                    <a:pt x="52197" y="49435"/>
                  </a:cubicBezTo>
                  <a:cubicBezTo>
                    <a:pt x="54959" y="46768"/>
                    <a:pt x="59055" y="44768"/>
                    <a:pt x="64484" y="43529"/>
                  </a:cubicBezTo>
                  <a:cubicBezTo>
                    <a:pt x="70390" y="42196"/>
                    <a:pt x="78486" y="41529"/>
                    <a:pt x="88392" y="41529"/>
                  </a:cubicBezTo>
                  <a:lnTo>
                    <a:pt x="163830" y="41529"/>
                  </a:lnTo>
                  <a:cubicBezTo>
                    <a:pt x="169355" y="41529"/>
                    <a:pt x="172879" y="37814"/>
                    <a:pt x="172879" y="32099"/>
                  </a:cubicBezTo>
                  <a:lnTo>
                    <a:pt x="172879" y="12573"/>
                  </a:lnTo>
                  <a:cubicBezTo>
                    <a:pt x="172879" y="10382"/>
                    <a:pt x="172307" y="8382"/>
                    <a:pt x="171164" y="6572"/>
                  </a:cubicBezTo>
                  <a:cubicBezTo>
                    <a:pt x="169831" y="4286"/>
                    <a:pt x="167735" y="2953"/>
                    <a:pt x="164783" y="23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451" name="Freeform: Shape 450">
              <a:extLst>
                <a:ext uri="{FF2B5EF4-FFF2-40B4-BE49-F238E27FC236}">
                  <a16:creationId xmlns:a16="http://schemas.microsoft.com/office/drawing/2014/main" id="{170E649B-A5A3-4806-B9B4-4DCDAF2EDF61}"/>
                </a:ext>
              </a:extLst>
            </p:cNvPr>
            <p:cNvSpPr/>
            <p:nvPr/>
          </p:nvSpPr>
          <p:spPr>
            <a:xfrm>
              <a:off x="5862351" y="3367278"/>
              <a:ext cx="182213" cy="230028"/>
            </a:xfrm>
            <a:custGeom>
              <a:avLst/>
              <a:gdLst>
                <a:gd name="connsiteX0" fmla="*/ 159449 w 182213"/>
                <a:gd name="connsiteY0" fmla="*/ 26384 h 230028"/>
                <a:gd name="connsiteX1" fmla="*/ 130874 w 182213"/>
                <a:gd name="connsiteY1" fmla="*/ 6763 h 230028"/>
                <a:gd name="connsiteX2" fmla="*/ 91535 w 182213"/>
                <a:gd name="connsiteY2" fmla="*/ 0 h 230028"/>
                <a:gd name="connsiteX3" fmla="*/ 23527 w 182213"/>
                <a:gd name="connsiteY3" fmla="*/ 26194 h 230028"/>
                <a:gd name="connsiteX4" fmla="*/ 0 w 182213"/>
                <a:gd name="connsiteY4" fmla="*/ 96203 h 230028"/>
                <a:gd name="connsiteX5" fmla="*/ 0 w 182213"/>
                <a:gd name="connsiteY5" fmla="*/ 131350 h 230028"/>
                <a:gd name="connsiteX6" fmla="*/ 8001 w 182213"/>
                <a:gd name="connsiteY6" fmla="*/ 178594 h 230028"/>
                <a:gd name="connsiteX7" fmla="*/ 29147 w 182213"/>
                <a:gd name="connsiteY7" fmla="*/ 209074 h 230028"/>
                <a:gd name="connsiteX8" fmla="*/ 59341 w 182213"/>
                <a:gd name="connsiteY8" fmla="*/ 225362 h 230028"/>
                <a:gd name="connsiteX9" fmla="*/ 93440 w 182213"/>
                <a:gd name="connsiteY9" fmla="*/ 230029 h 230028"/>
                <a:gd name="connsiteX10" fmla="*/ 130492 w 182213"/>
                <a:gd name="connsiteY10" fmla="*/ 228219 h 230028"/>
                <a:gd name="connsiteX11" fmla="*/ 164211 w 182213"/>
                <a:gd name="connsiteY11" fmla="*/ 223266 h 230028"/>
                <a:gd name="connsiteX12" fmla="*/ 173546 w 182213"/>
                <a:gd name="connsiteY12" fmla="*/ 218408 h 230028"/>
                <a:gd name="connsiteX13" fmla="*/ 176022 w 182213"/>
                <a:gd name="connsiteY13" fmla="*/ 209550 h 230028"/>
                <a:gd name="connsiteX14" fmla="*/ 176022 w 182213"/>
                <a:gd name="connsiteY14" fmla="*/ 196310 h 230028"/>
                <a:gd name="connsiteX15" fmla="*/ 171736 w 182213"/>
                <a:gd name="connsiteY15" fmla="*/ 187928 h 230028"/>
                <a:gd name="connsiteX16" fmla="*/ 164973 w 182213"/>
                <a:gd name="connsiteY16" fmla="*/ 186118 h 230028"/>
                <a:gd name="connsiteX17" fmla="*/ 162306 w 182213"/>
                <a:gd name="connsiteY17" fmla="*/ 186118 h 230028"/>
                <a:gd name="connsiteX18" fmla="*/ 129635 w 182213"/>
                <a:gd name="connsiteY18" fmla="*/ 189166 h 230028"/>
                <a:gd name="connsiteX19" fmla="*/ 93345 w 182213"/>
                <a:gd name="connsiteY19" fmla="*/ 190310 h 230028"/>
                <a:gd name="connsiteX20" fmla="*/ 56198 w 182213"/>
                <a:gd name="connsiteY20" fmla="*/ 177355 h 230028"/>
                <a:gd name="connsiteX21" fmla="*/ 43815 w 182213"/>
                <a:gd name="connsiteY21" fmla="*/ 131350 h 230028"/>
                <a:gd name="connsiteX22" fmla="*/ 43815 w 182213"/>
                <a:gd name="connsiteY22" fmla="*/ 130683 h 230028"/>
                <a:gd name="connsiteX23" fmla="*/ 170021 w 182213"/>
                <a:gd name="connsiteY23" fmla="*/ 130683 h 230028"/>
                <a:gd name="connsiteX24" fmla="*/ 182213 w 182213"/>
                <a:gd name="connsiteY24" fmla="*/ 117348 h 230028"/>
                <a:gd name="connsiteX25" fmla="*/ 182213 w 182213"/>
                <a:gd name="connsiteY25" fmla="*/ 96203 h 230028"/>
                <a:gd name="connsiteX26" fmla="*/ 176498 w 182213"/>
                <a:gd name="connsiteY26" fmla="*/ 57055 h 230028"/>
                <a:gd name="connsiteX27" fmla="*/ 159449 w 182213"/>
                <a:gd name="connsiteY27" fmla="*/ 26384 h 230028"/>
                <a:gd name="connsiteX28" fmla="*/ 138493 w 182213"/>
                <a:gd name="connsiteY28" fmla="*/ 94964 h 230028"/>
                <a:gd name="connsiteX29" fmla="*/ 44101 w 182213"/>
                <a:gd name="connsiteY29" fmla="*/ 94964 h 230028"/>
                <a:gd name="connsiteX30" fmla="*/ 56388 w 182213"/>
                <a:gd name="connsiteY30" fmla="*/ 52864 h 230028"/>
                <a:gd name="connsiteX31" fmla="*/ 91916 w 182213"/>
                <a:gd name="connsiteY31" fmla="*/ 39529 h 230028"/>
                <a:gd name="connsiteX32" fmla="*/ 127064 w 182213"/>
                <a:gd name="connsiteY32" fmla="*/ 52006 h 230028"/>
                <a:gd name="connsiteX33" fmla="*/ 138493 w 182213"/>
                <a:gd name="connsiteY33" fmla="*/ 94964 h 23002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182213" h="230028">
                  <a:moveTo>
                    <a:pt x="159449" y="26384"/>
                  </a:moveTo>
                  <a:cubicBezTo>
                    <a:pt x="151829" y="17907"/>
                    <a:pt x="142208" y="11335"/>
                    <a:pt x="130874" y="6763"/>
                  </a:cubicBezTo>
                  <a:cubicBezTo>
                    <a:pt x="119634" y="2286"/>
                    <a:pt x="106490" y="0"/>
                    <a:pt x="91535" y="0"/>
                  </a:cubicBezTo>
                  <a:cubicBezTo>
                    <a:pt x="62103" y="0"/>
                    <a:pt x="39243" y="8763"/>
                    <a:pt x="23527" y="26194"/>
                  </a:cubicBezTo>
                  <a:cubicBezTo>
                    <a:pt x="7906" y="43434"/>
                    <a:pt x="0" y="66961"/>
                    <a:pt x="0" y="96203"/>
                  </a:cubicBezTo>
                  <a:lnTo>
                    <a:pt x="0" y="131350"/>
                  </a:lnTo>
                  <a:cubicBezTo>
                    <a:pt x="0" y="150114"/>
                    <a:pt x="2667" y="166021"/>
                    <a:pt x="8001" y="178594"/>
                  </a:cubicBezTo>
                  <a:cubicBezTo>
                    <a:pt x="13335" y="191167"/>
                    <a:pt x="20479" y="201454"/>
                    <a:pt x="29147" y="209074"/>
                  </a:cubicBezTo>
                  <a:cubicBezTo>
                    <a:pt x="37814" y="216694"/>
                    <a:pt x="48006" y="222123"/>
                    <a:pt x="59341" y="225362"/>
                  </a:cubicBezTo>
                  <a:cubicBezTo>
                    <a:pt x="70390" y="228505"/>
                    <a:pt x="81915" y="230029"/>
                    <a:pt x="93440" y="230029"/>
                  </a:cubicBezTo>
                  <a:cubicBezTo>
                    <a:pt x="106870" y="230029"/>
                    <a:pt x="119253" y="229457"/>
                    <a:pt x="130492" y="228219"/>
                  </a:cubicBezTo>
                  <a:cubicBezTo>
                    <a:pt x="141637" y="227076"/>
                    <a:pt x="152972" y="225362"/>
                    <a:pt x="164211" y="223266"/>
                  </a:cubicBezTo>
                  <a:cubicBezTo>
                    <a:pt x="168688" y="222504"/>
                    <a:pt x="171736" y="220980"/>
                    <a:pt x="173546" y="218408"/>
                  </a:cubicBezTo>
                  <a:cubicBezTo>
                    <a:pt x="175165" y="216122"/>
                    <a:pt x="176022" y="213170"/>
                    <a:pt x="176022" y="209550"/>
                  </a:cubicBezTo>
                  <a:lnTo>
                    <a:pt x="176022" y="196310"/>
                  </a:lnTo>
                  <a:cubicBezTo>
                    <a:pt x="176022" y="191262"/>
                    <a:pt x="173355" y="188881"/>
                    <a:pt x="171736" y="187928"/>
                  </a:cubicBezTo>
                  <a:cubicBezTo>
                    <a:pt x="169736" y="186690"/>
                    <a:pt x="167450" y="186118"/>
                    <a:pt x="164973" y="186118"/>
                  </a:cubicBezTo>
                  <a:lnTo>
                    <a:pt x="162306" y="186118"/>
                  </a:lnTo>
                  <a:cubicBezTo>
                    <a:pt x="153353" y="187357"/>
                    <a:pt x="142399" y="188404"/>
                    <a:pt x="129635" y="189166"/>
                  </a:cubicBezTo>
                  <a:cubicBezTo>
                    <a:pt x="116872" y="189928"/>
                    <a:pt x="104680" y="190310"/>
                    <a:pt x="93345" y="190310"/>
                  </a:cubicBezTo>
                  <a:cubicBezTo>
                    <a:pt x="76772" y="190310"/>
                    <a:pt x="64294" y="185928"/>
                    <a:pt x="56198" y="177355"/>
                  </a:cubicBezTo>
                  <a:cubicBezTo>
                    <a:pt x="48006" y="168688"/>
                    <a:pt x="43815" y="153257"/>
                    <a:pt x="43815" y="131350"/>
                  </a:cubicBezTo>
                  <a:lnTo>
                    <a:pt x="43815" y="130683"/>
                  </a:lnTo>
                  <a:lnTo>
                    <a:pt x="170021" y="130683"/>
                  </a:lnTo>
                  <a:cubicBezTo>
                    <a:pt x="177641" y="130683"/>
                    <a:pt x="182213" y="125730"/>
                    <a:pt x="182213" y="117348"/>
                  </a:cubicBezTo>
                  <a:lnTo>
                    <a:pt x="182213" y="96203"/>
                  </a:lnTo>
                  <a:cubicBezTo>
                    <a:pt x="182213" y="82010"/>
                    <a:pt x="180308" y="68770"/>
                    <a:pt x="176498" y="57055"/>
                  </a:cubicBezTo>
                  <a:cubicBezTo>
                    <a:pt x="172879" y="45148"/>
                    <a:pt x="167068" y="34862"/>
                    <a:pt x="159449" y="26384"/>
                  </a:cubicBezTo>
                  <a:close/>
                  <a:moveTo>
                    <a:pt x="138493" y="94964"/>
                  </a:moveTo>
                  <a:lnTo>
                    <a:pt x="44101" y="94964"/>
                  </a:lnTo>
                  <a:cubicBezTo>
                    <a:pt x="44291" y="75819"/>
                    <a:pt x="48387" y="61627"/>
                    <a:pt x="56388" y="52864"/>
                  </a:cubicBezTo>
                  <a:cubicBezTo>
                    <a:pt x="64580" y="43910"/>
                    <a:pt x="76200" y="39529"/>
                    <a:pt x="91916" y="39529"/>
                  </a:cubicBezTo>
                  <a:cubicBezTo>
                    <a:pt x="107728" y="39529"/>
                    <a:pt x="119539" y="43720"/>
                    <a:pt x="127064" y="52006"/>
                  </a:cubicBezTo>
                  <a:cubicBezTo>
                    <a:pt x="134493" y="60389"/>
                    <a:pt x="138303" y="74866"/>
                    <a:pt x="138493" y="949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452" name="Freeform: Shape 451">
              <a:extLst>
                <a:ext uri="{FF2B5EF4-FFF2-40B4-BE49-F238E27FC236}">
                  <a16:creationId xmlns:a16="http://schemas.microsoft.com/office/drawing/2014/main" id="{99D8572B-B511-42DA-A96F-5858DF838E80}"/>
                </a:ext>
              </a:extLst>
            </p:cNvPr>
            <p:cNvSpPr/>
            <p:nvPr/>
          </p:nvSpPr>
          <p:spPr>
            <a:xfrm>
              <a:off x="6091904" y="3367278"/>
              <a:ext cx="106014" cy="227171"/>
            </a:xfrm>
            <a:custGeom>
              <a:avLst/>
              <a:gdLst>
                <a:gd name="connsiteX0" fmla="*/ 93059 w 106014"/>
                <a:gd name="connsiteY0" fmla="*/ 0 h 227171"/>
                <a:gd name="connsiteX1" fmla="*/ 64770 w 106014"/>
                <a:gd name="connsiteY1" fmla="*/ 4572 h 227171"/>
                <a:gd name="connsiteX2" fmla="*/ 42672 w 106014"/>
                <a:gd name="connsiteY2" fmla="*/ 14954 h 227171"/>
                <a:gd name="connsiteX3" fmla="*/ 39338 w 106014"/>
                <a:gd name="connsiteY3" fmla="*/ 6667 h 227171"/>
                <a:gd name="connsiteX4" fmla="*/ 30575 w 106014"/>
                <a:gd name="connsiteY4" fmla="*/ 2667 h 227171"/>
                <a:gd name="connsiteX5" fmla="*/ 12192 w 106014"/>
                <a:gd name="connsiteY5" fmla="*/ 2667 h 227171"/>
                <a:gd name="connsiteX6" fmla="*/ 3429 w 106014"/>
                <a:gd name="connsiteY6" fmla="*/ 6572 h 227171"/>
                <a:gd name="connsiteX7" fmla="*/ 0 w 106014"/>
                <a:gd name="connsiteY7" fmla="*/ 15240 h 227171"/>
                <a:gd name="connsiteX8" fmla="*/ 0 w 106014"/>
                <a:gd name="connsiteY8" fmla="*/ 214598 h 227171"/>
                <a:gd name="connsiteX9" fmla="*/ 3429 w 106014"/>
                <a:gd name="connsiteY9" fmla="*/ 223266 h 227171"/>
                <a:gd name="connsiteX10" fmla="*/ 12192 w 106014"/>
                <a:gd name="connsiteY10" fmla="*/ 227171 h 227171"/>
                <a:gd name="connsiteX11" fmla="*/ 31337 w 106014"/>
                <a:gd name="connsiteY11" fmla="*/ 227171 h 227171"/>
                <a:gd name="connsiteX12" fmla="*/ 40196 w 106014"/>
                <a:gd name="connsiteY12" fmla="*/ 223456 h 227171"/>
                <a:gd name="connsiteX13" fmla="*/ 43910 w 106014"/>
                <a:gd name="connsiteY13" fmla="*/ 214598 h 227171"/>
                <a:gd name="connsiteX14" fmla="*/ 43910 w 106014"/>
                <a:gd name="connsiteY14" fmla="*/ 54007 h 227171"/>
                <a:gd name="connsiteX15" fmla="*/ 68008 w 106014"/>
                <a:gd name="connsiteY15" fmla="*/ 43148 h 227171"/>
                <a:gd name="connsiteX16" fmla="*/ 93059 w 106014"/>
                <a:gd name="connsiteY16" fmla="*/ 39624 h 227171"/>
                <a:gd name="connsiteX17" fmla="*/ 106013 w 106014"/>
                <a:gd name="connsiteY17" fmla="*/ 28099 h 227171"/>
                <a:gd name="connsiteX18" fmla="*/ 106013 w 106014"/>
                <a:gd name="connsiteY18" fmla="*/ 11906 h 227171"/>
                <a:gd name="connsiteX19" fmla="*/ 93059 w 106014"/>
                <a:gd name="connsiteY19" fmla="*/ 0 h 2271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06014" h="227171">
                  <a:moveTo>
                    <a:pt x="93059" y="0"/>
                  </a:moveTo>
                  <a:cubicBezTo>
                    <a:pt x="83725" y="0"/>
                    <a:pt x="74200" y="1524"/>
                    <a:pt x="64770" y="4572"/>
                  </a:cubicBezTo>
                  <a:cubicBezTo>
                    <a:pt x="57626" y="6858"/>
                    <a:pt x="50292" y="10382"/>
                    <a:pt x="42672" y="14954"/>
                  </a:cubicBezTo>
                  <a:cubicBezTo>
                    <a:pt x="42577" y="11811"/>
                    <a:pt x="41434" y="8953"/>
                    <a:pt x="39338" y="6667"/>
                  </a:cubicBezTo>
                  <a:cubicBezTo>
                    <a:pt x="36957" y="4096"/>
                    <a:pt x="33909" y="2667"/>
                    <a:pt x="30575" y="2667"/>
                  </a:cubicBezTo>
                  <a:lnTo>
                    <a:pt x="12192" y="2667"/>
                  </a:lnTo>
                  <a:cubicBezTo>
                    <a:pt x="8763" y="2667"/>
                    <a:pt x="5715" y="4000"/>
                    <a:pt x="3429" y="6572"/>
                  </a:cubicBezTo>
                  <a:cubicBezTo>
                    <a:pt x="1238" y="8953"/>
                    <a:pt x="0" y="12001"/>
                    <a:pt x="0" y="15240"/>
                  </a:cubicBezTo>
                  <a:lnTo>
                    <a:pt x="0" y="214598"/>
                  </a:lnTo>
                  <a:cubicBezTo>
                    <a:pt x="0" y="217837"/>
                    <a:pt x="1143" y="220885"/>
                    <a:pt x="3429" y="223266"/>
                  </a:cubicBezTo>
                  <a:cubicBezTo>
                    <a:pt x="5715" y="225838"/>
                    <a:pt x="8763" y="227171"/>
                    <a:pt x="12192" y="227171"/>
                  </a:cubicBezTo>
                  <a:lnTo>
                    <a:pt x="31337" y="227171"/>
                  </a:lnTo>
                  <a:cubicBezTo>
                    <a:pt x="34671" y="227171"/>
                    <a:pt x="37719" y="225838"/>
                    <a:pt x="40196" y="223456"/>
                  </a:cubicBezTo>
                  <a:cubicBezTo>
                    <a:pt x="42672" y="220980"/>
                    <a:pt x="43910" y="217932"/>
                    <a:pt x="43910" y="214598"/>
                  </a:cubicBezTo>
                  <a:lnTo>
                    <a:pt x="43910" y="54007"/>
                  </a:lnTo>
                  <a:cubicBezTo>
                    <a:pt x="52578" y="48958"/>
                    <a:pt x="60674" y="45339"/>
                    <a:pt x="68008" y="43148"/>
                  </a:cubicBezTo>
                  <a:cubicBezTo>
                    <a:pt x="76009" y="40767"/>
                    <a:pt x="84487" y="39624"/>
                    <a:pt x="93059" y="39624"/>
                  </a:cubicBezTo>
                  <a:cubicBezTo>
                    <a:pt x="101155" y="39624"/>
                    <a:pt x="106013" y="35338"/>
                    <a:pt x="106013" y="28099"/>
                  </a:cubicBezTo>
                  <a:lnTo>
                    <a:pt x="106013" y="11906"/>
                  </a:lnTo>
                  <a:cubicBezTo>
                    <a:pt x="106108" y="4477"/>
                    <a:pt x="101251" y="0"/>
                    <a:pt x="93059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453" name="Freeform: Shape 452">
              <a:extLst>
                <a:ext uri="{FF2B5EF4-FFF2-40B4-BE49-F238E27FC236}">
                  <a16:creationId xmlns:a16="http://schemas.microsoft.com/office/drawing/2014/main" id="{F4794080-ED58-4BE1-BEA8-9C518A1A2B7E}"/>
                </a:ext>
              </a:extLst>
            </p:cNvPr>
            <p:cNvSpPr/>
            <p:nvPr/>
          </p:nvSpPr>
          <p:spPr>
            <a:xfrm>
              <a:off x="6228207" y="3367278"/>
              <a:ext cx="183454" cy="229933"/>
            </a:xfrm>
            <a:custGeom>
              <a:avLst/>
              <a:gdLst>
                <a:gd name="connsiteX0" fmla="*/ 177832 w 183454"/>
                <a:gd name="connsiteY0" fmla="*/ 59627 h 229933"/>
                <a:gd name="connsiteX1" fmla="*/ 160401 w 183454"/>
                <a:gd name="connsiteY1" fmla="*/ 27813 h 229933"/>
                <a:gd name="connsiteX2" fmla="*/ 131255 w 183454"/>
                <a:gd name="connsiteY2" fmla="*/ 7239 h 229933"/>
                <a:gd name="connsiteX3" fmla="*/ 91535 w 183454"/>
                <a:gd name="connsiteY3" fmla="*/ 0 h 229933"/>
                <a:gd name="connsiteX4" fmla="*/ 52006 w 183454"/>
                <a:gd name="connsiteY4" fmla="*/ 7239 h 229933"/>
                <a:gd name="connsiteX5" fmla="*/ 23146 w 183454"/>
                <a:gd name="connsiteY5" fmla="*/ 27813 h 229933"/>
                <a:gd name="connsiteX6" fmla="*/ 5715 w 183454"/>
                <a:gd name="connsiteY6" fmla="*/ 59627 h 229933"/>
                <a:gd name="connsiteX7" fmla="*/ 0 w 183454"/>
                <a:gd name="connsiteY7" fmla="*/ 100108 h 229933"/>
                <a:gd name="connsiteX8" fmla="*/ 0 w 183454"/>
                <a:gd name="connsiteY8" fmla="*/ 129826 h 229933"/>
                <a:gd name="connsiteX9" fmla="*/ 5715 w 183454"/>
                <a:gd name="connsiteY9" fmla="*/ 170307 h 229933"/>
                <a:gd name="connsiteX10" fmla="*/ 23050 w 183454"/>
                <a:gd name="connsiteY10" fmla="*/ 202121 h 229933"/>
                <a:gd name="connsiteX11" fmla="*/ 51911 w 183454"/>
                <a:gd name="connsiteY11" fmla="*/ 222695 h 229933"/>
                <a:gd name="connsiteX12" fmla="*/ 91440 w 183454"/>
                <a:gd name="connsiteY12" fmla="*/ 229934 h 229933"/>
                <a:gd name="connsiteX13" fmla="*/ 131159 w 183454"/>
                <a:gd name="connsiteY13" fmla="*/ 222695 h 229933"/>
                <a:gd name="connsiteX14" fmla="*/ 160306 w 183454"/>
                <a:gd name="connsiteY14" fmla="*/ 202121 h 229933"/>
                <a:gd name="connsiteX15" fmla="*/ 177737 w 183454"/>
                <a:gd name="connsiteY15" fmla="*/ 170307 h 229933"/>
                <a:gd name="connsiteX16" fmla="*/ 177737 w 183454"/>
                <a:gd name="connsiteY16" fmla="*/ 170307 h 229933"/>
                <a:gd name="connsiteX17" fmla="*/ 183451 w 183454"/>
                <a:gd name="connsiteY17" fmla="*/ 129826 h 229933"/>
                <a:gd name="connsiteX18" fmla="*/ 183451 w 183454"/>
                <a:gd name="connsiteY18" fmla="*/ 100108 h 229933"/>
                <a:gd name="connsiteX19" fmla="*/ 177832 w 183454"/>
                <a:gd name="connsiteY19" fmla="*/ 59627 h 229933"/>
                <a:gd name="connsiteX20" fmla="*/ 139637 w 183454"/>
                <a:gd name="connsiteY20" fmla="*/ 100203 h 229933"/>
                <a:gd name="connsiteX21" fmla="*/ 139637 w 183454"/>
                <a:gd name="connsiteY21" fmla="*/ 129921 h 229933"/>
                <a:gd name="connsiteX22" fmla="*/ 127826 w 183454"/>
                <a:gd name="connsiteY22" fmla="*/ 174974 h 229933"/>
                <a:gd name="connsiteX23" fmla="*/ 91630 w 183454"/>
                <a:gd name="connsiteY23" fmla="*/ 190405 h 229933"/>
                <a:gd name="connsiteX24" fmla="*/ 55435 w 183454"/>
                <a:gd name="connsiteY24" fmla="*/ 174879 h 229933"/>
                <a:gd name="connsiteX25" fmla="*/ 44005 w 183454"/>
                <a:gd name="connsiteY25" fmla="*/ 129921 h 229933"/>
                <a:gd name="connsiteX26" fmla="*/ 44005 w 183454"/>
                <a:gd name="connsiteY26" fmla="*/ 100203 h 229933"/>
                <a:gd name="connsiteX27" fmla="*/ 55626 w 183454"/>
                <a:gd name="connsiteY27" fmla="*/ 55150 h 229933"/>
                <a:gd name="connsiteX28" fmla="*/ 91630 w 183454"/>
                <a:gd name="connsiteY28" fmla="*/ 39719 h 229933"/>
                <a:gd name="connsiteX29" fmla="*/ 128016 w 183454"/>
                <a:gd name="connsiteY29" fmla="*/ 55340 h 229933"/>
                <a:gd name="connsiteX30" fmla="*/ 139637 w 183454"/>
                <a:gd name="connsiteY30" fmla="*/ 100203 h 22993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183454" h="229933">
                  <a:moveTo>
                    <a:pt x="177832" y="59627"/>
                  </a:moveTo>
                  <a:cubicBezTo>
                    <a:pt x="174022" y="47339"/>
                    <a:pt x="168116" y="36576"/>
                    <a:pt x="160401" y="27813"/>
                  </a:cubicBezTo>
                  <a:cubicBezTo>
                    <a:pt x="152686" y="18955"/>
                    <a:pt x="142875" y="12001"/>
                    <a:pt x="131255" y="7239"/>
                  </a:cubicBezTo>
                  <a:cubicBezTo>
                    <a:pt x="119729" y="2476"/>
                    <a:pt x="106394" y="0"/>
                    <a:pt x="91535" y="0"/>
                  </a:cubicBezTo>
                  <a:cubicBezTo>
                    <a:pt x="76676" y="0"/>
                    <a:pt x="63341" y="2381"/>
                    <a:pt x="52006" y="7239"/>
                  </a:cubicBezTo>
                  <a:cubicBezTo>
                    <a:pt x="40576" y="12097"/>
                    <a:pt x="30861" y="18955"/>
                    <a:pt x="23146" y="27813"/>
                  </a:cubicBezTo>
                  <a:cubicBezTo>
                    <a:pt x="15430" y="36576"/>
                    <a:pt x="9620" y="47339"/>
                    <a:pt x="5715" y="59627"/>
                  </a:cubicBezTo>
                  <a:cubicBezTo>
                    <a:pt x="1905" y="71723"/>
                    <a:pt x="0" y="85344"/>
                    <a:pt x="0" y="100108"/>
                  </a:cubicBezTo>
                  <a:lnTo>
                    <a:pt x="0" y="129826"/>
                  </a:lnTo>
                  <a:cubicBezTo>
                    <a:pt x="0" y="144590"/>
                    <a:pt x="1905" y="158210"/>
                    <a:pt x="5715" y="170307"/>
                  </a:cubicBezTo>
                  <a:cubicBezTo>
                    <a:pt x="9525" y="182594"/>
                    <a:pt x="15430" y="193358"/>
                    <a:pt x="23050" y="202121"/>
                  </a:cubicBezTo>
                  <a:cubicBezTo>
                    <a:pt x="30766" y="210979"/>
                    <a:pt x="40481" y="217932"/>
                    <a:pt x="51911" y="222695"/>
                  </a:cubicBezTo>
                  <a:cubicBezTo>
                    <a:pt x="63246" y="227457"/>
                    <a:pt x="76581" y="229934"/>
                    <a:pt x="91440" y="229934"/>
                  </a:cubicBezTo>
                  <a:cubicBezTo>
                    <a:pt x="106299" y="229934"/>
                    <a:pt x="119729" y="227552"/>
                    <a:pt x="131159" y="222695"/>
                  </a:cubicBezTo>
                  <a:cubicBezTo>
                    <a:pt x="142780" y="217837"/>
                    <a:pt x="152495" y="210979"/>
                    <a:pt x="160306" y="202121"/>
                  </a:cubicBezTo>
                  <a:cubicBezTo>
                    <a:pt x="168021" y="193358"/>
                    <a:pt x="173831" y="182594"/>
                    <a:pt x="177737" y="170307"/>
                  </a:cubicBezTo>
                  <a:lnTo>
                    <a:pt x="177737" y="170307"/>
                  </a:lnTo>
                  <a:cubicBezTo>
                    <a:pt x="181547" y="158210"/>
                    <a:pt x="183451" y="144590"/>
                    <a:pt x="183451" y="129826"/>
                  </a:cubicBezTo>
                  <a:lnTo>
                    <a:pt x="183451" y="100108"/>
                  </a:lnTo>
                  <a:cubicBezTo>
                    <a:pt x="183547" y="85439"/>
                    <a:pt x="181642" y="71818"/>
                    <a:pt x="177832" y="59627"/>
                  </a:cubicBezTo>
                  <a:close/>
                  <a:moveTo>
                    <a:pt x="139637" y="100203"/>
                  </a:moveTo>
                  <a:lnTo>
                    <a:pt x="139637" y="129921"/>
                  </a:lnTo>
                  <a:cubicBezTo>
                    <a:pt x="139637" y="149162"/>
                    <a:pt x="135636" y="164306"/>
                    <a:pt x="127826" y="174974"/>
                  </a:cubicBezTo>
                  <a:cubicBezTo>
                    <a:pt x="120205" y="185356"/>
                    <a:pt x="108395" y="190405"/>
                    <a:pt x="91630" y="190405"/>
                  </a:cubicBezTo>
                  <a:cubicBezTo>
                    <a:pt x="74581" y="190405"/>
                    <a:pt x="62770" y="185356"/>
                    <a:pt x="55435" y="174879"/>
                  </a:cubicBezTo>
                  <a:cubicBezTo>
                    <a:pt x="47816" y="164021"/>
                    <a:pt x="44005" y="148876"/>
                    <a:pt x="44005" y="129921"/>
                  </a:cubicBezTo>
                  <a:lnTo>
                    <a:pt x="44005" y="100203"/>
                  </a:lnTo>
                  <a:cubicBezTo>
                    <a:pt x="44005" y="80963"/>
                    <a:pt x="47911" y="65818"/>
                    <a:pt x="55626" y="55150"/>
                  </a:cubicBezTo>
                  <a:cubicBezTo>
                    <a:pt x="63055" y="44767"/>
                    <a:pt x="74866" y="39719"/>
                    <a:pt x="91630" y="39719"/>
                  </a:cubicBezTo>
                  <a:cubicBezTo>
                    <a:pt x="108680" y="39719"/>
                    <a:pt x="120491" y="44863"/>
                    <a:pt x="128016" y="55340"/>
                  </a:cubicBezTo>
                  <a:cubicBezTo>
                    <a:pt x="135731" y="66103"/>
                    <a:pt x="139637" y="81248"/>
                    <a:pt x="139637" y="1002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</p:grpSp>
      <p:sp>
        <p:nvSpPr>
          <p:cNvPr id="454" name="TextBox 453">
            <a:extLst>
              <a:ext uri="{FF2B5EF4-FFF2-40B4-BE49-F238E27FC236}">
                <a16:creationId xmlns:a16="http://schemas.microsoft.com/office/drawing/2014/main" id="{84A25E7E-4D5C-461E-91AD-950F730E379B}"/>
              </a:ext>
            </a:extLst>
          </p:cNvPr>
          <p:cNvSpPr txBox="1"/>
          <p:nvPr/>
        </p:nvSpPr>
        <p:spPr>
          <a:xfrm>
            <a:off x="3841630" y="3881931"/>
            <a:ext cx="4508740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</a:rPr>
              <a:t>C R E A T I V E  A G E N C Y</a:t>
            </a:r>
          </a:p>
        </p:txBody>
      </p:sp>
      <p:sp>
        <p:nvSpPr>
          <p:cNvPr id="524" name="Oval 523">
            <a:extLst>
              <a:ext uri="{FF2B5EF4-FFF2-40B4-BE49-F238E27FC236}">
                <a16:creationId xmlns:a16="http://schemas.microsoft.com/office/drawing/2014/main" id="{304CD67E-516C-4EAC-A547-41CAA298FD5F}"/>
              </a:ext>
            </a:extLst>
          </p:cNvPr>
          <p:cNvSpPr/>
          <p:nvPr/>
        </p:nvSpPr>
        <p:spPr>
          <a:xfrm>
            <a:off x="5255868" y="5981772"/>
            <a:ext cx="278356" cy="278356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525" name="Freeform 5">
            <a:extLst>
              <a:ext uri="{FF2B5EF4-FFF2-40B4-BE49-F238E27FC236}">
                <a16:creationId xmlns:a16="http://schemas.microsoft.com/office/drawing/2014/main" id="{50B9C261-3602-44A3-B2AF-C0DB6AD1B184}"/>
              </a:ext>
            </a:extLst>
          </p:cNvPr>
          <p:cNvSpPr>
            <a:spLocks/>
          </p:cNvSpPr>
          <p:nvPr/>
        </p:nvSpPr>
        <p:spPr bwMode="auto">
          <a:xfrm>
            <a:off x="5367021" y="6065918"/>
            <a:ext cx="56051" cy="110063"/>
          </a:xfrm>
          <a:custGeom>
            <a:avLst/>
            <a:gdLst>
              <a:gd name="T0" fmla="*/ 22 w 29"/>
              <a:gd name="T1" fmla="*/ 0 h 57"/>
              <a:gd name="T2" fmla="*/ 21 w 29"/>
              <a:gd name="T3" fmla="*/ 0 h 57"/>
              <a:gd name="T4" fmla="*/ 13 w 29"/>
              <a:gd name="T5" fmla="*/ 2 h 57"/>
              <a:gd name="T6" fmla="*/ 9 w 29"/>
              <a:gd name="T7" fmla="*/ 10 h 57"/>
              <a:gd name="T8" fmla="*/ 9 w 29"/>
              <a:gd name="T9" fmla="*/ 14 h 57"/>
              <a:gd name="T10" fmla="*/ 9 w 29"/>
              <a:gd name="T11" fmla="*/ 20 h 57"/>
              <a:gd name="T12" fmla="*/ 9 w 29"/>
              <a:gd name="T13" fmla="*/ 21 h 57"/>
              <a:gd name="T14" fmla="*/ 0 w 29"/>
              <a:gd name="T15" fmla="*/ 21 h 57"/>
              <a:gd name="T16" fmla="*/ 0 w 29"/>
              <a:gd name="T17" fmla="*/ 31 h 57"/>
              <a:gd name="T18" fmla="*/ 8 w 29"/>
              <a:gd name="T19" fmla="*/ 31 h 57"/>
              <a:gd name="T20" fmla="*/ 8 w 29"/>
              <a:gd name="T21" fmla="*/ 57 h 57"/>
              <a:gd name="T22" fmla="*/ 19 w 29"/>
              <a:gd name="T23" fmla="*/ 57 h 57"/>
              <a:gd name="T24" fmla="*/ 19 w 29"/>
              <a:gd name="T25" fmla="*/ 31 h 57"/>
              <a:gd name="T26" fmla="*/ 28 w 29"/>
              <a:gd name="T27" fmla="*/ 31 h 57"/>
              <a:gd name="T28" fmla="*/ 29 w 29"/>
              <a:gd name="T29" fmla="*/ 21 h 57"/>
              <a:gd name="T30" fmla="*/ 28 w 29"/>
              <a:gd name="T31" fmla="*/ 21 h 57"/>
              <a:gd name="T32" fmla="*/ 27 w 29"/>
              <a:gd name="T33" fmla="*/ 21 h 57"/>
              <a:gd name="T34" fmla="*/ 24 w 29"/>
              <a:gd name="T35" fmla="*/ 21 h 57"/>
              <a:gd name="T36" fmla="*/ 19 w 29"/>
              <a:gd name="T37" fmla="*/ 21 h 57"/>
              <a:gd name="T38" fmla="*/ 19 w 29"/>
              <a:gd name="T39" fmla="*/ 13 h 57"/>
              <a:gd name="T40" fmla="*/ 23 w 29"/>
              <a:gd name="T41" fmla="*/ 9 h 57"/>
              <a:gd name="T42" fmla="*/ 26 w 29"/>
              <a:gd name="T43" fmla="*/ 9 h 57"/>
              <a:gd name="T44" fmla="*/ 27 w 29"/>
              <a:gd name="T45" fmla="*/ 9 h 57"/>
              <a:gd name="T46" fmla="*/ 28 w 29"/>
              <a:gd name="T47" fmla="*/ 9 h 57"/>
              <a:gd name="T48" fmla="*/ 29 w 29"/>
              <a:gd name="T49" fmla="*/ 9 h 57"/>
              <a:gd name="T50" fmla="*/ 29 w 29"/>
              <a:gd name="T51" fmla="*/ 9 h 57"/>
              <a:gd name="T52" fmla="*/ 29 w 29"/>
              <a:gd name="T53" fmla="*/ 0 h 57"/>
              <a:gd name="T54" fmla="*/ 27 w 29"/>
              <a:gd name="T55" fmla="*/ 0 h 57"/>
              <a:gd name="T56" fmla="*/ 22 w 29"/>
              <a:gd name="T57" fmla="*/ 0 h 5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</a:cxnLst>
            <a:rect l="0" t="0" r="r" b="b"/>
            <a:pathLst>
              <a:path w="29" h="57">
                <a:moveTo>
                  <a:pt x="22" y="0"/>
                </a:moveTo>
                <a:cubicBezTo>
                  <a:pt x="22" y="0"/>
                  <a:pt x="21" y="0"/>
                  <a:pt x="21" y="0"/>
                </a:cubicBezTo>
                <a:cubicBezTo>
                  <a:pt x="18" y="0"/>
                  <a:pt x="16" y="1"/>
                  <a:pt x="13" y="2"/>
                </a:cubicBezTo>
                <a:cubicBezTo>
                  <a:pt x="11" y="4"/>
                  <a:pt x="9" y="7"/>
                  <a:pt x="9" y="10"/>
                </a:cubicBezTo>
                <a:cubicBezTo>
                  <a:pt x="9" y="11"/>
                  <a:pt x="9" y="12"/>
                  <a:pt x="9" y="14"/>
                </a:cubicBezTo>
                <a:cubicBezTo>
                  <a:pt x="8" y="16"/>
                  <a:pt x="9" y="18"/>
                  <a:pt x="9" y="20"/>
                </a:cubicBezTo>
                <a:cubicBezTo>
                  <a:pt x="9" y="21"/>
                  <a:pt x="9" y="21"/>
                  <a:pt x="9" y="21"/>
                </a:cubicBezTo>
                <a:cubicBezTo>
                  <a:pt x="0" y="21"/>
                  <a:pt x="0" y="21"/>
                  <a:pt x="0" y="21"/>
                </a:cubicBezTo>
                <a:cubicBezTo>
                  <a:pt x="0" y="31"/>
                  <a:pt x="0" y="31"/>
                  <a:pt x="0" y="31"/>
                </a:cubicBezTo>
                <a:cubicBezTo>
                  <a:pt x="8" y="31"/>
                  <a:pt x="8" y="31"/>
                  <a:pt x="8" y="31"/>
                </a:cubicBezTo>
                <a:cubicBezTo>
                  <a:pt x="8" y="57"/>
                  <a:pt x="8" y="57"/>
                  <a:pt x="8" y="57"/>
                </a:cubicBezTo>
                <a:cubicBezTo>
                  <a:pt x="19" y="57"/>
                  <a:pt x="19" y="57"/>
                  <a:pt x="19" y="57"/>
                </a:cubicBezTo>
                <a:cubicBezTo>
                  <a:pt x="19" y="31"/>
                  <a:pt x="19" y="31"/>
                  <a:pt x="19" y="31"/>
                </a:cubicBezTo>
                <a:cubicBezTo>
                  <a:pt x="28" y="31"/>
                  <a:pt x="28" y="31"/>
                  <a:pt x="28" y="31"/>
                </a:cubicBezTo>
                <a:cubicBezTo>
                  <a:pt x="28" y="28"/>
                  <a:pt x="29" y="24"/>
                  <a:pt x="29" y="21"/>
                </a:cubicBezTo>
                <a:cubicBezTo>
                  <a:pt x="29" y="21"/>
                  <a:pt x="28" y="21"/>
                  <a:pt x="28" y="21"/>
                </a:cubicBezTo>
                <a:cubicBezTo>
                  <a:pt x="28" y="21"/>
                  <a:pt x="27" y="21"/>
                  <a:pt x="27" y="21"/>
                </a:cubicBezTo>
                <a:cubicBezTo>
                  <a:pt x="26" y="21"/>
                  <a:pt x="25" y="21"/>
                  <a:pt x="24" y="21"/>
                </a:cubicBezTo>
                <a:cubicBezTo>
                  <a:pt x="22" y="21"/>
                  <a:pt x="19" y="21"/>
                  <a:pt x="19" y="21"/>
                </a:cubicBezTo>
                <a:cubicBezTo>
                  <a:pt x="19" y="21"/>
                  <a:pt x="19" y="16"/>
                  <a:pt x="19" y="13"/>
                </a:cubicBezTo>
                <a:cubicBezTo>
                  <a:pt x="19" y="10"/>
                  <a:pt x="21" y="10"/>
                  <a:pt x="23" y="9"/>
                </a:cubicBezTo>
                <a:cubicBezTo>
                  <a:pt x="24" y="9"/>
                  <a:pt x="25" y="9"/>
                  <a:pt x="26" y="9"/>
                </a:cubicBezTo>
                <a:cubicBezTo>
                  <a:pt x="26" y="9"/>
                  <a:pt x="26" y="9"/>
                  <a:pt x="27" y="9"/>
                </a:cubicBezTo>
                <a:cubicBezTo>
                  <a:pt x="27" y="9"/>
                  <a:pt x="28" y="9"/>
                  <a:pt x="28" y="9"/>
                </a:cubicBezTo>
                <a:cubicBezTo>
                  <a:pt x="28" y="9"/>
                  <a:pt x="29" y="9"/>
                  <a:pt x="29" y="9"/>
                </a:cubicBezTo>
                <a:cubicBezTo>
                  <a:pt x="29" y="9"/>
                  <a:pt x="29" y="9"/>
                  <a:pt x="29" y="9"/>
                </a:cubicBezTo>
                <a:cubicBezTo>
                  <a:pt x="29" y="0"/>
                  <a:pt x="29" y="0"/>
                  <a:pt x="29" y="0"/>
                </a:cubicBezTo>
                <a:cubicBezTo>
                  <a:pt x="28" y="0"/>
                  <a:pt x="27" y="0"/>
                  <a:pt x="27" y="0"/>
                </a:cubicBezTo>
                <a:cubicBezTo>
                  <a:pt x="25" y="0"/>
                  <a:pt x="24" y="0"/>
                  <a:pt x="22" y="0"/>
                </a:cubicBezTo>
              </a:path>
            </a:pathLst>
          </a:custGeom>
          <a:solidFill>
            <a:schemeClr val="bg2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527" name="Oval 526">
            <a:extLst>
              <a:ext uri="{FF2B5EF4-FFF2-40B4-BE49-F238E27FC236}">
                <a16:creationId xmlns:a16="http://schemas.microsoft.com/office/drawing/2014/main" id="{8C4D2846-2BAF-4F62-879F-92799CE20684}"/>
              </a:ext>
            </a:extLst>
          </p:cNvPr>
          <p:cNvSpPr/>
          <p:nvPr/>
        </p:nvSpPr>
        <p:spPr>
          <a:xfrm>
            <a:off x="5723171" y="5981772"/>
            <a:ext cx="278356" cy="278356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528" name="Freeform 6">
            <a:extLst>
              <a:ext uri="{FF2B5EF4-FFF2-40B4-BE49-F238E27FC236}">
                <a16:creationId xmlns:a16="http://schemas.microsoft.com/office/drawing/2014/main" id="{E5B32543-3D62-400B-942B-53E7AB129918}"/>
              </a:ext>
            </a:extLst>
          </p:cNvPr>
          <p:cNvSpPr>
            <a:spLocks/>
          </p:cNvSpPr>
          <p:nvPr/>
        </p:nvSpPr>
        <p:spPr bwMode="auto">
          <a:xfrm>
            <a:off x="5811394" y="6079167"/>
            <a:ext cx="101911" cy="83566"/>
          </a:xfrm>
          <a:custGeom>
            <a:avLst/>
            <a:gdLst>
              <a:gd name="T0" fmla="*/ 37 w 53"/>
              <a:gd name="T1" fmla="*/ 0 h 43"/>
              <a:gd name="T2" fmla="*/ 35 w 53"/>
              <a:gd name="T3" fmla="*/ 1 h 43"/>
              <a:gd name="T4" fmla="*/ 27 w 53"/>
              <a:gd name="T5" fmla="*/ 5 h 43"/>
              <a:gd name="T6" fmla="*/ 26 w 53"/>
              <a:gd name="T7" fmla="*/ 13 h 43"/>
              <a:gd name="T8" fmla="*/ 26 w 53"/>
              <a:gd name="T9" fmla="*/ 14 h 43"/>
              <a:gd name="T10" fmla="*/ 4 w 53"/>
              <a:gd name="T11" fmla="*/ 2 h 43"/>
              <a:gd name="T12" fmla="*/ 2 w 53"/>
              <a:gd name="T13" fmla="*/ 10 h 43"/>
              <a:gd name="T14" fmla="*/ 7 w 53"/>
              <a:gd name="T15" fmla="*/ 17 h 43"/>
              <a:gd name="T16" fmla="*/ 2 w 53"/>
              <a:gd name="T17" fmla="*/ 16 h 43"/>
              <a:gd name="T18" fmla="*/ 4 w 53"/>
              <a:gd name="T19" fmla="*/ 21 h 43"/>
              <a:gd name="T20" fmla="*/ 11 w 53"/>
              <a:gd name="T21" fmla="*/ 26 h 43"/>
              <a:gd name="T22" fmla="*/ 10 w 53"/>
              <a:gd name="T23" fmla="*/ 26 h 43"/>
              <a:gd name="T24" fmla="*/ 8 w 53"/>
              <a:gd name="T25" fmla="*/ 27 h 43"/>
              <a:gd name="T26" fmla="*/ 6 w 53"/>
              <a:gd name="T27" fmla="*/ 26 h 43"/>
              <a:gd name="T28" fmla="*/ 16 w 53"/>
              <a:gd name="T29" fmla="*/ 34 h 43"/>
              <a:gd name="T30" fmla="*/ 11 w 53"/>
              <a:gd name="T31" fmla="*/ 37 h 43"/>
              <a:gd name="T32" fmla="*/ 3 w 53"/>
              <a:gd name="T33" fmla="*/ 39 h 43"/>
              <a:gd name="T34" fmla="*/ 0 w 53"/>
              <a:gd name="T35" fmla="*/ 38 h 43"/>
              <a:gd name="T36" fmla="*/ 0 w 53"/>
              <a:gd name="T37" fmla="*/ 39 h 43"/>
              <a:gd name="T38" fmla="*/ 17 w 53"/>
              <a:gd name="T39" fmla="*/ 43 h 43"/>
              <a:gd name="T40" fmla="*/ 18 w 53"/>
              <a:gd name="T41" fmla="*/ 43 h 43"/>
              <a:gd name="T42" fmla="*/ 24 w 53"/>
              <a:gd name="T43" fmla="*/ 43 h 43"/>
              <a:gd name="T44" fmla="*/ 38 w 53"/>
              <a:gd name="T45" fmla="*/ 34 h 43"/>
              <a:gd name="T46" fmla="*/ 44 w 53"/>
              <a:gd name="T47" fmla="*/ 26 h 43"/>
              <a:gd name="T48" fmla="*/ 47 w 53"/>
              <a:gd name="T49" fmla="*/ 16 h 43"/>
              <a:gd name="T50" fmla="*/ 47 w 53"/>
              <a:gd name="T51" fmla="*/ 11 h 43"/>
              <a:gd name="T52" fmla="*/ 47 w 53"/>
              <a:gd name="T53" fmla="*/ 11 h 43"/>
              <a:gd name="T54" fmla="*/ 51 w 53"/>
              <a:gd name="T55" fmla="*/ 7 h 43"/>
              <a:gd name="T56" fmla="*/ 53 w 53"/>
              <a:gd name="T57" fmla="*/ 6 h 43"/>
              <a:gd name="T58" fmla="*/ 53 w 53"/>
              <a:gd name="T59" fmla="*/ 6 h 43"/>
              <a:gd name="T60" fmla="*/ 47 w 53"/>
              <a:gd name="T61" fmla="*/ 7 h 43"/>
              <a:gd name="T62" fmla="*/ 51 w 53"/>
              <a:gd name="T63" fmla="*/ 1 h 43"/>
              <a:gd name="T64" fmla="*/ 51 w 53"/>
              <a:gd name="T65" fmla="*/ 1 h 43"/>
              <a:gd name="T66" fmla="*/ 51 w 53"/>
              <a:gd name="T67" fmla="*/ 1 h 43"/>
              <a:gd name="T68" fmla="*/ 45 w 53"/>
              <a:gd name="T69" fmla="*/ 4 h 43"/>
              <a:gd name="T70" fmla="*/ 44 w 53"/>
              <a:gd name="T71" fmla="*/ 4 h 43"/>
              <a:gd name="T72" fmla="*/ 37 w 53"/>
              <a:gd name="T73" fmla="*/ 0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53" h="43">
                <a:moveTo>
                  <a:pt x="37" y="0"/>
                </a:moveTo>
                <a:cubicBezTo>
                  <a:pt x="36" y="0"/>
                  <a:pt x="35" y="0"/>
                  <a:pt x="35" y="1"/>
                </a:cubicBezTo>
                <a:cubicBezTo>
                  <a:pt x="31" y="1"/>
                  <a:pt x="29" y="3"/>
                  <a:pt x="27" y="5"/>
                </a:cubicBezTo>
                <a:cubicBezTo>
                  <a:pt x="26" y="8"/>
                  <a:pt x="25" y="10"/>
                  <a:pt x="26" y="13"/>
                </a:cubicBezTo>
                <a:cubicBezTo>
                  <a:pt x="26" y="13"/>
                  <a:pt x="26" y="13"/>
                  <a:pt x="26" y="14"/>
                </a:cubicBezTo>
                <a:cubicBezTo>
                  <a:pt x="17" y="13"/>
                  <a:pt x="9" y="9"/>
                  <a:pt x="4" y="2"/>
                </a:cubicBezTo>
                <a:cubicBezTo>
                  <a:pt x="2" y="5"/>
                  <a:pt x="2" y="8"/>
                  <a:pt x="2" y="10"/>
                </a:cubicBezTo>
                <a:cubicBezTo>
                  <a:pt x="3" y="13"/>
                  <a:pt x="5" y="15"/>
                  <a:pt x="7" y="17"/>
                </a:cubicBezTo>
                <a:cubicBezTo>
                  <a:pt x="5" y="17"/>
                  <a:pt x="4" y="16"/>
                  <a:pt x="2" y="16"/>
                </a:cubicBezTo>
                <a:cubicBezTo>
                  <a:pt x="2" y="18"/>
                  <a:pt x="3" y="20"/>
                  <a:pt x="4" y="21"/>
                </a:cubicBezTo>
                <a:cubicBezTo>
                  <a:pt x="5" y="24"/>
                  <a:pt x="8" y="26"/>
                  <a:pt x="11" y="26"/>
                </a:cubicBezTo>
                <a:cubicBezTo>
                  <a:pt x="10" y="26"/>
                  <a:pt x="10" y="26"/>
                  <a:pt x="10" y="26"/>
                </a:cubicBezTo>
                <a:cubicBezTo>
                  <a:pt x="10" y="27"/>
                  <a:pt x="9" y="27"/>
                  <a:pt x="8" y="27"/>
                </a:cubicBezTo>
                <a:cubicBezTo>
                  <a:pt x="7" y="27"/>
                  <a:pt x="7" y="27"/>
                  <a:pt x="6" y="26"/>
                </a:cubicBezTo>
                <a:cubicBezTo>
                  <a:pt x="7" y="30"/>
                  <a:pt x="10" y="34"/>
                  <a:pt x="16" y="34"/>
                </a:cubicBezTo>
                <a:cubicBezTo>
                  <a:pt x="14" y="35"/>
                  <a:pt x="13" y="36"/>
                  <a:pt x="11" y="37"/>
                </a:cubicBezTo>
                <a:cubicBezTo>
                  <a:pt x="8" y="38"/>
                  <a:pt x="5" y="39"/>
                  <a:pt x="3" y="39"/>
                </a:cubicBezTo>
                <a:cubicBezTo>
                  <a:pt x="2" y="39"/>
                  <a:pt x="1" y="39"/>
                  <a:pt x="0" y="38"/>
                </a:cubicBezTo>
                <a:cubicBezTo>
                  <a:pt x="0" y="39"/>
                  <a:pt x="0" y="39"/>
                  <a:pt x="0" y="39"/>
                </a:cubicBezTo>
                <a:cubicBezTo>
                  <a:pt x="5" y="42"/>
                  <a:pt x="11" y="43"/>
                  <a:pt x="17" y="43"/>
                </a:cubicBezTo>
                <a:cubicBezTo>
                  <a:pt x="17" y="43"/>
                  <a:pt x="17" y="43"/>
                  <a:pt x="18" y="43"/>
                </a:cubicBezTo>
                <a:cubicBezTo>
                  <a:pt x="20" y="43"/>
                  <a:pt x="22" y="43"/>
                  <a:pt x="24" y="43"/>
                </a:cubicBezTo>
                <a:cubicBezTo>
                  <a:pt x="29" y="41"/>
                  <a:pt x="34" y="39"/>
                  <a:pt x="38" y="34"/>
                </a:cubicBezTo>
                <a:cubicBezTo>
                  <a:pt x="41" y="32"/>
                  <a:pt x="43" y="29"/>
                  <a:pt x="44" y="26"/>
                </a:cubicBezTo>
                <a:cubicBezTo>
                  <a:pt x="46" y="23"/>
                  <a:pt x="47" y="19"/>
                  <a:pt x="47" y="16"/>
                </a:cubicBezTo>
                <a:cubicBezTo>
                  <a:pt x="47" y="15"/>
                  <a:pt x="47" y="13"/>
                  <a:pt x="47" y="11"/>
                </a:cubicBezTo>
                <a:cubicBezTo>
                  <a:pt x="47" y="11"/>
                  <a:pt x="47" y="11"/>
                  <a:pt x="47" y="11"/>
                </a:cubicBezTo>
                <a:cubicBezTo>
                  <a:pt x="49" y="10"/>
                  <a:pt x="50" y="9"/>
                  <a:pt x="51" y="7"/>
                </a:cubicBezTo>
                <a:cubicBezTo>
                  <a:pt x="52" y="7"/>
                  <a:pt x="52" y="6"/>
                  <a:pt x="53" y="6"/>
                </a:cubicBezTo>
                <a:cubicBezTo>
                  <a:pt x="53" y="6"/>
                  <a:pt x="53" y="6"/>
                  <a:pt x="53" y="6"/>
                </a:cubicBezTo>
                <a:cubicBezTo>
                  <a:pt x="51" y="6"/>
                  <a:pt x="49" y="7"/>
                  <a:pt x="47" y="7"/>
                </a:cubicBezTo>
                <a:cubicBezTo>
                  <a:pt x="49" y="6"/>
                  <a:pt x="50" y="4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49" y="3"/>
                  <a:pt x="47" y="3"/>
                  <a:pt x="45" y="4"/>
                </a:cubicBezTo>
                <a:cubicBezTo>
                  <a:pt x="44" y="4"/>
                  <a:pt x="44" y="4"/>
                  <a:pt x="44" y="4"/>
                </a:cubicBezTo>
                <a:cubicBezTo>
                  <a:pt x="42" y="2"/>
                  <a:pt x="39" y="0"/>
                  <a:pt x="37" y="0"/>
                </a:cubicBezTo>
              </a:path>
            </a:pathLst>
          </a:custGeom>
          <a:solidFill>
            <a:schemeClr val="bg2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530" name="Oval 529">
            <a:extLst>
              <a:ext uri="{FF2B5EF4-FFF2-40B4-BE49-F238E27FC236}">
                <a16:creationId xmlns:a16="http://schemas.microsoft.com/office/drawing/2014/main" id="{926D7D59-1C13-4821-9369-9DA95CD4BEB1}"/>
              </a:ext>
            </a:extLst>
          </p:cNvPr>
          <p:cNvSpPr/>
          <p:nvPr/>
        </p:nvSpPr>
        <p:spPr>
          <a:xfrm>
            <a:off x="6190474" y="5981772"/>
            <a:ext cx="278356" cy="278356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grpSp>
        <p:nvGrpSpPr>
          <p:cNvPr id="531" name="Group 530">
            <a:extLst>
              <a:ext uri="{FF2B5EF4-FFF2-40B4-BE49-F238E27FC236}">
                <a16:creationId xmlns:a16="http://schemas.microsoft.com/office/drawing/2014/main" id="{3B1B024D-BC6A-4A3C-85A2-6DDE87BBC9CA}"/>
              </a:ext>
            </a:extLst>
          </p:cNvPr>
          <p:cNvGrpSpPr/>
          <p:nvPr/>
        </p:nvGrpSpPr>
        <p:grpSpPr>
          <a:xfrm>
            <a:off x="6260862" y="6077128"/>
            <a:ext cx="137579" cy="87643"/>
            <a:chOff x="4017963" y="2965451"/>
            <a:chExt cx="214312" cy="136525"/>
          </a:xfrm>
          <a:solidFill>
            <a:schemeClr val="bg2"/>
          </a:solidFill>
        </p:grpSpPr>
        <p:sp>
          <p:nvSpPr>
            <p:cNvPr id="532" name="Freeform 11">
              <a:extLst>
                <a:ext uri="{FF2B5EF4-FFF2-40B4-BE49-F238E27FC236}">
                  <a16:creationId xmlns:a16="http://schemas.microsoft.com/office/drawing/2014/main" id="{C4A02CD8-F508-41EE-A2E5-3CDEB7A25865}"/>
                </a:ext>
              </a:extLst>
            </p:cNvPr>
            <p:cNvSpPr>
              <a:spLocks/>
            </p:cNvSpPr>
            <p:nvPr/>
          </p:nvSpPr>
          <p:spPr bwMode="auto">
            <a:xfrm>
              <a:off x="4017963" y="2965451"/>
              <a:ext cx="136525" cy="136525"/>
            </a:xfrm>
            <a:custGeom>
              <a:avLst/>
              <a:gdLst>
                <a:gd name="T0" fmla="*/ 23 w 45"/>
                <a:gd name="T1" fmla="*/ 18 h 45"/>
                <a:gd name="T2" fmla="*/ 23 w 45"/>
                <a:gd name="T3" fmla="*/ 18 h 45"/>
                <a:gd name="T4" fmla="*/ 23 w 45"/>
                <a:gd name="T5" fmla="*/ 27 h 45"/>
                <a:gd name="T6" fmla="*/ 35 w 45"/>
                <a:gd name="T7" fmla="*/ 27 h 45"/>
                <a:gd name="T8" fmla="*/ 30 w 45"/>
                <a:gd name="T9" fmla="*/ 33 h 45"/>
                <a:gd name="T10" fmla="*/ 24 w 45"/>
                <a:gd name="T11" fmla="*/ 36 h 45"/>
                <a:gd name="T12" fmla="*/ 19 w 45"/>
                <a:gd name="T13" fmla="*/ 35 h 45"/>
                <a:gd name="T14" fmla="*/ 10 w 45"/>
                <a:gd name="T15" fmla="*/ 23 h 45"/>
                <a:gd name="T16" fmla="*/ 10 w 45"/>
                <a:gd name="T17" fmla="*/ 19 h 45"/>
                <a:gd name="T18" fmla="*/ 25 w 45"/>
                <a:gd name="T19" fmla="*/ 9 h 45"/>
                <a:gd name="T20" fmla="*/ 31 w 45"/>
                <a:gd name="T21" fmla="*/ 12 h 45"/>
                <a:gd name="T22" fmla="*/ 38 w 45"/>
                <a:gd name="T23" fmla="*/ 6 h 45"/>
                <a:gd name="T24" fmla="*/ 34 w 45"/>
                <a:gd name="T25" fmla="*/ 3 h 45"/>
                <a:gd name="T26" fmla="*/ 23 w 45"/>
                <a:gd name="T27" fmla="*/ 0 h 45"/>
                <a:gd name="T28" fmla="*/ 21 w 45"/>
                <a:gd name="T29" fmla="*/ 0 h 45"/>
                <a:gd name="T30" fmla="*/ 17 w 45"/>
                <a:gd name="T31" fmla="*/ 1 h 45"/>
                <a:gd name="T32" fmla="*/ 5 w 45"/>
                <a:gd name="T33" fmla="*/ 8 h 45"/>
                <a:gd name="T34" fmla="*/ 1 w 45"/>
                <a:gd name="T35" fmla="*/ 21 h 45"/>
                <a:gd name="T36" fmla="*/ 1 w 45"/>
                <a:gd name="T37" fmla="*/ 27 h 45"/>
                <a:gd name="T38" fmla="*/ 10 w 45"/>
                <a:gd name="T39" fmla="*/ 40 h 45"/>
                <a:gd name="T40" fmla="*/ 22 w 45"/>
                <a:gd name="T41" fmla="*/ 44 h 45"/>
                <a:gd name="T42" fmla="*/ 29 w 45"/>
                <a:gd name="T43" fmla="*/ 44 h 45"/>
                <a:gd name="T44" fmla="*/ 40 w 45"/>
                <a:gd name="T45" fmla="*/ 37 h 45"/>
                <a:gd name="T46" fmla="*/ 44 w 45"/>
                <a:gd name="T47" fmla="*/ 18 h 45"/>
                <a:gd name="T48" fmla="*/ 23 w 45"/>
                <a:gd name="T49" fmla="*/ 18 h 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45" h="45">
                  <a:moveTo>
                    <a:pt x="23" y="18"/>
                  </a:moveTo>
                  <a:cubicBezTo>
                    <a:pt x="23" y="18"/>
                    <a:pt x="23" y="18"/>
                    <a:pt x="23" y="18"/>
                  </a:cubicBezTo>
                  <a:cubicBezTo>
                    <a:pt x="23" y="21"/>
                    <a:pt x="23" y="27"/>
                    <a:pt x="23" y="27"/>
                  </a:cubicBezTo>
                  <a:cubicBezTo>
                    <a:pt x="23" y="27"/>
                    <a:pt x="34" y="27"/>
                    <a:pt x="35" y="27"/>
                  </a:cubicBezTo>
                  <a:cubicBezTo>
                    <a:pt x="35" y="28"/>
                    <a:pt x="34" y="31"/>
                    <a:pt x="30" y="33"/>
                  </a:cubicBezTo>
                  <a:cubicBezTo>
                    <a:pt x="28" y="35"/>
                    <a:pt x="26" y="35"/>
                    <a:pt x="24" y="36"/>
                  </a:cubicBezTo>
                  <a:cubicBezTo>
                    <a:pt x="22" y="36"/>
                    <a:pt x="21" y="35"/>
                    <a:pt x="19" y="35"/>
                  </a:cubicBezTo>
                  <a:cubicBezTo>
                    <a:pt x="14" y="33"/>
                    <a:pt x="10" y="29"/>
                    <a:pt x="10" y="23"/>
                  </a:cubicBezTo>
                  <a:cubicBezTo>
                    <a:pt x="10" y="22"/>
                    <a:pt x="10" y="21"/>
                    <a:pt x="10" y="19"/>
                  </a:cubicBezTo>
                  <a:cubicBezTo>
                    <a:pt x="12" y="13"/>
                    <a:pt x="18" y="8"/>
                    <a:pt x="25" y="9"/>
                  </a:cubicBezTo>
                  <a:cubicBezTo>
                    <a:pt x="28" y="10"/>
                    <a:pt x="30" y="11"/>
                    <a:pt x="31" y="12"/>
                  </a:cubicBezTo>
                  <a:cubicBezTo>
                    <a:pt x="33" y="10"/>
                    <a:pt x="36" y="8"/>
                    <a:pt x="38" y="6"/>
                  </a:cubicBezTo>
                  <a:cubicBezTo>
                    <a:pt x="37" y="5"/>
                    <a:pt x="36" y="4"/>
                    <a:pt x="34" y="3"/>
                  </a:cubicBezTo>
                  <a:cubicBezTo>
                    <a:pt x="30" y="1"/>
                    <a:pt x="27" y="0"/>
                    <a:pt x="23" y="0"/>
                  </a:cubicBezTo>
                  <a:cubicBezTo>
                    <a:pt x="22" y="0"/>
                    <a:pt x="22" y="0"/>
                    <a:pt x="21" y="0"/>
                  </a:cubicBezTo>
                  <a:cubicBezTo>
                    <a:pt x="20" y="0"/>
                    <a:pt x="19" y="0"/>
                    <a:pt x="17" y="1"/>
                  </a:cubicBezTo>
                  <a:cubicBezTo>
                    <a:pt x="13" y="2"/>
                    <a:pt x="9" y="4"/>
                    <a:pt x="5" y="8"/>
                  </a:cubicBezTo>
                  <a:cubicBezTo>
                    <a:pt x="2" y="12"/>
                    <a:pt x="1" y="16"/>
                    <a:pt x="1" y="21"/>
                  </a:cubicBezTo>
                  <a:cubicBezTo>
                    <a:pt x="0" y="23"/>
                    <a:pt x="1" y="25"/>
                    <a:pt x="1" y="27"/>
                  </a:cubicBezTo>
                  <a:cubicBezTo>
                    <a:pt x="2" y="32"/>
                    <a:pt x="5" y="37"/>
                    <a:pt x="10" y="40"/>
                  </a:cubicBezTo>
                  <a:cubicBezTo>
                    <a:pt x="13" y="43"/>
                    <a:pt x="17" y="44"/>
                    <a:pt x="22" y="44"/>
                  </a:cubicBezTo>
                  <a:cubicBezTo>
                    <a:pt x="24" y="45"/>
                    <a:pt x="27" y="44"/>
                    <a:pt x="29" y="44"/>
                  </a:cubicBezTo>
                  <a:cubicBezTo>
                    <a:pt x="33" y="43"/>
                    <a:pt x="37" y="40"/>
                    <a:pt x="40" y="37"/>
                  </a:cubicBezTo>
                  <a:cubicBezTo>
                    <a:pt x="44" y="31"/>
                    <a:pt x="45" y="24"/>
                    <a:pt x="44" y="18"/>
                  </a:cubicBezTo>
                  <a:cubicBezTo>
                    <a:pt x="37" y="18"/>
                    <a:pt x="30" y="18"/>
                    <a:pt x="23" y="1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  <p:sp>
          <p:nvSpPr>
            <p:cNvPr id="533" name="Freeform 12">
              <a:extLst>
                <a:ext uri="{FF2B5EF4-FFF2-40B4-BE49-F238E27FC236}">
                  <a16:creationId xmlns:a16="http://schemas.microsoft.com/office/drawing/2014/main" id="{F0DB3F50-13F4-4F40-A648-74C944F288F6}"/>
                </a:ext>
              </a:extLst>
            </p:cNvPr>
            <p:cNvSpPr>
              <a:spLocks/>
            </p:cNvSpPr>
            <p:nvPr/>
          </p:nvSpPr>
          <p:spPr bwMode="auto">
            <a:xfrm>
              <a:off x="4165600" y="2995613"/>
              <a:ext cx="66675" cy="66675"/>
            </a:xfrm>
            <a:custGeom>
              <a:avLst/>
              <a:gdLst>
                <a:gd name="T0" fmla="*/ 42 w 42"/>
                <a:gd name="T1" fmla="*/ 15 h 42"/>
                <a:gd name="T2" fmla="*/ 27 w 42"/>
                <a:gd name="T3" fmla="*/ 15 h 42"/>
                <a:gd name="T4" fmla="*/ 27 w 42"/>
                <a:gd name="T5" fmla="*/ 2 h 42"/>
                <a:gd name="T6" fmla="*/ 27 w 42"/>
                <a:gd name="T7" fmla="*/ 0 h 42"/>
                <a:gd name="T8" fmla="*/ 27 w 42"/>
                <a:gd name="T9" fmla="*/ 0 h 42"/>
                <a:gd name="T10" fmla="*/ 15 w 42"/>
                <a:gd name="T11" fmla="*/ 0 h 42"/>
                <a:gd name="T12" fmla="*/ 15 w 42"/>
                <a:gd name="T13" fmla="*/ 0 h 42"/>
                <a:gd name="T14" fmla="*/ 15 w 42"/>
                <a:gd name="T15" fmla="*/ 2 h 42"/>
                <a:gd name="T16" fmla="*/ 15 w 42"/>
                <a:gd name="T17" fmla="*/ 15 h 42"/>
                <a:gd name="T18" fmla="*/ 0 w 42"/>
                <a:gd name="T19" fmla="*/ 15 h 42"/>
                <a:gd name="T20" fmla="*/ 0 w 42"/>
                <a:gd name="T21" fmla="*/ 15 h 42"/>
                <a:gd name="T22" fmla="*/ 0 w 42"/>
                <a:gd name="T23" fmla="*/ 15 h 42"/>
                <a:gd name="T24" fmla="*/ 0 w 42"/>
                <a:gd name="T25" fmla="*/ 27 h 42"/>
                <a:gd name="T26" fmla="*/ 0 w 42"/>
                <a:gd name="T27" fmla="*/ 27 h 42"/>
                <a:gd name="T28" fmla="*/ 0 w 42"/>
                <a:gd name="T29" fmla="*/ 27 h 42"/>
                <a:gd name="T30" fmla="*/ 15 w 42"/>
                <a:gd name="T31" fmla="*/ 27 h 42"/>
                <a:gd name="T32" fmla="*/ 15 w 42"/>
                <a:gd name="T33" fmla="*/ 42 h 42"/>
                <a:gd name="T34" fmla="*/ 15 w 42"/>
                <a:gd name="T35" fmla="*/ 42 h 42"/>
                <a:gd name="T36" fmla="*/ 15 w 42"/>
                <a:gd name="T37" fmla="*/ 42 h 42"/>
                <a:gd name="T38" fmla="*/ 27 w 42"/>
                <a:gd name="T39" fmla="*/ 42 h 42"/>
                <a:gd name="T40" fmla="*/ 27 w 42"/>
                <a:gd name="T41" fmla="*/ 42 h 42"/>
                <a:gd name="T42" fmla="*/ 27 w 42"/>
                <a:gd name="T43" fmla="*/ 42 h 42"/>
                <a:gd name="T44" fmla="*/ 27 w 42"/>
                <a:gd name="T45" fmla="*/ 27 h 42"/>
                <a:gd name="T46" fmla="*/ 42 w 42"/>
                <a:gd name="T47" fmla="*/ 27 h 42"/>
                <a:gd name="T48" fmla="*/ 42 w 42"/>
                <a:gd name="T49" fmla="*/ 27 h 42"/>
                <a:gd name="T50" fmla="*/ 42 w 42"/>
                <a:gd name="T51" fmla="*/ 27 h 42"/>
                <a:gd name="T52" fmla="*/ 42 w 42"/>
                <a:gd name="T53" fmla="*/ 15 h 42"/>
                <a:gd name="T54" fmla="*/ 42 w 42"/>
                <a:gd name="T55" fmla="*/ 15 h 42"/>
                <a:gd name="T56" fmla="*/ 42 w 42"/>
                <a:gd name="T57" fmla="*/ 15 h 4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42" h="42">
                  <a:moveTo>
                    <a:pt x="42" y="15"/>
                  </a:moveTo>
                  <a:lnTo>
                    <a:pt x="27" y="15"/>
                  </a:lnTo>
                  <a:lnTo>
                    <a:pt x="27" y="2"/>
                  </a:lnTo>
                  <a:lnTo>
                    <a:pt x="27" y="0"/>
                  </a:lnTo>
                  <a:lnTo>
                    <a:pt x="27" y="0"/>
                  </a:lnTo>
                  <a:lnTo>
                    <a:pt x="15" y="0"/>
                  </a:lnTo>
                  <a:lnTo>
                    <a:pt x="15" y="0"/>
                  </a:lnTo>
                  <a:lnTo>
                    <a:pt x="15" y="2"/>
                  </a:lnTo>
                  <a:lnTo>
                    <a:pt x="15" y="15"/>
                  </a:lnTo>
                  <a:lnTo>
                    <a:pt x="0" y="15"/>
                  </a:lnTo>
                  <a:lnTo>
                    <a:pt x="0" y="15"/>
                  </a:lnTo>
                  <a:lnTo>
                    <a:pt x="0" y="15"/>
                  </a:lnTo>
                  <a:lnTo>
                    <a:pt x="0" y="27"/>
                  </a:lnTo>
                  <a:lnTo>
                    <a:pt x="0" y="27"/>
                  </a:lnTo>
                  <a:lnTo>
                    <a:pt x="0" y="27"/>
                  </a:lnTo>
                  <a:lnTo>
                    <a:pt x="15" y="27"/>
                  </a:lnTo>
                  <a:lnTo>
                    <a:pt x="15" y="42"/>
                  </a:lnTo>
                  <a:lnTo>
                    <a:pt x="15" y="42"/>
                  </a:lnTo>
                  <a:lnTo>
                    <a:pt x="15" y="42"/>
                  </a:lnTo>
                  <a:lnTo>
                    <a:pt x="27" y="42"/>
                  </a:lnTo>
                  <a:lnTo>
                    <a:pt x="27" y="42"/>
                  </a:lnTo>
                  <a:lnTo>
                    <a:pt x="27" y="42"/>
                  </a:lnTo>
                  <a:lnTo>
                    <a:pt x="27" y="27"/>
                  </a:lnTo>
                  <a:lnTo>
                    <a:pt x="42" y="27"/>
                  </a:lnTo>
                  <a:lnTo>
                    <a:pt x="42" y="27"/>
                  </a:lnTo>
                  <a:lnTo>
                    <a:pt x="42" y="27"/>
                  </a:lnTo>
                  <a:lnTo>
                    <a:pt x="42" y="15"/>
                  </a:lnTo>
                  <a:lnTo>
                    <a:pt x="42" y="15"/>
                  </a:lnTo>
                  <a:lnTo>
                    <a:pt x="42" y="1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</p:grpSp>
      <p:sp>
        <p:nvSpPr>
          <p:cNvPr id="535" name="Oval 534">
            <a:extLst>
              <a:ext uri="{FF2B5EF4-FFF2-40B4-BE49-F238E27FC236}">
                <a16:creationId xmlns:a16="http://schemas.microsoft.com/office/drawing/2014/main" id="{0F27A544-4512-46A0-8ECA-0E6C70B6FEE1}"/>
              </a:ext>
            </a:extLst>
          </p:cNvPr>
          <p:cNvSpPr/>
          <p:nvPr/>
        </p:nvSpPr>
        <p:spPr>
          <a:xfrm>
            <a:off x="6657777" y="5981772"/>
            <a:ext cx="278356" cy="278356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grpSp>
        <p:nvGrpSpPr>
          <p:cNvPr id="536" name="Group 535">
            <a:extLst>
              <a:ext uri="{FF2B5EF4-FFF2-40B4-BE49-F238E27FC236}">
                <a16:creationId xmlns:a16="http://schemas.microsoft.com/office/drawing/2014/main" id="{A658A375-1DA7-4E1C-B195-38ABC08FFDEB}"/>
              </a:ext>
            </a:extLst>
          </p:cNvPr>
          <p:cNvGrpSpPr/>
          <p:nvPr/>
        </p:nvGrpSpPr>
        <p:grpSpPr>
          <a:xfrm>
            <a:off x="6748548" y="6072543"/>
            <a:ext cx="96816" cy="96816"/>
            <a:chOff x="4587875" y="2947988"/>
            <a:chExt cx="150813" cy="150813"/>
          </a:xfrm>
          <a:solidFill>
            <a:schemeClr val="bg2"/>
          </a:solidFill>
        </p:grpSpPr>
        <p:sp>
          <p:nvSpPr>
            <p:cNvPr id="537" name="Freeform 13">
              <a:extLst>
                <a:ext uri="{FF2B5EF4-FFF2-40B4-BE49-F238E27FC236}">
                  <a16:creationId xmlns:a16="http://schemas.microsoft.com/office/drawing/2014/main" id="{2AE4E0B7-8379-41B7-8AD7-FFB8CBC7FD19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587875" y="2947988"/>
              <a:ext cx="36513" cy="150813"/>
            </a:xfrm>
            <a:custGeom>
              <a:avLst/>
              <a:gdLst>
                <a:gd name="T0" fmla="*/ 1 w 12"/>
                <a:gd name="T1" fmla="*/ 16 h 50"/>
                <a:gd name="T2" fmla="*/ 11 w 12"/>
                <a:gd name="T3" fmla="*/ 16 h 50"/>
                <a:gd name="T4" fmla="*/ 11 w 12"/>
                <a:gd name="T5" fmla="*/ 50 h 50"/>
                <a:gd name="T6" fmla="*/ 1 w 12"/>
                <a:gd name="T7" fmla="*/ 50 h 50"/>
                <a:gd name="T8" fmla="*/ 1 w 12"/>
                <a:gd name="T9" fmla="*/ 16 h 50"/>
                <a:gd name="T10" fmla="*/ 6 w 12"/>
                <a:gd name="T11" fmla="*/ 0 h 50"/>
                <a:gd name="T12" fmla="*/ 12 w 12"/>
                <a:gd name="T13" fmla="*/ 6 h 50"/>
                <a:gd name="T14" fmla="*/ 6 w 12"/>
                <a:gd name="T15" fmla="*/ 12 h 50"/>
                <a:gd name="T16" fmla="*/ 0 w 12"/>
                <a:gd name="T17" fmla="*/ 6 h 50"/>
                <a:gd name="T18" fmla="*/ 6 w 12"/>
                <a:gd name="T19" fmla="*/ 0 h 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2" h="50">
                  <a:moveTo>
                    <a:pt x="1" y="16"/>
                  </a:moveTo>
                  <a:cubicBezTo>
                    <a:pt x="11" y="16"/>
                    <a:pt x="11" y="16"/>
                    <a:pt x="11" y="16"/>
                  </a:cubicBezTo>
                  <a:cubicBezTo>
                    <a:pt x="11" y="50"/>
                    <a:pt x="11" y="50"/>
                    <a:pt x="11" y="50"/>
                  </a:cubicBezTo>
                  <a:cubicBezTo>
                    <a:pt x="1" y="50"/>
                    <a:pt x="1" y="50"/>
                    <a:pt x="1" y="50"/>
                  </a:cubicBezTo>
                  <a:lnTo>
                    <a:pt x="1" y="16"/>
                  </a:lnTo>
                  <a:close/>
                  <a:moveTo>
                    <a:pt x="6" y="0"/>
                  </a:moveTo>
                  <a:cubicBezTo>
                    <a:pt x="9" y="0"/>
                    <a:pt x="12" y="3"/>
                    <a:pt x="12" y="6"/>
                  </a:cubicBezTo>
                  <a:cubicBezTo>
                    <a:pt x="12" y="9"/>
                    <a:pt x="9" y="12"/>
                    <a:pt x="6" y="12"/>
                  </a:cubicBezTo>
                  <a:cubicBezTo>
                    <a:pt x="3" y="12"/>
                    <a:pt x="0" y="9"/>
                    <a:pt x="0" y="6"/>
                  </a:cubicBezTo>
                  <a:cubicBezTo>
                    <a:pt x="0" y="3"/>
                    <a:pt x="3" y="0"/>
                    <a:pt x="6" y="0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  <p:sp>
          <p:nvSpPr>
            <p:cNvPr id="538" name="Freeform 14">
              <a:extLst>
                <a:ext uri="{FF2B5EF4-FFF2-40B4-BE49-F238E27FC236}">
                  <a16:creationId xmlns:a16="http://schemas.microsoft.com/office/drawing/2014/main" id="{8604B86D-6154-429B-A64E-6C29AABCBDAB}"/>
                </a:ext>
              </a:extLst>
            </p:cNvPr>
            <p:cNvSpPr>
              <a:spLocks/>
            </p:cNvSpPr>
            <p:nvPr/>
          </p:nvSpPr>
          <p:spPr bwMode="auto">
            <a:xfrm>
              <a:off x="4641850" y="2995613"/>
              <a:ext cx="96838" cy="103188"/>
            </a:xfrm>
            <a:custGeom>
              <a:avLst/>
              <a:gdLst>
                <a:gd name="T0" fmla="*/ 0 w 32"/>
                <a:gd name="T1" fmla="*/ 0 h 34"/>
                <a:gd name="T2" fmla="*/ 10 w 32"/>
                <a:gd name="T3" fmla="*/ 0 h 34"/>
                <a:gd name="T4" fmla="*/ 10 w 32"/>
                <a:gd name="T5" fmla="*/ 5 h 34"/>
                <a:gd name="T6" fmla="*/ 10 w 32"/>
                <a:gd name="T7" fmla="*/ 5 h 34"/>
                <a:gd name="T8" fmla="*/ 20 w 32"/>
                <a:gd name="T9" fmla="*/ 0 h 34"/>
                <a:gd name="T10" fmla="*/ 32 w 32"/>
                <a:gd name="T11" fmla="*/ 15 h 34"/>
                <a:gd name="T12" fmla="*/ 32 w 32"/>
                <a:gd name="T13" fmla="*/ 34 h 34"/>
                <a:gd name="T14" fmla="*/ 22 w 32"/>
                <a:gd name="T15" fmla="*/ 34 h 34"/>
                <a:gd name="T16" fmla="*/ 22 w 32"/>
                <a:gd name="T17" fmla="*/ 18 h 34"/>
                <a:gd name="T18" fmla="*/ 16 w 32"/>
                <a:gd name="T19" fmla="*/ 9 h 34"/>
                <a:gd name="T20" fmla="*/ 10 w 32"/>
                <a:gd name="T21" fmla="*/ 17 h 34"/>
                <a:gd name="T22" fmla="*/ 10 w 32"/>
                <a:gd name="T23" fmla="*/ 34 h 34"/>
                <a:gd name="T24" fmla="*/ 0 w 32"/>
                <a:gd name="T25" fmla="*/ 34 h 34"/>
                <a:gd name="T26" fmla="*/ 0 w 32"/>
                <a:gd name="T2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32" h="34">
                  <a:moveTo>
                    <a:pt x="0" y="0"/>
                  </a:moveTo>
                  <a:cubicBezTo>
                    <a:pt x="10" y="0"/>
                    <a:pt x="10" y="0"/>
                    <a:pt x="10" y="0"/>
                  </a:cubicBezTo>
                  <a:cubicBezTo>
                    <a:pt x="10" y="5"/>
                    <a:pt x="10" y="5"/>
                    <a:pt x="10" y="5"/>
                  </a:cubicBezTo>
                  <a:cubicBezTo>
                    <a:pt x="10" y="5"/>
                    <a:pt x="10" y="5"/>
                    <a:pt x="10" y="5"/>
                  </a:cubicBezTo>
                  <a:cubicBezTo>
                    <a:pt x="11" y="2"/>
                    <a:pt x="14" y="0"/>
                    <a:pt x="20" y="0"/>
                  </a:cubicBezTo>
                  <a:cubicBezTo>
                    <a:pt x="30" y="0"/>
                    <a:pt x="32" y="7"/>
                    <a:pt x="32" y="15"/>
                  </a:cubicBezTo>
                  <a:cubicBezTo>
                    <a:pt x="32" y="34"/>
                    <a:pt x="32" y="34"/>
                    <a:pt x="32" y="34"/>
                  </a:cubicBezTo>
                  <a:cubicBezTo>
                    <a:pt x="22" y="34"/>
                    <a:pt x="22" y="34"/>
                    <a:pt x="22" y="34"/>
                  </a:cubicBezTo>
                  <a:cubicBezTo>
                    <a:pt x="22" y="18"/>
                    <a:pt x="22" y="18"/>
                    <a:pt x="22" y="18"/>
                  </a:cubicBezTo>
                  <a:cubicBezTo>
                    <a:pt x="22" y="14"/>
                    <a:pt x="22" y="9"/>
                    <a:pt x="16" y="9"/>
                  </a:cubicBezTo>
                  <a:cubicBezTo>
                    <a:pt x="11" y="9"/>
                    <a:pt x="10" y="13"/>
                    <a:pt x="10" y="17"/>
                  </a:cubicBezTo>
                  <a:cubicBezTo>
                    <a:pt x="10" y="34"/>
                    <a:pt x="10" y="34"/>
                    <a:pt x="10" y="34"/>
                  </a:cubicBezTo>
                  <a:cubicBezTo>
                    <a:pt x="0" y="34"/>
                    <a:pt x="0" y="34"/>
                    <a:pt x="0" y="34"/>
                  </a:cubicBez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</p:grpSp>
    </p:spTree>
    <p:extLst>
      <p:ext uri="{BB962C8B-B14F-4D97-AF65-F5344CB8AC3E}">
        <p14:creationId xmlns:p14="http://schemas.microsoft.com/office/powerpoint/2010/main" val="308065746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4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4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22" presetClass="entr" presetSubtype="8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" dur="750"/>
                                        <p:tgtEl>
                                          <p:spTgt spid="4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5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7" dur="1000" fill="hold"/>
                                        <p:tgtEl>
                                          <p:spTgt spid="5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8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5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1" dur="1000" fill="hold"/>
                                        <p:tgtEl>
                                          <p:spTgt spid="5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2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52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5" dur="1000" fill="hold"/>
                                        <p:tgtEl>
                                          <p:spTgt spid="52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5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9" dur="1000" fill="hold"/>
                                        <p:tgtEl>
                                          <p:spTgt spid="5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0" presetID="2" presetClass="entr" presetSubtype="4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5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3" dur="1000" fill="hold"/>
                                        <p:tgtEl>
                                          <p:spTgt spid="5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4" presetID="2" presetClass="entr" presetSubtype="4" accel="20000" decel="60000" fill="hold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5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7" dur="1000" fill="hold"/>
                                        <p:tgtEl>
                                          <p:spTgt spid="5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8" presetID="2" presetClass="entr" presetSubtype="4" accel="20000" decel="6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5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1" dur="1000" fill="hold"/>
                                        <p:tgtEl>
                                          <p:spTgt spid="5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2" presetID="2" presetClass="entr" presetSubtype="4" accel="20000" decel="60000" fill="hold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5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5" dur="1000" fill="hold"/>
                                        <p:tgtEl>
                                          <p:spTgt spid="5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54" grpId="0"/>
      <p:bldP spid="524" grpId="0" animBg="1"/>
      <p:bldP spid="525" grpId="0" animBg="1"/>
      <p:bldP spid="527" grpId="0" animBg="1"/>
      <p:bldP spid="528" grpId="0" animBg="1"/>
      <p:bldP spid="530" grpId="0" animBg="1"/>
      <p:bldP spid="535" grpId="0" animBg="1"/>
    </p:bldLst>
  </p:timing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PpHolder1">
            <a:extLst>
              <a:ext uri="{FF2B5EF4-FFF2-40B4-BE49-F238E27FC236}">
                <a16:creationId xmlns:a16="http://schemas.microsoft.com/office/drawing/2014/main" id="{A6B51697-63FD-4E3E-A9E8-89BD1D30899E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1" name="PpHolder2">
            <a:extLst>
              <a:ext uri="{FF2B5EF4-FFF2-40B4-BE49-F238E27FC236}">
                <a16:creationId xmlns:a16="http://schemas.microsoft.com/office/drawing/2014/main" id="{2B84C1DF-700C-4BBA-A929-2D5040B1377F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70" name="Text Placeholder 69">
            <a:extLst>
              <a:ext uri="{FF2B5EF4-FFF2-40B4-BE49-F238E27FC236}">
                <a16:creationId xmlns:a16="http://schemas.microsoft.com/office/drawing/2014/main" id="{4490B9F3-9ACE-4878-9B17-203B7708570D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Welcome</a:t>
            </a:r>
          </a:p>
          <a:p>
            <a:r>
              <a:rPr lang="en-US" dirty="0"/>
              <a:t>message</a:t>
            </a:r>
          </a:p>
        </p:txBody>
      </p:sp>
      <p:grpSp>
        <p:nvGrpSpPr>
          <p:cNvPr id="12" name="Group 11">
            <a:extLst>
              <a:ext uri="{FF2B5EF4-FFF2-40B4-BE49-F238E27FC236}">
                <a16:creationId xmlns:a16="http://schemas.microsoft.com/office/drawing/2014/main" id="{F1242C25-BEEB-4A1E-A57E-BE336D10C502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9473D3E9-6CF6-4CDA-B104-A7A317743179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4" name="Freeform: Shape 3">
                <a:extLst>
                  <a:ext uri="{FF2B5EF4-FFF2-40B4-BE49-F238E27FC236}">
                    <a16:creationId xmlns:a16="http://schemas.microsoft.com/office/drawing/2014/main" id="{59B8D706-B151-42C1-815A-9710D229034A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1AF74833-71C3-45D5-B113-E98DE17CBEDC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6" name="Graphic 2">
              <a:extLst>
                <a:ext uri="{FF2B5EF4-FFF2-40B4-BE49-F238E27FC236}">
                  <a16:creationId xmlns:a16="http://schemas.microsoft.com/office/drawing/2014/main" id="{1E166C13-4C0F-42A8-BEBA-97EF3CE2D7F4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98A74C20-C05C-41ED-A43C-DDE406F68954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6AD53DEC-2589-4812-AF19-DC07BB50E507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DA2E5E8F-5906-43BB-B3C6-F95D4ED4C42E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16508786-1BDD-41B3-B4D4-3DE107F343EC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24" name="Rectangle: Rounded Corners 23">
            <a:extLst>
              <a:ext uri="{FF2B5EF4-FFF2-40B4-BE49-F238E27FC236}">
                <a16:creationId xmlns:a16="http://schemas.microsoft.com/office/drawing/2014/main" id="{3E198616-608D-4596-BAF0-A599A10338C1}"/>
              </a:ext>
            </a:extLst>
          </p:cNvPr>
          <p:cNvSpPr/>
          <p:nvPr/>
        </p:nvSpPr>
        <p:spPr>
          <a:xfrm>
            <a:off x="3659188" y="4343400"/>
            <a:ext cx="3657600" cy="2133600"/>
          </a:xfrm>
          <a:prstGeom prst="roundRect">
            <a:avLst>
              <a:gd name="adj" fmla="val 3512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grpSp>
        <p:nvGrpSpPr>
          <p:cNvPr id="29" name="Group 28">
            <a:extLst>
              <a:ext uri="{FF2B5EF4-FFF2-40B4-BE49-F238E27FC236}">
                <a16:creationId xmlns:a16="http://schemas.microsoft.com/office/drawing/2014/main" id="{3FB3F039-7F8E-4DED-9B53-C73A2AFDEC7E}"/>
              </a:ext>
            </a:extLst>
          </p:cNvPr>
          <p:cNvGrpSpPr/>
          <p:nvPr/>
        </p:nvGrpSpPr>
        <p:grpSpPr>
          <a:xfrm>
            <a:off x="6585726" y="4649152"/>
            <a:ext cx="341522" cy="341522"/>
            <a:chOff x="2533880" y="1674564"/>
            <a:chExt cx="341522" cy="341522"/>
          </a:xfrm>
        </p:grpSpPr>
        <p:sp>
          <p:nvSpPr>
            <p:cNvPr id="28" name="Oval 27">
              <a:extLst>
                <a:ext uri="{FF2B5EF4-FFF2-40B4-BE49-F238E27FC236}">
                  <a16:creationId xmlns:a16="http://schemas.microsoft.com/office/drawing/2014/main" id="{C9C0F274-61C9-4996-B6BD-91340C8CAABE}"/>
                </a:ext>
              </a:extLst>
            </p:cNvPr>
            <p:cNvSpPr/>
            <p:nvPr/>
          </p:nvSpPr>
          <p:spPr>
            <a:xfrm>
              <a:off x="2533880" y="1674564"/>
              <a:ext cx="341522" cy="341522"/>
            </a:xfrm>
            <a:prstGeom prst="ellipse">
              <a:avLst/>
            </a:prstGeom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grpSp>
          <p:nvGrpSpPr>
            <p:cNvPr id="25" name="Graphic 457" descr="User">
              <a:extLst>
                <a:ext uri="{FF2B5EF4-FFF2-40B4-BE49-F238E27FC236}">
                  <a16:creationId xmlns:a16="http://schemas.microsoft.com/office/drawing/2014/main" id="{4EA33C4E-43C0-433E-94A7-DFAA24004D6B}"/>
                </a:ext>
              </a:extLst>
            </p:cNvPr>
            <p:cNvGrpSpPr/>
            <p:nvPr/>
          </p:nvGrpSpPr>
          <p:grpSpPr>
            <a:xfrm>
              <a:off x="2615043" y="1755727"/>
              <a:ext cx="179196" cy="179196"/>
              <a:chOff x="2879266" y="3825984"/>
              <a:chExt cx="356190" cy="356190"/>
            </a:xfrm>
            <a:solidFill>
              <a:schemeClr val="bg2"/>
            </a:solidFill>
          </p:grpSpPr>
          <p:sp>
            <p:nvSpPr>
              <p:cNvPr id="26" name="Freeform: Shape 25">
                <a:extLst>
                  <a:ext uri="{FF2B5EF4-FFF2-40B4-BE49-F238E27FC236}">
                    <a16:creationId xmlns:a16="http://schemas.microsoft.com/office/drawing/2014/main" id="{7FAB26B8-0A62-4A07-9068-8CDAA87E5EF2}"/>
                  </a:ext>
                </a:extLst>
              </p:cNvPr>
              <p:cNvSpPr/>
              <p:nvPr/>
            </p:nvSpPr>
            <p:spPr>
              <a:xfrm>
                <a:off x="2997996" y="3877928"/>
                <a:ext cx="118730" cy="118730"/>
              </a:xfrm>
              <a:custGeom>
                <a:avLst/>
                <a:gdLst>
                  <a:gd name="connsiteX0" fmla="*/ 118730 w 118730"/>
                  <a:gd name="connsiteY0" fmla="*/ 59365 h 118730"/>
                  <a:gd name="connsiteX1" fmla="*/ 59365 w 118730"/>
                  <a:gd name="connsiteY1" fmla="*/ 118730 h 118730"/>
                  <a:gd name="connsiteX2" fmla="*/ 0 w 118730"/>
                  <a:gd name="connsiteY2" fmla="*/ 59365 h 118730"/>
                  <a:gd name="connsiteX3" fmla="*/ 59365 w 118730"/>
                  <a:gd name="connsiteY3" fmla="*/ 0 h 118730"/>
                  <a:gd name="connsiteX4" fmla="*/ 118730 w 118730"/>
                  <a:gd name="connsiteY4" fmla="*/ 59365 h 11873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118730" h="118730">
                    <a:moveTo>
                      <a:pt x="118730" y="59365"/>
                    </a:moveTo>
                    <a:cubicBezTo>
                      <a:pt x="118730" y="92151"/>
                      <a:pt x="92151" y="118730"/>
                      <a:pt x="59365" y="118730"/>
                    </a:cubicBezTo>
                    <a:cubicBezTo>
                      <a:pt x="26579" y="118730"/>
                      <a:pt x="0" y="92151"/>
                      <a:pt x="0" y="59365"/>
                    </a:cubicBezTo>
                    <a:cubicBezTo>
                      <a:pt x="0" y="26579"/>
                      <a:pt x="26579" y="0"/>
                      <a:pt x="59365" y="0"/>
                    </a:cubicBezTo>
                    <a:cubicBezTo>
                      <a:pt x="92151" y="0"/>
                      <a:pt x="118730" y="26579"/>
                      <a:pt x="118730" y="59365"/>
                    </a:cubicBezTo>
                    <a:close/>
                  </a:path>
                </a:pathLst>
              </a:custGeom>
              <a:grpFill/>
              <a:ln w="367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ID" dirty="0"/>
              </a:p>
            </p:txBody>
          </p:sp>
          <p:sp>
            <p:nvSpPr>
              <p:cNvPr id="27" name="Freeform: Shape 26">
                <a:extLst>
                  <a:ext uri="{FF2B5EF4-FFF2-40B4-BE49-F238E27FC236}">
                    <a16:creationId xmlns:a16="http://schemas.microsoft.com/office/drawing/2014/main" id="{EFF45BA4-3415-4574-998E-6C7EBD002100}"/>
                  </a:ext>
                </a:extLst>
              </p:cNvPr>
              <p:cNvSpPr/>
              <p:nvPr/>
            </p:nvSpPr>
            <p:spPr>
              <a:xfrm>
                <a:off x="2938631" y="4011500"/>
                <a:ext cx="237460" cy="118730"/>
              </a:xfrm>
              <a:custGeom>
                <a:avLst/>
                <a:gdLst>
                  <a:gd name="connsiteX0" fmla="*/ 237460 w 237460"/>
                  <a:gd name="connsiteY0" fmla="*/ 118730 h 118730"/>
                  <a:gd name="connsiteX1" fmla="*/ 237460 w 237460"/>
                  <a:gd name="connsiteY1" fmla="*/ 59365 h 118730"/>
                  <a:gd name="connsiteX2" fmla="*/ 225587 w 237460"/>
                  <a:gd name="connsiteY2" fmla="*/ 35619 h 118730"/>
                  <a:gd name="connsiteX3" fmla="*/ 167706 w 237460"/>
                  <a:gd name="connsiteY3" fmla="*/ 7421 h 118730"/>
                  <a:gd name="connsiteX4" fmla="*/ 118730 w 237460"/>
                  <a:gd name="connsiteY4" fmla="*/ 0 h 118730"/>
                  <a:gd name="connsiteX5" fmla="*/ 69754 w 237460"/>
                  <a:gd name="connsiteY5" fmla="*/ 7421 h 118730"/>
                  <a:gd name="connsiteX6" fmla="*/ 11873 w 237460"/>
                  <a:gd name="connsiteY6" fmla="*/ 35619 h 118730"/>
                  <a:gd name="connsiteX7" fmla="*/ 0 w 237460"/>
                  <a:gd name="connsiteY7" fmla="*/ 59365 h 118730"/>
                  <a:gd name="connsiteX8" fmla="*/ 0 w 237460"/>
                  <a:gd name="connsiteY8" fmla="*/ 118730 h 118730"/>
                  <a:gd name="connsiteX9" fmla="*/ 237460 w 237460"/>
                  <a:gd name="connsiteY9" fmla="*/ 118730 h 11873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</a:cxnLst>
                <a:rect l="l" t="t" r="r" b="b"/>
                <a:pathLst>
                  <a:path w="237460" h="118730">
                    <a:moveTo>
                      <a:pt x="237460" y="118730"/>
                    </a:moveTo>
                    <a:lnTo>
                      <a:pt x="237460" y="59365"/>
                    </a:lnTo>
                    <a:cubicBezTo>
                      <a:pt x="237460" y="50460"/>
                      <a:pt x="233008" y="41556"/>
                      <a:pt x="225587" y="35619"/>
                    </a:cubicBezTo>
                    <a:cubicBezTo>
                      <a:pt x="209262" y="22262"/>
                      <a:pt x="188484" y="13357"/>
                      <a:pt x="167706" y="7421"/>
                    </a:cubicBezTo>
                    <a:cubicBezTo>
                      <a:pt x="152865" y="2968"/>
                      <a:pt x="136540" y="0"/>
                      <a:pt x="118730" y="0"/>
                    </a:cubicBezTo>
                    <a:cubicBezTo>
                      <a:pt x="102405" y="0"/>
                      <a:pt x="86079" y="2968"/>
                      <a:pt x="69754" y="7421"/>
                    </a:cubicBezTo>
                    <a:cubicBezTo>
                      <a:pt x="48976" y="13357"/>
                      <a:pt x="28198" y="23746"/>
                      <a:pt x="11873" y="35619"/>
                    </a:cubicBezTo>
                    <a:cubicBezTo>
                      <a:pt x="4452" y="41556"/>
                      <a:pt x="0" y="50460"/>
                      <a:pt x="0" y="59365"/>
                    </a:cubicBezTo>
                    <a:lnTo>
                      <a:pt x="0" y="118730"/>
                    </a:lnTo>
                    <a:lnTo>
                      <a:pt x="237460" y="118730"/>
                    </a:lnTo>
                    <a:close/>
                  </a:path>
                </a:pathLst>
              </a:custGeom>
              <a:grpFill/>
              <a:ln w="367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ID" dirty="0"/>
              </a:p>
            </p:txBody>
          </p:sp>
        </p:grpSp>
      </p:grpSp>
      <p:sp>
        <p:nvSpPr>
          <p:cNvPr id="30" name="TextBox 29">
            <a:extLst>
              <a:ext uri="{FF2B5EF4-FFF2-40B4-BE49-F238E27FC236}">
                <a16:creationId xmlns:a16="http://schemas.microsoft.com/office/drawing/2014/main" id="{C1999505-9392-4662-BDF2-F4CC36AAA840}"/>
              </a:ext>
            </a:extLst>
          </p:cNvPr>
          <p:cNvSpPr txBox="1"/>
          <p:nvPr/>
        </p:nvSpPr>
        <p:spPr>
          <a:xfrm>
            <a:off x="3945369" y="4990674"/>
            <a:ext cx="1152094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>
                    <a:lumMod val="85000"/>
                  </a:schemeClr>
                </a:solidFill>
              </a:rPr>
              <a:t>Founder </a:t>
            </a:r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93941229-41BB-44A7-B320-8F286F96A24A}"/>
              </a:ext>
            </a:extLst>
          </p:cNvPr>
          <p:cNvSpPr txBox="1"/>
          <p:nvPr/>
        </p:nvSpPr>
        <p:spPr>
          <a:xfrm>
            <a:off x="3945369" y="4621342"/>
            <a:ext cx="2215228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b="1" dirty="0">
                <a:solidFill>
                  <a:schemeClr val="accent1"/>
                </a:solidFill>
                <a:latin typeface="+mj-lt"/>
              </a:rPr>
              <a:t>Thomas George</a:t>
            </a:r>
            <a:endParaRPr lang="en-ID" b="1" dirty="0">
              <a:solidFill>
                <a:schemeClr val="accent1"/>
              </a:solidFill>
              <a:latin typeface="+mj-lt"/>
            </a:endParaRPr>
          </a:p>
        </p:txBody>
      </p:sp>
      <p:grpSp>
        <p:nvGrpSpPr>
          <p:cNvPr id="46" name="Group 45">
            <a:extLst>
              <a:ext uri="{FF2B5EF4-FFF2-40B4-BE49-F238E27FC236}">
                <a16:creationId xmlns:a16="http://schemas.microsoft.com/office/drawing/2014/main" id="{ACDC3CEA-631F-4FA2-BE34-90E2544E25FB}"/>
              </a:ext>
            </a:extLst>
          </p:cNvPr>
          <p:cNvGrpSpPr/>
          <p:nvPr/>
        </p:nvGrpSpPr>
        <p:grpSpPr>
          <a:xfrm>
            <a:off x="4042000" y="5342054"/>
            <a:ext cx="531588" cy="371710"/>
            <a:chOff x="5605462" y="3086100"/>
            <a:chExt cx="982408" cy="686943"/>
          </a:xfrm>
        </p:grpSpPr>
        <p:sp>
          <p:nvSpPr>
            <p:cNvPr id="44" name="Freeform: Shape 43">
              <a:extLst>
                <a:ext uri="{FF2B5EF4-FFF2-40B4-BE49-F238E27FC236}">
                  <a16:creationId xmlns:a16="http://schemas.microsoft.com/office/drawing/2014/main" id="{1777850C-6075-404F-A9F3-95D1AC1444CB}"/>
                </a:ext>
              </a:extLst>
            </p:cNvPr>
            <p:cNvSpPr/>
            <p:nvPr/>
          </p:nvSpPr>
          <p:spPr>
            <a:xfrm>
              <a:off x="5605462" y="3086100"/>
              <a:ext cx="982408" cy="686943"/>
            </a:xfrm>
            <a:custGeom>
              <a:avLst/>
              <a:gdLst>
                <a:gd name="connsiteX0" fmla="*/ 638937 w 982408"/>
                <a:gd name="connsiteY0" fmla="*/ 686943 h 686943"/>
                <a:gd name="connsiteX1" fmla="*/ 343472 w 982408"/>
                <a:gd name="connsiteY1" fmla="*/ 686943 h 686943"/>
                <a:gd name="connsiteX2" fmla="*/ 0 w 982408"/>
                <a:gd name="connsiteY2" fmla="*/ 343472 h 686943"/>
                <a:gd name="connsiteX3" fmla="*/ 0 w 982408"/>
                <a:gd name="connsiteY3" fmla="*/ 0 h 686943"/>
                <a:gd name="connsiteX4" fmla="*/ 638937 w 982408"/>
                <a:gd name="connsiteY4" fmla="*/ 0 h 686943"/>
                <a:gd name="connsiteX5" fmla="*/ 982409 w 982408"/>
                <a:gd name="connsiteY5" fmla="*/ 343472 h 686943"/>
                <a:gd name="connsiteX6" fmla="*/ 982409 w 982408"/>
                <a:gd name="connsiteY6" fmla="*/ 343472 h 686943"/>
                <a:gd name="connsiteX7" fmla="*/ 638937 w 982408"/>
                <a:gd name="connsiteY7" fmla="*/ 686943 h 6869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982408" h="686943">
                  <a:moveTo>
                    <a:pt x="638937" y="686943"/>
                  </a:moveTo>
                  <a:lnTo>
                    <a:pt x="343472" y="686943"/>
                  </a:lnTo>
                  <a:cubicBezTo>
                    <a:pt x="153734" y="686943"/>
                    <a:pt x="0" y="533210"/>
                    <a:pt x="0" y="343472"/>
                  </a:cubicBezTo>
                  <a:lnTo>
                    <a:pt x="0" y="0"/>
                  </a:lnTo>
                  <a:lnTo>
                    <a:pt x="638937" y="0"/>
                  </a:lnTo>
                  <a:cubicBezTo>
                    <a:pt x="828675" y="0"/>
                    <a:pt x="982409" y="153734"/>
                    <a:pt x="982409" y="343472"/>
                  </a:cubicBezTo>
                  <a:lnTo>
                    <a:pt x="982409" y="343472"/>
                  </a:lnTo>
                  <a:cubicBezTo>
                    <a:pt x="982409" y="533210"/>
                    <a:pt x="828580" y="686943"/>
                    <a:pt x="638937" y="686943"/>
                  </a:cubicBezTo>
                  <a:close/>
                </a:path>
              </a:pathLst>
            </a:custGeom>
            <a:solidFill>
              <a:schemeClr val="accent2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dirty="0"/>
            </a:p>
          </p:txBody>
        </p:sp>
        <p:sp>
          <p:nvSpPr>
            <p:cNvPr id="45" name="Freeform: Shape 44">
              <a:extLst>
                <a:ext uri="{FF2B5EF4-FFF2-40B4-BE49-F238E27FC236}">
                  <a16:creationId xmlns:a16="http://schemas.microsoft.com/office/drawing/2014/main" id="{B2A1D89F-68EA-4AE9-9391-B7B77CC618F4}"/>
                </a:ext>
              </a:extLst>
            </p:cNvPr>
            <p:cNvSpPr/>
            <p:nvPr/>
          </p:nvSpPr>
          <p:spPr>
            <a:xfrm>
              <a:off x="5900594" y="3286506"/>
              <a:ext cx="392144" cy="286132"/>
            </a:xfrm>
            <a:custGeom>
              <a:avLst/>
              <a:gdLst>
                <a:gd name="connsiteX0" fmla="*/ 234601 w 392144"/>
                <a:gd name="connsiteY0" fmla="*/ 250126 h 286131"/>
                <a:gd name="connsiteX1" fmla="*/ 218218 w 392144"/>
                <a:gd name="connsiteY1" fmla="*/ 212026 h 286131"/>
                <a:gd name="connsiteX2" fmla="*/ 212027 w 392144"/>
                <a:gd name="connsiteY2" fmla="*/ 164687 h 286131"/>
                <a:gd name="connsiteX3" fmla="*/ 239363 w 392144"/>
                <a:gd name="connsiteY3" fmla="*/ 67913 h 286131"/>
                <a:gd name="connsiteX4" fmla="*/ 320135 w 392144"/>
                <a:gd name="connsiteY4" fmla="*/ 0 h 286131"/>
                <a:gd name="connsiteX5" fmla="*/ 329470 w 392144"/>
                <a:gd name="connsiteY5" fmla="*/ 18478 h 286131"/>
                <a:gd name="connsiteX6" fmla="*/ 277463 w 392144"/>
                <a:gd name="connsiteY6" fmla="*/ 56578 h 286131"/>
                <a:gd name="connsiteX7" fmla="*/ 251269 w 392144"/>
                <a:gd name="connsiteY7" fmla="*/ 109061 h 286131"/>
                <a:gd name="connsiteX8" fmla="*/ 248126 w 392144"/>
                <a:gd name="connsiteY8" fmla="*/ 132683 h 286131"/>
                <a:gd name="connsiteX9" fmla="*/ 251269 w 392144"/>
                <a:gd name="connsiteY9" fmla="*/ 152210 h 286131"/>
                <a:gd name="connsiteX10" fmla="*/ 310991 w 392144"/>
                <a:gd name="connsiteY10" fmla="*/ 127540 h 286131"/>
                <a:gd name="connsiteX11" fmla="*/ 369570 w 392144"/>
                <a:gd name="connsiteY11" fmla="*/ 148685 h 286131"/>
                <a:gd name="connsiteX12" fmla="*/ 392144 w 392144"/>
                <a:gd name="connsiteY12" fmla="*/ 206883 h 286131"/>
                <a:gd name="connsiteX13" fmla="*/ 368522 w 392144"/>
                <a:gd name="connsiteY13" fmla="*/ 263938 h 286131"/>
                <a:gd name="connsiteX14" fmla="*/ 307848 w 392144"/>
                <a:gd name="connsiteY14" fmla="*/ 286131 h 286131"/>
                <a:gd name="connsiteX15" fmla="*/ 234601 w 392144"/>
                <a:gd name="connsiteY15" fmla="*/ 250126 h 286131"/>
                <a:gd name="connsiteX16" fmla="*/ 22574 w 392144"/>
                <a:gd name="connsiteY16" fmla="*/ 250126 h 286131"/>
                <a:gd name="connsiteX17" fmla="*/ 6096 w 392144"/>
                <a:gd name="connsiteY17" fmla="*/ 212026 h 286131"/>
                <a:gd name="connsiteX18" fmla="*/ 0 w 392144"/>
                <a:gd name="connsiteY18" fmla="*/ 164687 h 286131"/>
                <a:gd name="connsiteX19" fmla="*/ 27241 w 392144"/>
                <a:gd name="connsiteY19" fmla="*/ 67913 h 286131"/>
                <a:gd name="connsiteX20" fmla="*/ 108013 w 392144"/>
                <a:gd name="connsiteY20" fmla="*/ 0 h 286131"/>
                <a:gd name="connsiteX21" fmla="*/ 117253 w 392144"/>
                <a:gd name="connsiteY21" fmla="*/ 18478 h 286131"/>
                <a:gd name="connsiteX22" fmla="*/ 65341 w 392144"/>
                <a:gd name="connsiteY22" fmla="*/ 56578 h 286131"/>
                <a:gd name="connsiteX23" fmla="*/ 39148 w 392144"/>
                <a:gd name="connsiteY23" fmla="*/ 109061 h 286131"/>
                <a:gd name="connsiteX24" fmla="*/ 36005 w 392144"/>
                <a:gd name="connsiteY24" fmla="*/ 132683 h 286131"/>
                <a:gd name="connsiteX25" fmla="*/ 39148 w 392144"/>
                <a:gd name="connsiteY25" fmla="*/ 152210 h 286131"/>
                <a:gd name="connsiteX26" fmla="*/ 98774 w 392144"/>
                <a:gd name="connsiteY26" fmla="*/ 127540 h 286131"/>
                <a:gd name="connsiteX27" fmla="*/ 157448 w 392144"/>
                <a:gd name="connsiteY27" fmla="*/ 148685 h 286131"/>
                <a:gd name="connsiteX28" fmla="*/ 180023 w 392144"/>
                <a:gd name="connsiteY28" fmla="*/ 206883 h 286131"/>
                <a:gd name="connsiteX29" fmla="*/ 156305 w 392144"/>
                <a:gd name="connsiteY29" fmla="*/ 263938 h 286131"/>
                <a:gd name="connsiteX30" fmla="*/ 95631 w 392144"/>
                <a:gd name="connsiteY30" fmla="*/ 286131 h 286131"/>
                <a:gd name="connsiteX31" fmla="*/ 22574 w 392144"/>
                <a:gd name="connsiteY31" fmla="*/ 250126 h 28613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392144" h="286131">
                  <a:moveTo>
                    <a:pt x="234601" y="250126"/>
                  </a:moveTo>
                  <a:cubicBezTo>
                    <a:pt x="227743" y="239840"/>
                    <a:pt x="222313" y="227171"/>
                    <a:pt x="218218" y="212026"/>
                  </a:cubicBezTo>
                  <a:cubicBezTo>
                    <a:pt x="214122" y="196977"/>
                    <a:pt x="212027" y="181166"/>
                    <a:pt x="212027" y="164687"/>
                  </a:cubicBezTo>
                  <a:cubicBezTo>
                    <a:pt x="212027" y="128969"/>
                    <a:pt x="221171" y="96774"/>
                    <a:pt x="239363" y="67913"/>
                  </a:cubicBezTo>
                  <a:cubicBezTo>
                    <a:pt x="257556" y="39148"/>
                    <a:pt x="284417" y="16478"/>
                    <a:pt x="320135" y="0"/>
                  </a:cubicBezTo>
                  <a:lnTo>
                    <a:pt x="329470" y="18478"/>
                  </a:lnTo>
                  <a:cubicBezTo>
                    <a:pt x="309563" y="26765"/>
                    <a:pt x="292227" y="39433"/>
                    <a:pt x="277463" y="56578"/>
                  </a:cubicBezTo>
                  <a:cubicBezTo>
                    <a:pt x="262700" y="73724"/>
                    <a:pt x="254032" y="91250"/>
                    <a:pt x="251269" y="109061"/>
                  </a:cubicBezTo>
                  <a:cubicBezTo>
                    <a:pt x="249174" y="117253"/>
                    <a:pt x="248126" y="125158"/>
                    <a:pt x="248126" y="132683"/>
                  </a:cubicBezTo>
                  <a:cubicBezTo>
                    <a:pt x="248126" y="139541"/>
                    <a:pt x="249174" y="146114"/>
                    <a:pt x="251269" y="152210"/>
                  </a:cubicBezTo>
                  <a:cubicBezTo>
                    <a:pt x="266319" y="135731"/>
                    <a:pt x="286322" y="127540"/>
                    <a:pt x="310991" y="127540"/>
                  </a:cubicBezTo>
                  <a:cubicBezTo>
                    <a:pt x="334899" y="127540"/>
                    <a:pt x="354521" y="134588"/>
                    <a:pt x="369570" y="148685"/>
                  </a:cubicBezTo>
                  <a:cubicBezTo>
                    <a:pt x="384620" y="162782"/>
                    <a:pt x="392144" y="182118"/>
                    <a:pt x="392144" y="206883"/>
                  </a:cubicBezTo>
                  <a:cubicBezTo>
                    <a:pt x="392144" y="230124"/>
                    <a:pt x="384238" y="249174"/>
                    <a:pt x="368522" y="263938"/>
                  </a:cubicBezTo>
                  <a:cubicBezTo>
                    <a:pt x="352711" y="278701"/>
                    <a:pt x="332518" y="286131"/>
                    <a:pt x="307848" y="286131"/>
                  </a:cubicBezTo>
                  <a:cubicBezTo>
                    <a:pt x="274034" y="286131"/>
                    <a:pt x="249746" y="274130"/>
                    <a:pt x="234601" y="250126"/>
                  </a:cubicBezTo>
                  <a:close/>
                  <a:moveTo>
                    <a:pt x="22574" y="250126"/>
                  </a:moveTo>
                  <a:cubicBezTo>
                    <a:pt x="15716" y="239840"/>
                    <a:pt x="10192" y="227171"/>
                    <a:pt x="6096" y="212026"/>
                  </a:cubicBezTo>
                  <a:cubicBezTo>
                    <a:pt x="2000" y="196977"/>
                    <a:pt x="0" y="181166"/>
                    <a:pt x="0" y="164687"/>
                  </a:cubicBezTo>
                  <a:cubicBezTo>
                    <a:pt x="0" y="128969"/>
                    <a:pt x="9049" y="96774"/>
                    <a:pt x="27241" y="67913"/>
                  </a:cubicBezTo>
                  <a:cubicBezTo>
                    <a:pt x="45434" y="39148"/>
                    <a:pt x="72390" y="16478"/>
                    <a:pt x="108013" y="0"/>
                  </a:cubicBezTo>
                  <a:lnTo>
                    <a:pt x="117253" y="18478"/>
                  </a:lnTo>
                  <a:cubicBezTo>
                    <a:pt x="97441" y="26765"/>
                    <a:pt x="80105" y="39433"/>
                    <a:pt x="65341" y="56578"/>
                  </a:cubicBezTo>
                  <a:cubicBezTo>
                    <a:pt x="50578" y="73724"/>
                    <a:pt x="41815" y="91250"/>
                    <a:pt x="39148" y="109061"/>
                  </a:cubicBezTo>
                  <a:cubicBezTo>
                    <a:pt x="37052" y="117253"/>
                    <a:pt x="36005" y="125158"/>
                    <a:pt x="36005" y="132683"/>
                  </a:cubicBezTo>
                  <a:cubicBezTo>
                    <a:pt x="36005" y="139541"/>
                    <a:pt x="37052" y="146114"/>
                    <a:pt x="39148" y="152210"/>
                  </a:cubicBezTo>
                  <a:cubicBezTo>
                    <a:pt x="54197" y="135731"/>
                    <a:pt x="74105" y="127540"/>
                    <a:pt x="98774" y="127540"/>
                  </a:cubicBezTo>
                  <a:cubicBezTo>
                    <a:pt x="122777" y="127540"/>
                    <a:pt x="142399" y="134588"/>
                    <a:pt x="157448" y="148685"/>
                  </a:cubicBezTo>
                  <a:cubicBezTo>
                    <a:pt x="172498" y="162782"/>
                    <a:pt x="180023" y="182118"/>
                    <a:pt x="180023" y="206883"/>
                  </a:cubicBezTo>
                  <a:cubicBezTo>
                    <a:pt x="180023" y="230124"/>
                    <a:pt x="172117" y="249174"/>
                    <a:pt x="156305" y="263938"/>
                  </a:cubicBezTo>
                  <a:cubicBezTo>
                    <a:pt x="140589" y="278701"/>
                    <a:pt x="120301" y="286131"/>
                    <a:pt x="95631" y="286131"/>
                  </a:cubicBezTo>
                  <a:cubicBezTo>
                    <a:pt x="62103" y="286131"/>
                    <a:pt x="37719" y="274130"/>
                    <a:pt x="22574" y="250126"/>
                  </a:cubicBezTo>
                  <a:close/>
                </a:path>
              </a:pathLst>
            </a:custGeom>
            <a:solidFill>
              <a:schemeClr val="bg2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</p:grpSp>
      <p:sp>
        <p:nvSpPr>
          <p:cNvPr id="47" name="TextBox 46">
            <a:extLst>
              <a:ext uri="{FF2B5EF4-FFF2-40B4-BE49-F238E27FC236}">
                <a16:creationId xmlns:a16="http://schemas.microsoft.com/office/drawing/2014/main" id="{579789A5-71C3-400C-8F58-4CA53E754434}"/>
              </a:ext>
            </a:extLst>
          </p:cNvPr>
          <p:cNvSpPr txBox="1"/>
          <p:nvPr/>
        </p:nvSpPr>
        <p:spPr>
          <a:xfrm>
            <a:off x="4639509" y="5275478"/>
            <a:ext cx="2372481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tx2"/>
                </a:solidFill>
              </a:rPr>
              <a:t>A wonderful serenity has taken possession of my entire soul, like these</a:t>
            </a:r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B4BBB64F-1517-46CC-910B-1FED3E5A9C2E}"/>
              </a:ext>
            </a:extLst>
          </p:cNvPr>
          <p:cNvSpPr txBox="1"/>
          <p:nvPr/>
        </p:nvSpPr>
        <p:spPr>
          <a:xfrm>
            <a:off x="922417" y="1301326"/>
            <a:ext cx="1813862" cy="2616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100" b="1" dirty="0">
                <a:latin typeface="+mj-lt"/>
              </a:rPr>
              <a:t>Chief Executive Officer</a:t>
            </a:r>
            <a:endParaRPr lang="en-ID" sz="1100" b="1" dirty="0">
              <a:latin typeface="+mj-lt"/>
            </a:endParaRP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A02BCB28-9255-41EA-BAC6-FF2066740C5B}"/>
              </a:ext>
            </a:extLst>
          </p:cNvPr>
          <p:cNvSpPr txBox="1"/>
          <p:nvPr/>
        </p:nvSpPr>
        <p:spPr>
          <a:xfrm>
            <a:off x="922417" y="2926364"/>
            <a:ext cx="2650443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</a:t>
            </a:r>
          </a:p>
        </p:txBody>
      </p:sp>
      <p:sp>
        <p:nvSpPr>
          <p:cNvPr id="51" name="Rectangle: Rounded Corners 50">
            <a:extLst>
              <a:ext uri="{FF2B5EF4-FFF2-40B4-BE49-F238E27FC236}">
                <a16:creationId xmlns:a16="http://schemas.microsoft.com/office/drawing/2014/main" id="{0A858832-ED51-481B-B0D0-911F43EF61D0}"/>
              </a:ext>
            </a:extLst>
          </p:cNvPr>
          <p:cNvSpPr/>
          <p:nvPr/>
        </p:nvSpPr>
        <p:spPr>
          <a:xfrm>
            <a:off x="9450740" y="1609725"/>
            <a:ext cx="2138933" cy="2733675"/>
          </a:xfrm>
          <a:prstGeom prst="roundRect">
            <a:avLst>
              <a:gd name="adj" fmla="val 3512"/>
            </a:avLst>
          </a:prstGeom>
          <a:solidFill>
            <a:schemeClr val="accent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3" name="Graphic 21">
            <a:extLst>
              <a:ext uri="{FF2B5EF4-FFF2-40B4-BE49-F238E27FC236}">
                <a16:creationId xmlns:a16="http://schemas.microsoft.com/office/drawing/2014/main" id="{9343D868-687B-4DF9-A8FB-CA9500E1D202}"/>
              </a:ext>
            </a:extLst>
          </p:cNvPr>
          <p:cNvSpPr/>
          <p:nvPr/>
        </p:nvSpPr>
        <p:spPr>
          <a:xfrm>
            <a:off x="9029728" y="1017239"/>
            <a:ext cx="826996" cy="870648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56" name="TextBox 55">
            <a:extLst>
              <a:ext uri="{FF2B5EF4-FFF2-40B4-BE49-F238E27FC236}">
                <a16:creationId xmlns:a16="http://schemas.microsoft.com/office/drawing/2014/main" id="{E2469371-DD50-43CC-8D39-7461D74524A4}"/>
              </a:ext>
            </a:extLst>
          </p:cNvPr>
          <p:cNvSpPr txBox="1"/>
          <p:nvPr/>
        </p:nvSpPr>
        <p:spPr>
          <a:xfrm>
            <a:off x="3968336" y="392890"/>
            <a:ext cx="3347226" cy="132343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8000" b="1" dirty="0">
                <a:solidFill>
                  <a:schemeClr val="accent1"/>
                </a:solidFill>
                <a:latin typeface="+mj-lt"/>
              </a:rPr>
              <a:t>Holla</a:t>
            </a:r>
            <a:endParaRPr lang="en-ID" sz="800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8" name="TextBox 57">
            <a:extLst>
              <a:ext uri="{FF2B5EF4-FFF2-40B4-BE49-F238E27FC236}">
                <a16:creationId xmlns:a16="http://schemas.microsoft.com/office/drawing/2014/main" id="{B4BA4217-717F-438C-9C9E-F3565A25DCBA}"/>
              </a:ext>
            </a:extLst>
          </p:cNvPr>
          <p:cNvSpPr txBox="1"/>
          <p:nvPr/>
        </p:nvSpPr>
        <p:spPr>
          <a:xfrm>
            <a:off x="9450739" y="3394099"/>
            <a:ext cx="2138934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59" name="TextBox 58">
            <a:extLst>
              <a:ext uri="{FF2B5EF4-FFF2-40B4-BE49-F238E27FC236}">
                <a16:creationId xmlns:a16="http://schemas.microsoft.com/office/drawing/2014/main" id="{CCE45787-89D2-425C-82E7-85265B0395B2}"/>
              </a:ext>
            </a:extLst>
          </p:cNvPr>
          <p:cNvSpPr txBox="1"/>
          <p:nvPr/>
        </p:nvSpPr>
        <p:spPr>
          <a:xfrm>
            <a:off x="9566610" y="3052913"/>
            <a:ext cx="1907193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b="1" dirty="0">
                <a:solidFill>
                  <a:schemeClr val="bg2"/>
                </a:solidFill>
                <a:latin typeface="+mj-lt"/>
              </a:rPr>
              <a:t>Description</a:t>
            </a:r>
            <a:endParaRPr lang="en-ID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61" name="TextBox 60">
            <a:extLst>
              <a:ext uri="{FF2B5EF4-FFF2-40B4-BE49-F238E27FC236}">
                <a16:creationId xmlns:a16="http://schemas.microsoft.com/office/drawing/2014/main" id="{54DC39E5-15FC-4275-BD34-AFD3ECEB45CC}"/>
              </a:ext>
            </a:extLst>
          </p:cNvPr>
          <p:cNvSpPr txBox="1"/>
          <p:nvPr/>
        </p:nvSpPr>
        <p:spPr>
          <a:xfrm>
            <a:off x="922418" y="4046694"/>
            <a:ext cx="181919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accent1"/>
                </a:solidFill>
              </a:rPr>
              <a:t>www.website.com</a:t>
            </a:r>
          </a:p>
        </p:txBody>
      </p:sp>
      <p:sp>
        <p:nvSpPr>
          <p:cNvPr id="69" name="Oval 68">
            <a:extLst>
              <a:ext uri="{FF2B5EF4-FFF2-40B4-BE49-F238E27FC236}">
                <a16:creationId xmlns:a16="http://schemas.microsoft.com/office/drawing/2014/main" id="{EA3EFEE6-A510-408F-977B-D2BBE6F408C7}"/>
              </a:ext>
            </a:extLst>
          </p:cNvPr>
          <p:cNvSpPr/>
          <p:nvPr/>
        </p:nvSpPr>
        <p:spPr>
          <a:xfrm>
            <a:off x="10109024" y="1966324"/>
            <a:ext cx="822364" cy="822364"/>
          </a:xfrm>
          <a:prstGeom prst="ellipse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grpSp>
        <p:nvGrpSpPr>
          <p:cNvPr id="62" name="Graphic 181" descr="Document">
            <a:extLst>
              <a:ext uri="{FF2B5EF4-FFF2-40B4-BE49-F238E27FC236}">
                <a16:creationId xmlns:a16="http://schemas.microsoft.com/office/drawing/2014/main" id="{8EA9DBBA-90DA-4C6B-9325-5D75F7AA505C}"/>
              </a:ext>
            </a:extLst>
          </p:cNvPr>
          <p:cNvGrpSpPr/>
          <p:nvPr/>
        </p:nvGrpSpPr>
        <p:grpSpPr>
          <a:xfrm>
            <a:off x="10352874" y="2210174"/>
            <a:ext cx="334664" cy="334664"/>
            <a:chOff x="1083737" y="3316125"/>
            <a:chExt cx="330200" cy="330200"/>
          </a:xfrm>
          <a:solidFill>
            <a:schemeClr val="accent2"/>
          </a:solidFill>
        </p:grpSpPr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C84AFD67-981B-4861-A99C-8B7A9A5A13C6}"/>
                </a:ext>
              </a:extLst>
            </p:cNvPr>
            <p:cNvSpPr/>
            <p:nvPr/>
          </p:nvSpPr>
          <p:spPr>
            <a:xfrm>
              <a:off x="1142210" y="3343642"/>
              <a:ext cx="213254" cy="275167"/>
            </a:xfrm>
            <a:custGeom>
              <a:avLst/>
              <a:gdLst>
                <a:gd name="connsiteX0" fmla="*/ 20638 w 213254"/>
                <a:gd name="connsiteY0" fmla="*/ 254529 h 275166"/>
                <a:gd name="connsiteX1" fmla="*/ 20638 w 213254"/>
                <a:gd name="connsiteY1" fmla="*/ 20638 h 275166"/>
                <a:gd name="connsiteX2" fmla="*/ 106627 w 213254"/>
                <a:gd name="connsiteY2" fmla="*/ 20638 h 275166"/>
                <a:gd name="connsiteX3" fmla="*/ 106627 w 213254"/>
                <a:gd name="connsiteY3" fmla="*/ 92869 h 275166"/>
                <a:gd name="connsiteX4" fmla="*/ 192617 w 213254"/>
                <a:gd name="connsiteY4" fmla="*/ 92869 h 275166"/>
                <a:gd name="connsiteX5" fmla="*/ 192617 w 213254"/>
                <a:gd name="connsiteY5" fmla="*/ 254529 h 275166"/>
                <a:gd name="connsiteX6" fmla="*/ 20638 w 213254"/>
                <a:gd name="connsiteY6" fmla="*/ 254529 h 275166"/>
                <a:gd name="connsiteX7" fmla="*/ 127265 w 213254"/>
                <a:gd name="connsiteY7" fmla="*/ 29236 h 275166"/>
                <a:gd name="connsiteX8" fmla="*/ 170259 w 213254"/>
                <a:gd name="connsiteY8" fmla="*/ 72231 h 275166"/>
                <a:gd name="connsiteX9" fmla="*/ 127265 w 213254"/>
                <a:gd name="connsiteY9" fmla="*/ 72231 h 275166"/>
                <a:gd name="connsiteX10" fmla="*/ 127265 w 213254"/>
                <a:gd name="connsiteY10" fmla="*/ 29236 h 275166"/>
                <a:gd name="connsiteX11" fmla="*/ 127265 w 213254"/>
                <a:gd name="connsiteY11" fmla="*/ 0 h 275166"/>
                <a:gd name="connsiteX12" fmla="*/ 0 w 213254"/>
                <a:gd name="connsiteY12" fmla="*/ 0 h 275166"/>
                <a:gd name="connsiteX13" fmla="*/ 0 w 213254"/>
                <a:gd name="connsiteY13" fmla="*/ 275167 h 275166"/>
                <a:gd name="connsiteX14" fmla="*/ 213254 w 213254"/>
                <a:gd name="connsiteY14" fmla="*/ 275167 h 275166"/>
                <a:gd name="connsiteX15" fmla="*/ 213254 w 213254"/>
                <a:gd name="connsiteY15" fmla="*/ 75671 h 275166"/>
                <a:gd name="connsiteX16" fmla="*/ 127265 w 213254"/>
                <a:gd name="connsiteY16" fmla="*/ 0 h 27516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13254" h="275166">
                  <a:moveTo>
                    <a:pt x="20638" y="254529"/>
                  </a:moveTo>
                  <a:lnTo>
                    <a:pt x="20638" y="20638"/>
                  </a:lnTo>
                  <a:lnTo>
                    <a:pt x="106627" y="20638"/>
                  </a:lnTo>
                  <a:lnTo>
                    <a:pt x="106627" y="92869"/>
                  </a:lnTo>
                  <a:lnTo>
                    <a:pt x="192617" y="92869"/>
                  </a:lnTo>
                  <a:lnTo>
                    <a:pt x="192617" y="254529"/>
                  </a:lnTo>
                  <a:lnTo>
                    <a:pt x="20638" y="254529"/>
                  </a:lnTo>
                  <a:close/>
                  <a:moveTo>
                    <a:pt x="127265" y="29236"/>
                  </a:moveTo>
                  <a:lnTo>
                    <a:pt x="170259" y="72231"/>
                  </a:lnTo>
                  <a:lnTo>
                    <a:pt x="127265" y="72231"/>
                  </a:lnTo>
                  <a:lnTo>
                    <a:pt x="127265" y="29236"/>
                  </a:lnTo>
                  <a:close/>
                  <a:moveTo>
                    <a:pt x="127265" y="0"/>
                  </a:moveTo>
                  <a:lnTo>
                    <a:pt x="0" y="0"/>
                  </a:lnTo>
                  <a:lnTo>
                    <a:pt x="0" y="275167"/>
                  </a:lnTo>
                  <a:lnTo>
                    <a:pt x="213254" y="275167"/>
                  </a:lnTo>
                  <a:lnTo>
                    <a:pt x="213254" y="75671"/>
                  </a:lnTo>
                  <a:lnTo>
                    <a:pt x="127265" y="0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5EEDA084-BA98-4C42-8140-0D1004E2DAA9}"/>
                </a:ext>
              </a:extLst>
            </p:cNvPr>
            <p:cNvSpPr/>
            <p:nvPr/>
          </p:nvSpPr>
          <p:spPr>
            <a:xfrm>
              <a:off x="1183485" y="3470906"/>
              <a:ext cx="130704" cy="13758"/>
            </a:xfrm>
            <a:custGeom>
              <a:avLst/>
              <a:gdLst>
                <a:gd name="connsiteX0" fmla="*/ 0 w 130704"/>
                <a:gd name="connsiteY0" fmla="*/ 0 h 13758"/>
                <a:gd name="connsiteX1" fmla="*/ 130704 w 130704"/>
                <a:gd name="connsiteY1" fmla="*/ 0 h 13758"/>
                <a:gd name="connsiteX2" fmla="*/ 130704 w 130704"/>
                <a:gd name="connsiteY2" fmla="*/ 13758 h 13758"/>
                <a:gd name="connsiteX3" fmla="*/ 0 w 130704"/>
                <a:gd name="connsiteY3" fmla="*/ 13758 h 137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30704" h="13758">
                  <a:moveTo>
                    <a:pt x="0" y="0"/>
                  </a:moveTo>
                  <a:lnTo>
                    <a:pt x="130704" y="0"/>
                  </a:lnTo>
                  <a:lnTo>
                    <a:pt x="130704" y="13758"/>
                  </a:lnTo>
                  <a:lnTo>
                    <a:pt x="0" y="13758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2636B510-D1DC-4C94-B48C-4EC728F94436}"/>
                </a:ext>
              </a:extLst>
            </p:cNvPr>
            <p:cNvSpPr/>
            <p:nvPr/>
          </p:nvSpPr>
          <p:spPr>
            <a:xfrm>
              <a:off x="1183485" y="3443390"/>
              <a:ext cx="44715" cy="13758"/>
            </a:xfrm>
            <a:custGeom>
              <a:avLst/>
              <a:gdLst>
                <a:gd name="connsiteX0" fmla="*/ 0 w 44714"/>
                <a:gd name="connsiteY0" fmla="*/ 0 h 13758"/>
                <a:gd name="connsiteX1" fmla="*/ 44715 w 44714"/>
                <a:gd name="connsiteY1" fmla="*/ 0 h 13758"/>
                <a:gd name="connsiteX2" fmla="*/ 44715 w 44714"/>
                <a:gd name="connsiteY2" fmla="*/ 13758 h 13758"/>
                <a:gd name="connsiteX3" fmla="*/ 0 w 44714"/>
                <a:gd name="connsiteY3" fmla="*/ 13758 h 137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44714" h="13758">
                  <a:moveTo>
                    <a:pt x="0" y="0"/>
                  </a:moveTo>
                  <a:lnTo>
                    <a:pt x="44715" y="0"/>
                  </a:lnTo>
                  <a:lnTo>
                    <a:pt x="44715" y="13758"/>
                  </a:lnTo>
                  <a:lnTo>
                    <a:pt x="0" y="13758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7E458BA1-DC32-4EE3-BBAD-334DA14F4964}"/>
                </a:ext>
              </a:extLst>
            </p:cNvPr>
            <p:cNvSpPr/>
            <p:nvPr/>
          </p:nvSpPr>
          <p:spPr>
            <a:xfrm>
              <a:off x="1183485" y="3498423"/>
              <a:ext cx="130704" cy="13758"/>
            </a:xfrm>
            <a:custGeom>
              <a:avLst/>
              <a:gdLst>
                <a:gd name="connsiteX0" fmla="*/ 0 w 130704"/>
                <a:gd name="connsiteY0" fmla="*/ 0 h 13758"/>
                <a:gd name="connsiteX1" fmla="*/ 130704 w 130704"/>
                <a:gd name="connsiteY1" fmla="*/ 0 h 13758"/>
                <a:gd name="connsiteX2" fmla="*/ 130704 w 130704"/>
                <a:gd name="connsiteY2" fmla="*/ 13758 h 13758"/>
                <a:gd name="connsiteX3" fmla="*/ 0 w 130704"/>
                <a:gd name="connsiteY3" fmla="*/ 13758 h 137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30704" h="13758">
                  <a:moveTo>
                    <a:pt x="0" y="0"/>
                  </a:moveTo>
                  <a:lnTo>
                    <a:pt x="130704" y="0"/>
                  </a:lnTo>
                  <a:lnTo>
                    <a:pt x="130704" y="13758"/>
                  </a:lnTo>
                  <a:lnTo>
                    <a:pt x="0" y="13758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18C47C48-C1B7-40D1-87E5-EEECD09D4AAF}"/>
                </a:ext>
              </a:extLst>
            </p:cNvPr>
            <p:cNvSpPr/>
            <p:nvPr/>
          </p:nvSpPr>
          <p:spPr>
            <a:xfrm>
              <a:off x="1183485" y="3525940"/>
              <a:ext cx="130704" cy="13758"/>
            </a:xfrm>
            <a:custGeom>
              <a:avLst/>
              <a:gdLst>
                <a:gd name="connsiteX0" fmla="*/ 0 w 130704"/>
                <a:gd name="connsiteY0" fmla="*/ 0 h 13758"/>
                <a:gd name="connsiteX1" fmla="*/ 130704 w 130704"/>
                <a:gd name="connsiteY1" fmla="*/ 0 h 13758"/>
                <a:gd name="connsiteX2" fmla="*/ 130704 w 130704"/>
                <a:gd name="connsiteY2" fmla="*/ 13758 h 13758"/>
                <a:gd name="connsiteX3" fmla="*/ 0 w 130704"/>
                <a:gd name="connsiteY3" fmla="*/ 13758 h 137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30704" h="13758">
                  <a:moveTo>
                    <a:pt x="0" y="0"/>
                  </a:moveTo>
                  <a:lnTo>
                    <a:pt x="130704" y="0"/>
                  </a:lnTo>
                  <a:lnTo>
                    <a:pt x="130704" y="13758"/>
                  </a:lnTo>
                  <a:lnTo>
                    <a:pt x="0" y="13758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951603A6-7A46-4D89-8A56-C46B319F9AA3}"/>
                </a:ext>
              </a:extLst>
            </p:cNvPr>
            <p:cNvSpPr/>
            <p:nvPr/>
          </p:nvSpPr>
          <p:spPr>
            <a:xfrm>
              <a:off x="1183485" y="3553456"/>
              <a:ext cx="130704" cy="13758"/>
            </a:xfrm>
            <a:custGeom>
              <a:avLst/>
              <a:gdLst>
                <a:gd name="connsiteX0" fmla="*/ 0 w 130704"/>
                <a:gd name="connsiteY0" fmla="*/ 0 h 13758"/>
                <a:gd name="connsiteX1" fmla="*/ 130704 w 130704"/>
                <a:gd name="connsiteY1" fmla="*/ 0 h 13758"/>
                <a:gd name="connsiteX2" fmla="*/ 130704 w 130704"/>
                <a:gd name="connsiteY2" fmla="*/ 13758 h 13758"/>
                <a:gd name="connsiteX3" fmla="*/ 0 w 130704"/>
                <a:gd name="connsiteY3" fmla="*/ 13758 h 137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30704" h="13758">
                  <a:moveTo>
                    <a:pt x="0" y="0"/>
                  </a:moveTo>
                  <a:lnTo>
                    <a:pt x="130704" y="0"/>
                  </a:lnTo>
                  <a:lnTo>
                    <a:pt x="130704" y="13758"/>
                  </a:lnTo>
                  <a:lnTo>
                    <a:pt x="0" y="13758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</p:spTree>
    <p:extLst>
      <p:ext uri="{BB962C8B-B14F-4D97-AF65-F5344CB8AC3E}">
        <p14:creationId xmlns:p14="http://schemas.microsoft.com/office/powerpoint/2010/main" val="305498802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9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0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2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5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6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8" dur="500"/>
                                        <p:tgtEl>
                                          <p:spTgt spid="70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9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1" dur="500"/>
                                        <p:tgtEl>
                                          <p:spTgt spid="70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0" grpId="0" build="p"/>
      <p:bldP spid="24" grpId="0" animBg="1"/>
      <p:bldP spid="30" grpId="0"/>
      <p:bldP spid="31" grpId="0"/>
      <p:bldP spid="47" grpId="0"/>
      <p:bldP spid="49" grpId="0"/>
      <p:bldP spid="50" grpId="0"/>
      <p:bldP spid="51" grpId="0" animBg="1"/>
      <p:bldP spid="23" grpId="0" animBg="1"/>
      <p:bldP spid="56" grpId="0"/>
      <p:bldP spid="58" grpId="0"/>
      <p:bldP spid="59" grpId="0"/>
      <p:bldP spid="61" grpId="0"/>
      <p:bldP spid="69" grpId="0" animBg="1"/>
    </p:bldLst>
  </p:timing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TextBox 15">
            <a:extLst>
              <a:ext uri="{FF2B5EF4-FFF2-40B4-BE49-F238E27FC236}">
                <a16:creationId xmlns:a16="http://schemas.microsoft.com/office/drawing/2014/main" id="{BAD09342-FC5E-4586-A0EF-4E541BBE7EF4}"/>
              </a:ext>
            </a:extLst>
          </p:cNvPr>
          <p:cNvSpPr txBox="1"/>
          <p:nvPr/>
        </p:nvSpPr>
        <p:spPr>
          <a:xfrm>
            <a:off x="9452744" y="3611686"/>
            <a:ext cx="2350235" cy="2001830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 I am alone, and feel the charm of existence</a:t>
            </a:r>
          </a:p>
        </p:txBody>
      </p:sp>
      <p:sp>
        <p:nvSpPr>
          <p:cNvPr id="3" name="PpHolder2">
            <a:extLst>
              <a:ext uri="{FF2B5EF4-FFF2-40B4-BE49-F238E27FC236}">
                <a16:creationId xmlns:a16="http://schemas.microsoft.com/office/drawing/2014/main" id="{E0120624-A7E0-46D3-BF23-92267EF70D00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9" name="Text Placeholder 28">
            <a:extLst>
              <a:ext uri="{FF2B5EF4-FFF2-40B4-BE49-F238E27FC236}">
                <a16:creationId xmlns:a16="http://schemas.microsoft.com/office/drawing/2014/main" id="{82700E05-5E8C-4116-A150-C7E00E40E865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/>
              <a:t>This is</a:t>
            </a:r>
          </a:p>
          <a:p>
            <a:r>
              <a:rPr lang="en-US" dirty="0"/>
              <a:t>agenda </a:t>
            </a:r>
          </a:p>
          <a:p>
            <a:r>
              <a:rPr lang="en-US" dirty="0"/>
              <a:t>for </a:t>
            </a:r>
          </a:p>
          <a:p>
            <a:r>
              <a:rPr lang="en-US" dirty="0"/>
              <a:t>today</a:t>
            </a:r>
          </a:p>
        </p:txBody>
      </p:sp>
      <p:grpSp>
        <p:nvGrpSpPr>
          <p:cNvPr id="21" name="Group 20">
            <a:extLst>
              <a:ext uri="{FF2B5EF4-FFF2-40B4-BE49-F238E27FC236}">
                <a16:creationId xmlns:a16="http://schemas.microsoft.com/office/drawing/2014/main" id="{B2A7BCA5-9259-4430-A7F2-A4A05E72E269}"/>
              </a:ext>
            </a:extLst>
          </p:cNvPr>
          <p:cNvGrpSpPr/>
          <p:nvPr/>
        </p:nvGrpSpPr>
        <p:grpSpPr>
          <a:xfrm>
            <a:off x="823680" y="483936"/>
            <a:ext cx="106771" cy="121268"/>
            <a:chOff x="6703443" y="2737353"/>
            <a:chExt cx="514769" cy="584661"/>
          </a:xfrm>
        </p:grpSpPr>
        <p:sp>
          <p:nvSpPr>
            <p:cNvPr id="27" name="Freeform: Shape 26">
              <a:extLst>
                <a:ext uri="{FF2B5EF4-FFF2-40B4-BE49-F238E27FC236}">
                  <a16:creationId xmlns:a16="http://schemas.microsoft.com/office/drawing/2014/main" id="{DF1ECBA4-24F3-4F87-81C3-B09320A7780A}"/>
                </a:ext>
              </a:extLst>
            </p:cNvPr>
            <p:cNvSpPr/>
            <p:nvPr/>
          </p:nvSpPr>
          <p:spPr>
            <a:xfrm>
              <a:off x="6703443" y="2737353"/>
              <a:ext cx="514769" cy="222317"/>
            </a:xfrm>
            <a:custGeom>
              <a:avLst/>
              <a:gdLst>
                <a:gd name="connsiteX0" fmla="*/ 161163 w 205549"/>
                <a:gd name="connsiteY0" fmla="*/ 88773 h 88772"/>
                <a:gd name="connsiteX1" fmla="*/ 44386 w 205549"/>
                <a:gd name="connsiteY1" fmla="*/ 88773 h 88772"/>
                <a:gd name="connsiteX2" fmla="*/ 0 w 205549"/>
                <a:gd name="connsiteY2" fmla="*/ 44387 h 88772"/>
                <a:gd name="connsiteX3" fmla="*/ 0 w 205549"/>
                <a:gd name="connsiteY3" fmla="*/ 44387 h 88772"/>
                <a:gd name="connsiteX4" fmla="*/ 44386 w 205549"/>
                <a:gd name="connsiteY4" fmla="*/ 0 h 88772"/>
                <a:gd name="connsiteX5" fmla="*/ 161163 w 205549"/>
                <a:gd name="connsiteY5" fmla="*/ 0 h 88772"/>
                <a:gd name="connsiteX6" fmla="*/ 205549 w 205549"/>
                <a:gd name="connsiteY6" fmla="*/ 44387 h 88772"/>
                <a:gd name="connsiteX7" fmla="*/ 205549 w 205549"/>
                <a:gd name="connsiteY7" fmla="*/ 44387 h 88772"/>
                <a:gd name="connsiteX8" fmla="*/ 161163 w 205549"/>
                <a:gd name="connsiteY8" fmla="*/ 88773 h 8877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2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961"/>
                    <a:pt x="185642" y="88773"/>
                    <a:pt x="161163" y="88773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28" name="Freeform: Shape 27">
              <a:extLst>
                <a:ext uri="{FF2B5EF4-FFF2-40B4-BE49-F238E27FC236}">
                  <a16:creationId xmlns:a16="http://schemas.microsoft.com/office/drawing/2014/main" id="{3E66DE5B-7F6A-45CA-83EE-988A78320B14}"/>
                </a:ext>
              </a:extLst>
            </p:cNvPr>
            <p:cNvSpPr/>
            <p:nvPr/>
          </p:nvSpPr>
          <p:spPr>
            <a:xfrm>
              <a:off x="6703443" y="3099694"/>
              <a:ext cx="514769" cy="222320"/>
            </a:xfrm>
            <a:custGeom>
              <a:avLst/>
              <a:gdLst>
                <a:gd name="connsiteX0" fmla="*/ 161163 w 205549"/>
                <a:gd name="connsiteY0" fmla="*/ 88773 h 88773"/>
                <a:gd name="connsiteX1" fmla="*/ 44386 w 205549"/>
                <a:gd name="connsiteY1" fmla="*/ 88773 h 88773"/>
                <a:gd name="connsiteX2" fmla="*/ 0 w 205549"/>
                <a:gd name="connsiteY2" fmla="*/ 44387 h 88773"/>
                <a:gd name="connsiteX3" fmla="*/ 0 w 205549"/>
                <a:gd name="connsiteY3" fmla="*/ 44387 h 88773"/>
                <a:gd name="connsiteX4" fmla="*/ 44386 w 205549"/>
                <a:gd name="connsiteY4" fmla="*/ 0 h 88773"/>
                <a:gd name="connsiteX5" fmla="*/ 161163 w 205549"/>
                <a:gd name="connsiteY5" fmla="*/ 0 h 88773"/>
                <a:gd name="connsiteX6" fmla="*/ 205549 w 205549"/>
                <a:gd name="connsiteY6" fmla="*/ 44387 h 88773"/>
                <a:gd name="connsiteX7" fmla="*/ 205549 w 205549"/>
                <a:gd name="connsiteY7" fmla="*/ 44387 h 88773"/>
                <a:gd name="connsiteX8" fmla="*/ 161163 w 205549"/>
                <a:gd name="connsiteY8" fmla="*/ 88773 h 887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3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866"/>
                    <a:pt x="185642" y="88773"/>
                    <a:pt x="161163" y="88773"/>
                  </a:cubicBezTo>
                  <a:close/>
                </a:path>
              </a:pathLst>
            </a:custGeom>
            <a:solidFill>
              <a:schemeClr val="accent2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</p:grpSp>
      <p:grpSp>
        <p:nvGrpSpPr>
          <p:cNvPr id="22" name="Graphic 2">
            <a:extLst>
              <a:ext uri="{FF2B5EF4-FFF2-40B4-BE49-F238E27FC236}">
                <a16:creationId xmlns:a16="http://schemas.microsoft.com/office/drawing/2014/main" id="{D96943F7-AEE2-43F4-A770-43DD7F76B99C}"/>
              </a:ext>
            </a:extLst>
          </p:cNvPr>
          <p:cNvGrpSpPr/>
          <p:nvPr/>
        </p:nvGrpSpPr>
        <p:grpSpPr>
          <a:xfrm>
            <a:off x="464923" y="501797"/>
            <a:ext cx="396509" cy="158623"/>
            <a:chOff x="5648325" y="3291935"/>
            <a:chExt cx="763336" cy="305371"/>
          </a:xfrm>
          <a:solidFill>
            <a:schemeClr val="bg2"/>
          </a:solidFill>
        </p:grpSpPr>
        <p:sp>
          <p:nvSpPr>
            <p:cNvPr id="23" name="Freeform: Shape 22">
              <a:extLst>
                <a:ext uri="{FF2B5EF4-FFF2-40B4-BE49-F238E27FC236}">
                  <a16:creationId xmlns:a16="http://schemas.microsoft.com/office/drawing/2014/main" id="{ED5EFDE8-803D-45F3-9A11-E560ED2879CD}"/>
                </a:ext>
              </a:extLst>
            </p:cNvPr>
            <p:cNvSpPr/>
            <p:nvPr/>
          </p:nvSpPr>
          <p:spPr>
            <a:xfrm>
              <a:off x="5648325" y="3291935"/>
              <a:ext cx="172878" cy="302609"/>
            </a:xfrm>
            <a:custGeom>
              <a:avLst/>
              <a:gdLst>
                <a:gd name="connsiteX0" fmla="*/ 164783 w 172878"/>
                <a:gd name="connsiteY0" fmla="*/ 2381 h 302609"/>
                <a:gd name="connsiteX1" fmla="*/ 148781 w 172878"/>
                <a:gd name="connsiteY1" fmla="*/ 1143 h 302609"/>
                <a:gd name="connsiteX2" fmla="*/ 128778 w 172878"/>
                <a:gd name="connsiteY2" fmla="*/ 572 h 302609"/>
                <a:gd name="connsiteX3" fmla="*/ 107442 w 172878"/>
                <a:gd name="connsiteY3" fmla="*/ 191 h 302609"/>
                <a:gd name="connsiteX4" fmla="*/ 88011 w 172878"/>
                <a:gd name="connsiteY4" fmla="*/ 0 h 302609"/>
                <a:gd name="connsiteX5" fmla="*/ 22670 w 172878"/>
                <a:gd name="connsiteY5" fmla="*/ 17812 h 302609"/>
                <a:gd name="connsiteX6" fmla="*/ 0 w 172878"/>
                <a:gd name="connsiteY6" fmla="*/ 77438 h 302609"/>
                <a:gd name="connsiteX7" fmla="*/ 0 w 172878"/>
                <a:gd name="connsiteY7" fmla="*/ 290036 h 302609"/>
                <a:gd name="connsiteX8" fmla="*/ 3715 w 172878"/>
                <a:gd name="connsiteY8" fmla="*/ 298895 h 302609"/>
                <a:gd name="connsiteX9" fmla="*/ 12573 w 172878"/>
                <a:gd name="connsiteY9" fmla="*/ 302609 h 302609"/>
                <a:gd name="connsiteX10" fmla="*/ 32480 w 172878"/>
                <a:gd name="connsiteY10" fmla="*/ 302609 h 302609"/>
                <a:gd name="connsiteX11" fmla="*/ 41339 w 172878"/>
                <a:gd name="connsiteY11" fmla="*/ 298895 h 302609"/>
                <a:gd name="connsiteX12" fmla="*/ 45053 w 172878"/>
                <a:gd name="connsiteY12" fmla="*/ 290036 h 302609"/>
                <a:gd name="connsiteX13" fmla="*/ 45053 w 172878"/>
                <a:gd name="connsiteY13" fmla="*/ 166592 h 302609"/>
                <a:gd name="connsiteX14" fmla="*/ 160306 w 172878"/>
                <a:gd name="connsiteY14" fmla="*/ 166592 h 302609"/>
                <a:gd name="connsiteX15" fmla="*/ 169164 w 172878"/>
                <a:gd name="connsiteY15" fmla="*/ 162878 h 302609"/>
                <a:gd name="connsiteX16" fmla="*/ 172879 w 172878"/>
                <a:gd name="connsiteY16" fmla="*/ 154115 h 302609"/>
                <a:gd name="connsiteX17" fmla="*/ 172879 w 172878"/>
                <a:gd name="connsiteY17" fmla="*/ 139446 h 302609"/>
                <a:gd name="connsiteX18" fmla="*/ 169069 w 172878"/>
                <a:gd name="connsiteY18" fmla="*/ 130683 h 302609"/>
                <a:gd name="connsiteX19" fmla="*/ 160211 w 172878"/>
                <a:gd name="connsiteY19" fmla="*/ 126968 h 302609"/>
                <a:gd name="connsiteX20" fmla="*/ 45053 w 172878"/>
                <a:gd name="connsiteY20" fmla="*/ 126968 h 302609"/>
                <a:gd name="connsiteX21" fmla="*/ 45053 w 172878"/>
                <a:gd name="connsiteY21" fmla="*/ 77438 h 302609"/>
                <a:gd name="connsiteX22" fmla="*/ 46673 w 172878"/>
                <a:gd name="connsiteY22" fmla="*/ 59531 h 302609"/>
                <a:gd name="connsiteX23" fmla="*/ 52197 w 172878"/>
                <a:gd name="connsiteY23" fmla="*/ 49435 h 302609"/>
                <a:gd name="connsiteX24" fmla="*/ 64484 w 172878"/>
                <a:gd name="connsiteY24" fmla="*/ 43529 h 302609"/>
                <a:gd name="connsiteX25" fmla="*/ 88392 w 172878"/>
                <a:gd name="connsiteY25" fmla="*/ 41529 h 302609"/>
                <a:gd name="connsiteX26" fmla="*/ 163830 w 172878"/>
                <a:gd name="connsiteY26" fmla="*/ 41529 h 302609"/>
                <a:gd name="connsiteX27" fmla="*/ 172879 w 172878"/>
                <a:gd name="connsiteY27" fmla="*/ 32099 h 302609"/>
                <a:gd name="connsiteX28" fmla="*/ 172879 w 172878"/>
                <a:gd name="connsiteY28" fmla="*/ 12573 h 302609"/>
                <a:gd name="connsiteX29" fmla="*/ 171164 w 172878"/>
                <a:gd name="connsiteY29" fmla="*/ 6572 h 302609"/>
                <a:gd name="connsiteX30" fmla="*/ 164783 w 172878"/>
                <a:gd name="connsiteY30" fmla="*/ 2381 h 3026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172878" h="302609">
                  <a:moveTo>
                    <a:pt x="164783" y="2381"/>
                  </a:moveTo>
                  <a:cubicBezTo>
                    <a:pt x="160496" y="1810"/>
                    <a:pt x="155067" y="1429"/>
                    <a:pt x="148781" y="1143"/>
                  </a:cubicBezTo>
                  <a:cubicBezTo>
                    <a:pt x="142494" y="857"/>
                    <a:pt x="135827" y="667"/>
                    <a:pt x="128778" y="572"/>
                  </a:cubicBezTo>
                  <a:lnTo>
                    <a:pt x="107442" y="191"/>
                  </a:lnTo>
                  <a:cubicBezTo>
                    <a:pt x="100203" y="95"/>
                    <a:pt x="93726" y="0"/>
                    <a:pt x="88011" y="0"/>
                  </a:cubicBezTo>
                  <a:cubicBezTo>
                    <a:pt x="59436" y="0"/>
                    <a:pt x="37433" y="6001"/>
                    <a:pt x="22670" y="17812"/>
                  </a:cubicBezTo>
                  <a:cubicBezTo>
                    <a:pt x="7620" y="29909"/>
                    <a:pt x="0" y="50006"/>
                    <a:pt x="0" y="77438"/>
                  </a:cubicBezTo>
                  <a:lnTo>
                    <a:pt x="0" y="290036"/>
                  </a:lnTo>
                  <a:cubicBezTo>
                    <a:pt x="0" y="293370"/>
                    <a:pt x="1334" y="296418"/>
                    <a:pt x="3715" y="298895"/>
                  </a:cubicBezTo>
                  <a:cubicBezTo>
                    <a:pt x="6096" y="301371"/>
                    <a:pt x="9239" y="302609"/>
                    <a:pt x="12573" y="302609"/>
                  </a:cubicBezTo>
                  <a:lnTo>
                    <a:pt x="32480" y="302609"/>
                  </a:lnTo>
                  <a:cubicBezTo>
                    <a:pt x="35814" y="302609"/>
                    <a:pt x="38862" y="301276"/>
                    <a:pt x="41339" y="298895"/>
                  </a:cubicBezTo>
                  <a:cubicBezTo>
                    <a:pt x="43815" y="296418"/>
                    <a:pt x="45053" y="293370"/>
                    <a:pt x="45053" y="290036"/>
                  </a:cubicBezTo>
                  <a:lnTo>
                    <a:pt x="45053" y="166592"/>
                  </a:lnTo>
                  <a:lnTo>
                    <a:pt x="160306" y="166592"/>
                  </a:lnTo>
                  <a:cubicBezTo>
                    <a:pt x="163640" y="166592"/>
                    <a:pt x="166688" y="165354"/>
                    <a:pt x="169164" y="162878"/>
                  </a:cubicBezTo>
                  <a:cubicBezTo>
                    <a:pt x="171641" y="160496"/>
                    <a:pt x="172879" y="157448"/>
                    <a:pt x="172879" y="154115"/>
                  </a:cubicBezTo>
                  <a:lnTo>
                    <a:pt x="172879" y="139446"/>
                  </a:lnTo>
                  <a:cubicBezTo>
                    <a:pt x="172879" y="136112"/>
                    <a:pt x="171545" y="133064"/>
                    <a:pt x="169069" y="130683"/>
                  </a:cubicBezTo>
                  <a:cubicBezTo>
                    <a:pt x="166592" y="128302"/>
                    <a:pt x="163544" y="126968"/>
                    <a:pt x="160211" y="126968"/>
                  </a:cubicBezTo>
                  <a:lnTo>
                    <a:pt x="45053" y="126968"/>
                  </a:lnTo>
                  <a:lnTo>
                    <a:pt x="45053" y="77438"/>
                  </a:lnTo>
                  <a:cubicBezTo>
                    <a:pt x="45053" y="70295"/>
                    <a:pt x="45625" y="64294"/>
                    <a:pt x="46673" y="59531"/>
                  </a:cubicBezTo>
                  <a:cubicBezTo>
                    <a:pt x="47625" y="55340"/>
                    <a:pt x="49435" y="52007"/>
                    <a:pt x="52197" y="49435"/>
                  </a:cubicBezTo>
                  <a:cubicBezTo>
                    <a:pt x="54959" y="46768"/>
                    <a:pt x="59055" y="44768"/>
                    <a:pt x="64484" y="43529"/>
                  </a:cubicBezTo>
                  <a:cubicBezTo>
                    <a:pt x="70390" y="42196"/>
                    <a:pt x="78486" y="41529"/>
                    <a:pt x="88392" y="41529"/>
                  </a:cubicBezTo>
                  <a:lnTo>
                    <a:pt x="163830" y="41529"/>
                  </a:lnTo>
                  <a:cubicBezTo>
                    <a:pt x="169355" y="41529"/>
                    <a:pt x="172879" y="37814"/>
                    <a:pt x="172879" y="32099"/>
                  </a:cubicBezTo>
                  <a:lnTo>
                    <a:pt x="172879" y="12573"/>
                  </a:lnTo>
                  <a:cubicBezTo>
                    <a:pt x="172879" y="10382"/>
                    <a:pt x="172307" y="8382"/>
                    <a:pt x="171164" y="6572"/>
                  </a:cubicBezTo>
                  <a:cubicBezTo>
                    <a:pt x="169831" y="4286"/>
                    <a:pt x="167735" y="2953"/>
                    <a:pt x="164783" y="23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24" name="Freeform: Shape 23">
              <a:extLst>
                <a:ext uri="{FF2B5EF4-FFF2-40B4-BE49-F238E27FC236}">
                  <a16:creationId xmlns:a16="http://schemas.microsoft.com/office/drawing/2014/main" id="{9AF62A0B-F4A1-4F7B-A29A-54BFCB90D471}"/>
                </a:ext>
              </a:extLst>
            </p:cNvPr>
            <p:cNvSpPr/>
            <p:nvPr/>
          </p:nvSpPr>
          <p:spPr>
            <a:xfrm>
              <a:off x="5862351" y="3367278"/>
              <a:ext cx="182213" cy="230028"/>
            </a:xfrm>
            <a:custGeom>
              <a:avLst/>
              <a:gdLst>
                <a:gd name="connsiteX0" fmla="*/ 159449 w 182213"/>
                <a:gd name="connsiteY0" fmla="*/ 26384 h 230028"/>
                <a:gd name="connsiteX1" fmla="*/ 130874 w 182213"/>
                <a:gd name="connsiteY1" fmla="*/ 6763 h 230028"/>
                <a:gd name="connsiteX2" fmla="*/ 91535 w 182213"/>
                <a:gd name="connsiteY2" fmla="*/ 0 h 230028"/>
                <a:gd name="connsiteX3" fmla="*/ 23527 w 182213"/>
                <a:gd name="connsiteY3" fmla="*/ 26194 h 230028"/>
                <a:gd name="connsiteX4" fmla="*/ 0 w 182213"/>
                <a:gd name="connsiteY4" fmla="*/ 96203 h 230028"/>
                <a:gd name="connsiteX5" fmla="*/ 0 w 182213"/>
                <a:gd name="connsiteY5" fmla="*/ 131350 h 230028"/>
                <a:gd name="connsiteX6" fmla="*/ 8001 w 182213"/>
                <a:gd name="connsiteY6" fmla="*/ 178594 h 230028"/>
                <a:gd name="connsiteX7" fmla="*/ 29147 w 182213"/>
                <a:gd name="connsiteY7" fmla="*/ 209074 h 230028"/>
                <a:gd name="connsiteX8" fmla="*/ 59341 w 182213"/>
                <a:gd name="connsiteY8" fmla="*/ 225362 h 230028"/>
                <a:gd name="connsiteX9" fmla="*/ 93440 w 182213"/>
                <a:gd name="connsiteY9" fmla="*/ 230029 h 230028"/>
                <a:gd name="connsiteX10" fmla="*/ 130492 w 182213"/>
                <a:gd name="connsiteY10" fmla="*/ 228219 h 230028"/>
                <a:gd name="connsiteX11" fmla="*/ 164211 w 182213"/>
                <a:gd name="connsiteY11" fmla="*/ 223266 h 230028"/>
                <a:gd name="connsiteX12" fmla="*/ 173546 w 182213"/>
                <a:gd name="connsiteY12" fmla="*/ 218408 h 230028"/>
                <a:gd name="connsiteX13" fmla="*/ 176022 w 182213"/>
                <a:gd name="connsiteY13" fmla="*/ 209550 h 230028"/>
                <a:gd name="connsiteX14" fmla="*/ 176022 w 182213"/>
                <a:gd name="connsiteY14" fmla="*/ 196310 h 230028"/>
                <a:gd name="connsiteX15" fmla="*/ 171736 w 182213"/>
                <a:gd name="connsiteY15" fmla="*/ 187928 h 230028"/>
                <a:gd name="connsiteX16" fmla="*/ 164973 w 182213"/>
                <a:gd name="connsiteY16" fmla="*/ 186118 h 230028"/>
                <a:gd name="connsiteX17" fmla="*/ 162306 w 182213"/>
                <a:gd name="connsiteY17" fmla="*/ 186118 h 230028"/>
                <a:gd name="connsiteX18" fmla="*/ 129635 w 182213"/>
                <a:gd name="connsiteY18" fmla="*/ 189166 h 230028"/>
                <a:gd name="connsiteX19" fmla="*/ 93345 w 182213"/>
                <a:gd name="connsiteY19" fmla="*/ 190310 h 230028"/>
                <a:gd name="connsiteX20" fmla="*/ 56198 w 182213"/>
                <a:gd name="connsiteY20" fmla="*/ 177355 h 230028"/>
                <a:gd name="connsiteX21" fmla="*/ 43815 w 182213"/>
                <a:gd name="connsiteY21" fmla="*/ 131350 h 230028"/>
                <a:gd name="connsiteX22" fmla="*/ 43815 w 182213"/>
                <a:gd name="connsiteY22" fmla="*/ 130683 h 230028"/>
                <a:gd name="connsiteX23" fmla="*/ 170021 w 182213"/>
                <a:gd name="connsiteY23" fmla="*/ 130683 h 230028"/>
                <a:gd name="connsiteX24" fmla="*/ 182213 w 182213"/>
                <a:gd name="connsiteY24" fmla="*/ 117348 h 230028"/>
                <a:gd name="connsiteX25" fmla="*/ 182213 w 182213"/>
                <a:gd name="connsiteY25" fmla="*/ 96203 h 230028"/>
                <a:gd name="connsiteX26" fmla="*/ 176498 w 182213"/>
                <a:gd name="connsiteY26" fmla="*/ 57055 h 230028"/>
                <a:gd name="connsiteX27" fmla="*/ 159449 w 182213"/>
                <a:gd name="connsiteY27" fmla="*/ 26384 h 230028"/>
                <a:gd name="connsiteX28" fmla="*/ 138493 w 182213"/>
                <a:gd name="connsiteY28" fmla="*/ 94964 h 230028"/>
                <a:gd name="connsiteX29" fmla="*/ 44101 w 182213"/>
                <a:gd name="connsiteY29" fmla="*/ 94964 h 230028"/>
                <a:gd name="connsiteX30" fmla="*/ 56388 w 182213"/>
                <a:gd name="connsiteY30" fmla="*/ 52864 h 230028"/>
                <a:gd name="connsiteX31" fmla="*/ 91916 w 182213"/>
                <a:gd name="connsiteY31" fmla="*/ 39529 h 230028"/>
                <a:gd name="connsiteX32" fmla="*/ 127064 w 182213"/>
                <a:gd name="connsiteY32" fmla="*/ 52006 h 230028"/>
                <a:gd name="connsiteX33" fmla="*/ 138493 w 182213"/>
                <a:gd name="connsiteY33" fmla="*/ 94964 h 23002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182213" h="230028">
                  <a:moveTo>
                    <a:pt x="159449" y="26384"/>
                  </a:moveTo>
                  <a:cubicBezTo>
                    <a:pt x="151829" y="17907"/>
                    <a:pt x="142208" y="11335"/>
                    <a:pt x="130874" y="6763"/>
                  </a:cubicBezTo>
                  <a:cubicBezTo>
                    <a:pt x="119634" y="2286"/>
                    <a:pt x="106490" y="0"/>
                    <a:pt x="91535" y="0"/>
                  </a:cubicBezTo>
                  <a:cubicBezTo>
                    <a:pt x="62103" y="0"/>
                    <a:pt x="39243" y="8763"/>
                    <a:pt x="23527" y="26194"/>
                  </a:cubicBezTo>
                  <a:cubicBezTo>
                    <a:pt x="7906" y="43434"/>
                    <a:pt x="0" y="66961"/>
                    <a:pt x="0" y="96203"/>
                  </a:cubicBezTo>
                  <a:lnTo>
                    <a:pt x="0" y="131350"/>
                  </a:lnTo>
                  <a:cubicBezTo>
                    <a:pt x="0" y="150114"/>
                    <a:pt x="2667" y="166021"/>
                    <a:pt x="8001" y="178594"/>
                  </a:cubicBezTo>
                  <a:cubicBezTo>
                    <a:pt x="13335" y="191167"/>
                    <a:pt x="20479" y="201454"/>
                    <a:pt x="29147" y="209074"/>
                  </a:cubicBezTo>
                  <a:cubicBezTo>
                    <a:pt x="37814" y="216694"/>
                    <a:pt x="48006" y="222123"/>
                    <a:pt x="59341" y="225362"/>
                  </a:cubicBezTo>
                  <a:cubicBezTo>
                    <a:pt x="70390" y="228505"/>
                    <a:pt x="81915" y="230029"/>
                    <a:pt x="93440" y="230029"/>
                  </a:cubicBezTo>
                  <a:cubicBezTo>
                    <a:pt x="106870" y="230029"/>
                    <a:pt x="119253" y="229457"/>
                    <a:pt x="130492" y="228219"/>
                  </a:cubicBezTo>
                  <a:cubicBezTo>
                    <a:pt x="141637" y="227076"/>
                    <a:pt x="152972" y="225362"/>
                    <a:pt x="164211" y="223266"/>
                  </a:cubicBezTo>
                  <a:cubicBezTo>
                    <a:pt x="168688" y="222504"/>
                    <a:pt x="171736" y="220980"/>
                    <a:pt x="173546" y="218408"/>
                  </a:cubicBezTo>
                  <a:cubicBezTo>
                    <a:pt x="175165" y="216122"/>
                    <a:pt x="176022" y="213170"/>
                    <a:pt x="176022" y="209550"/>
                  </a:cubicBezTo>
                  <a:lnTo>
                    <a:pt x="176022" y="196310"/>
                  </a:lnTo>
                  <a:cubicBezTo>
                    <a:pt x="176022" y="191262"/>
                    <a:pt x="173355" y="188881"/>
                    <a:pt x="171736" y="187928"/>
                  </a:cubicBezTo>
                  <a:cubicBezTo>
                    <a:pt x="169736" y="186690"/>
                    <a:pt x="167450" y="186118"/>
                    <a:pt x="164973" y="186118"/>
                  </a:cubicBezTo>
                  <a:lnTo>
                    <a:pt x="162306" y="186118"/>
                  </a:lnTo>
                  <a:cubicBezTo>
                    <a:pt x="153353" y="187357"/>
                    <a:pt x="142399" y="188404"/>
                    <a:pt x="129635" y="189166"/>
                  </a:cubicBezTo>
                  <a:cubicBezTo>
                    <a:pt x="116872" y="189928"/>
                    <a:pt x="104680" y="190310"/>
                    <a:pt x="93345" y="190310"/>
                  </a:cubicBezTo>
                  <a:cubicBezTo>
                    <a:pt x="76772" y="190310"/>
                    <a:pt x="64294" y="185928"/>
                    <a:pt x="56198" y="177355"/>
                  </a:cubicBezTo>
                  <a:cubicBezTo>
                    <a:pt x="48006" y="168688"/>
                    <a:pt x="43815" y="153257"/>
                    <a:pt x="43815" y="131350"/>
                  </a:cubicBezTo>
                  <a:lnTo>
                    <a:pt x="43815" y="130683"/>
                  </a:lnTo>
                  <a:lnTo>
                    <a:pt x="170021" y="130683"/>
                  </a:lnTo>
                  <a:cubicBezTo>
                    <a:pt x="177641" y="130683"/>
                    <a:pt x="182213" y="125730"/>
                    <a:pt x="182213" y="117348"/>
                  </a:cubicBezTo>
                  <a:lnTo>
                    <a:pt x="182213" y="96203"/>
                  </a:lnTo>
                  <a:cubicBezTo>
                    <a:pt x="182213" y="82010"/>
                    <a:pt x="180308" y="68770"/>
                    <a:pt x="176498" y="57055"/>
                  </a:cubicBezTo>
                  <a:cubicBezTo>
                    <a:pt x="172879" y="45148"/>
                    <a:pt x="167068" y="34862"/>
                    <a:pt x="159449" y="26384"/>
                  </a:cubicBezTo>
                  <a:close/>
                  <a:moveTo>
                    <a:pt x="138493" y="94964"/>
                  </a:moveTo>
                  <a:lnTo>
                    <a:pt x="44101" y="94964"/>
                  </a:lnTo>
                  <a:cubicBezTo>
                    <a:pt x="44291" y="75819"/>
                    <a:pt x="48387" y="61627"/>
                    <a:pt x="56388" y="52864"/>
                  </a:cubicBezTo>
                  <a:cubicBezTo>
                    <a:pt x="64580" y="43910"/>
                    <a:pt x="76200" y="39529"/>
                    <a:pt x="91916" y="39529"/>
                  </a:cubicBezTo>
                  <a:cubicBezTo>
                    <a:pt x="107728" y="39529"/>
                    <a:pt x="119539" y="43720"/>
                    <a:pt x="127064" y="52006"/>
                  </a:cubicBezTo>
                  <a:cubicBezTo>
                    <a:pt x="134493" y="60389"/>
                    <a:pt x="138303" y="74866"/>
                    <a:pt x="138493" y="949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25" name="Freeform: Shape 24">
              <a:extLst>
                <a:ext uri="{FF2B5EF4-FFF2-40B4-BE49-F238E27FC236}">
                  <a16:creationId xmlns:a16="http://schemas.microsoft.com/office/drawing/2014/main" id="{297150CE-C746-4D42-A521-EAFF80E1DEFC}"/>
                </a:ext>
              </a:extLst>
            </p:cNvPr>
            <p:cNvSpPr/>
            <p:nvPr/>
          </p:nvSpPr>
          <p:spPr>
            <a:xfrm>
              <a:off x="6091904" y="3367278"/>
              <a:ext cx="106014" cy="227171"/>
            </a:xfrm>
            <a:custGeom>
              <a:avLst/>
              <a:gdLst>
                <a:gd name="connsiteX0" fmla="*/ 93059 w 106014"/>
                <a:gd name="connsiteY0" fmla="*/ 0 h 227171"/>
                <a:gd name="connsiteX1" fmla="*/ 64770 w 106014"/>
                <a:gd name="connsiteY1" fmla="*/ 4572 h 227171"/>
                <a:gd name="connsiteX2" fmla="*/ 42672 w 106014"/>
                <a:gd name="connsiteY2" fmla="*/ 14954 h 227171"/>
                <a:gd name="connsiteX3" fmla="*/ 39338 w 106014"/>
                <a:gd name="connsiteY3" fmla="*/ 6667 h 227171"/>
                <a:gd name="connsiteX4" fmla="*/ 30575 w 106014"/>
                <a:gd name="connsiteY4" fmla="*/ 2667 h 227171"/>
                <a:gd name="connsiteX5" fmla="*/ 12192 w 106014"/>
                <a:gd name="connsiteY5" fmla="*/ 2667 h 227171"/>
                <a:gd name="connsiteX6" fmla="*/ 3429 w 106014"/>
                <a:gd name="connsiteY6" fmla="*/ 6572 h 227171"/>
                <a:gd name="connsiteX7" fmla="*/ 0 w 106014"/>
                <a:gd name="connsiteY7" fmla="*/ 15240 h 227171"/>
                <a:gd name="connsiteX8" fmla="*/ 0 w 106014"/>
                <a:gd name="connsiteY8" fmla="*/ 214598 h 227171"/>
                <a:gd name="connsiteX9" fmla="*/ 3429 w 106014"/>
                <a:gd name="connsiteY9" fmla="*/ 223266 h 227171"/>
                <a:gd name="connsiteX10" fmla="*/ 12192 w 106014"/>
                <a:gd name="connsiteY10" fmla="*/ 227171 h 227171"/>
                <a:gd name="connsiteX11" fmla="*/ 31337 w 106014"/>
                <a:gd name="connsiteY11" fmla="*/ 227171 h 227171"/>
                <a:gd name="connsiteX12" fmla="*/ 40196 w 106014"/>
                <a:gd name="connsiteY12" fmla="*/ 223456 h 227171"/>
                <a:gd name="connsiteX13" fmla="*/ 43910 w 106014"/>
                <a:gd name="connsiteY13" fmla="*/ 214598 h 227171"/>
                <a:gd name="connsiteX14" fmla="*/ 43910 w 106014"/>
                <a:gd name="connsiteY14" fmla="*/ 54007 h 227171"/>
                <a:gd name="connsiteX15" fmla="*/ 68008 w 106014"/>
                <a:gd name="connsiteY15" fmla="*/ 43148 h 227171"/>
                <a:gd name="connsiteX16" fmla="*/ 93059 w 106014"/>
                <a:gd name="connsiteY16" fmla="*/ 39624 h 227171"/>
                <a:gd name="connsiteX17" fmla="*/ 106013 w 106014"/>
                <a:gd name="connsiteY17" fmla="*/ 28099 h 227171"/>
                <a:gd name="connsiteX18" fmla="*/ 106013 w 106014"/>
                <a:gd name="connsiteY18" fmla="*/ 11906 h 227171"/>
                <a:gd name="connsiteX19" fmla="*/ 93059 w 106014"/>
                <a:gd name="connsiteY19" fmla="*/ 0 h 2271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06014" h="227171">
                  <a:moveTo>
                    <a:pt x="93059" y="0"/>
                  </a:moveTo>
                  <a:cubicBezTo>
                    <a:pt x="83725" y="0"/>
                    <a:pt x="74200" y="1524"/>
                    <a:pt x="64770" y="4572"/>
                  </a:cubicBezTo>
                  <a:cubicBezTo>
                    <a:pt x="57626" y="6858"/>
                    <a:pt x="50292" y="10382"/>
                    <a:pt x="42672" y="14954"/>
                  </a:cubicBezTo>
                  <a:cubicBezTo>
                    <a:pt x="42577" y="11811"/>
                    <a:pt x="41434" y="8953"/>
                    <a:pt x="39338" y="6667"/>
                  </a:cubicBezTo>
                  <a:cubicBezTo>
                    <a:pt x="36957" y="4096"/>
                    <a:pt x="33909" y="2667"/>
                    <a:pt x="30575" y="2667"/>
                  </a:cubicBezTo>
                  <a:lnTo>
                    <a:pt x="12192" y="2667"/>
                  </a:lnTo>
                  <a:cubicBezTo>
                    <a:pt x="8763" y="2667"/>
                    <a:pt x="5715" y="4000"/>
                    <a:pt x="3429" y="6572"/>
                  </a:cubicBezTo>
                  <a:cubicBezTo>
                    <a:pt x="1238" y="8953"/>
                    <a:pt x="0" y="12001"/>
                    <a:pt x="0" y="15240"/>
                  </a:cubicBezTo>
                  <a:lnTo>
                    <a:pt x="0" y="214598"/>
                  </a:lnTo>
                  <a:cubicBezTo>
                    <a:pt x="0" y="217837"/>
                    <a:pt x="1143" y="220885"/>
                    <a:pt x="3429" y="223266"/>
                  </a:cubicBezTo>
                  <a:cubicBezTo>
                    <a:pt x="5715" y="225838"/>
                    <a:pt x="8763" y="227171"/>
                    <a:pt x="12192" y="227171"/>
                  </a:cubicBezTo>
                  <a:lnTo>
                    <a:pt x="31337" y="227171"/>
                  </a:lnTo>
                  <a:cubicBezTo>
                    <a:pt x="34671" y="227171"/>
                    <a:pt x="37719" y="225838"/>
                    <a:pt x="40196" y="223456"/>
                  </a:cubicBezTo>
                  <a:cubicBezTo>
                    <a:pt x="42672" y="220980"/>
                    <a:pt x="43910" y="217932"/>
                    <a:pt x="43910" y="214598"/>
                  </a:cubicBezTo>
                  <a:lnTo>
                    <a:pt x="43910" y="54007"/>
                  </a:lnTo>
                  <a:cubicBezTo>
                    <a:pt x="52578" y="48958"/>
                    <a:pt x="60674" y="45339"/>
                    <a:pt x="68008" y="43148"/>
                  </a:cubicBezTo>
                  <a:cubicBezTo>
                    <a:pt x="76009" y="40767"/>
                    <a:pt x="84487" y="39624"/>
                    <a:pt x="93059" y="39624"/>
                  </a:cubicBezTo>
                  <a:cubicBezTo>
                    <a:pt x="101155" y="39624"/>
                    <a:pt x="106013" y="35338"/>
                    <a:pt x="106013" y="28099"/>
                  </a:cubicBezTo>
                  <a:lnTo>
                    <a:pt x="106013" y="11906"/>
                  </a:lnTo>
                  <a:cubicBezTo>
                    <a:pt x="106108" y="4477"/>
                    <a:pt x="101251" y="0"/>
                    <a:pt x="93059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26" name="Freeform: Shape 25">
              <a:extLst>
                <a:ext uri="{FF2B5EF4-FFF2-40B4-BE49-F238E27FC236}">
                  <a16:creationId xmlns:a16="http://schemas.microsoft.com/office/drawing/2014/main" id="{6FB0BB1C-0BA2-4066-B755-16560DBFA338}"/>
                </a:ext>
              </a:extLst>
            </p:cNvPr>
            <p:cNvSpPr/>
            <p:nvPr/>
          </p:nvSpPr>
          <p:spPr>
            <a:xfrm>
              <a:off x="6228207" y="3367278"/>
              <a:ext cx="183454" cy="229933"/>
            </a:xfrm>
            <a:custGeom>
              <a:avLst/>
              <a:gdLst>
                <a:gd name="connsiteX0" fmla="*/ 177832 w 183454"/>
                <a:gd name="connsiteY0" fmla="*/ 59627 h 229933"/>
                <a:gd name="connsiteX1" fmla="*/ 160401 w 183454"/>
                <a:gd name="connsiteY1" fmla="*/ 27813 h 229933"/>
                <a:gd name="connsiteX2" fmla="*/ 131255 w 183454"/>
                <a:gd name="connsiteY2" fmla="*/ 7239 h 229933"/>
                <a:gd name="connsiteX3" fmla="*/ 91535 w 183454"/>
                <a:gd name="connsiteY3" fmla="*/ 0 h 229933"/>
                <a:gd name="connsiteX4" fmla="*/ 52006 w 183454"/>
                <a:gd name="connsiteY4" fmla="*/ 7239 h 229933"/>
                <a:gd name="connsiteX5" fmla="*/ 23146 w 183454"/>
                <a:gd name="connsiteY5" fmla="*/ 27813 h 229933"/>
                <a:gd name="connsiteX6" fmla="*/ 5715 w 183454"/>
                <a:gd name="connsiteY6" fmla="*/ 59627 h 229933"/>
                <a:gd name="connsiteX7" fmla="*/ 0 w 183454"/>
                <a:gd name="connsiteY7" fmla="*/ 100108 h 229933"/>
                <a:gd name="connsiteX8" fmla="*/ 0 w 183454"/>
                <a:gd name="connsiteY8" fmla="*/ 129826 h 229933"/>
                <a:gd name="connsiteX9" fmla="*/ 5715 w 183454"/>
                <a:gd name="connsiteY9" fmla="*/ 170307 h 229933"/>
                <a:gd name="connsiteX10" fmla="*/ 23050 w 183454"/>
                <a:gd name="connsiteY10" fmla="*/ 202121 h 229933"/>
                <a:gd name="connsiteX11" fmla="*/ 51911 w 183454"/>
                <a:gd name="connsiteY11" fmla="*/ 222695 h 229933"/>
                <a:gd name="connsiteX12" fmla="*/ 91440 w 183454"/>
                <a:gd name="connsiteY12" fmla="*/ 229934 h 229933"/>
                <a:gd name="connsiteX13" fmla="*/ 131159 w 183454"/>
                <a:gd name="connsiteY13" fmla="*/ 222695 h 229933"/>
                <a:gd name="connsiteX14" fmla="*/ 160306 w 183454"/>
                <a:gd name="connsiteY14" fmla="*/ 202121 h 229933"/>
                <a:gd name="connsiteX15" fmla="*/ 177737 w 183454"/>
                <a:gd name="connsiteY15" fmla="*/ 170307 h 229933"/>
                <a:gd name="connsiteX16" fmla="*/ 177737 w 183454"/>
                <a:gd name="connsiteY16" fmla="*/ 170307 h 229933"/>
                <a:gd name="connsiteX17" fmla="*/ 183451 w 183454"/>
                <a:gd name="connsiteY17" fmla="*/ 129826 h 229933"/>
                <a:gd name="connsiteX18" fmla="*/ 183451 w 183454"/>
                <a:gd name="connsiteY18" fmla="*/ 100108 h 229933"/>
                <a:gd name="connsiteX19" fmla="*/ 177832 w 183454"/>
                <a:gd name="connsiteY19" fmla="*/ 59627 h 229933"/>
                <a:gd name="connsiteX20" fmla="*/ 139637 w 183454"/>
                <a:gd name="connsiteY20" fmla="*/ 100203 h 229933"/>
                <a:gd name="connsiteX21" fmla="*/ 139637 w 183454"/>
                <a:gd name="connsiteY21" fmla="*/ 129921 h 229933"/>
                <a:gd name="connsiteX22" fmla="*/ 127826 w 183454"/>
                <a:gd name="connsiteY22" fmla="*/ 174974 h 229933"/>
                <a:gd name="connsiteX23" fmla="*/ 91630 w 183454"/>
                <a:gd name="connsiteY23" fmla="*/ 190405 h 229933"/>
                <a:gd name="connsiteX24" fmla="*/ 55435 w 183454"/>
                <a:gd name="connsiteY24" fmla="*/ 174879 h 229933"/>
                <a:gd name="connsiteX25" fmla="*/ 44005 w 183454"/>
                <a:gd name="connsiteY25" fmla="*/ 129921 h 229933"/>
                <a:gd name="connsiteX26" fmla="*/ 44005 w 183454"/>
                <a:gd name="connsiteY26" fmla="*/ 100203 h 229933"/>
                <a:gd name="connsiteX27" fmla="*/ 55626 w 183454"/>
                <a:gd name="connsiteY27" fmla="*/ 55150 h 229933"/>
                <a:gd name="connsiteX28" fmla="*/ 91630 w 183454"/>
                <a:gd name="connsiteY28" fmla="*/ 39719 h 229933"/>
                <a:gd name="connsiteX29" fmla="*/ 128016 w 183454"/>
                <a:gd name="connsiteY29" fmla="*/ 55340 h 229933"/>
                <a:gd name="connsiteX30" fmla="*/ 139637 w 183454"/>
                <a:gd name="connsiteY30" fmla="*/ 100203 h 22993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183454" h="229933">
                  <a:moveTo>
                    <a:pt x="177832" y="59627"/>
                  </a:moveTo>
                  <a:cubicBezTo>
                    <a:pt x="174022" y="47339"/>
                    <a:pt x="168116" y="36576"/>
                    <a:pt x="160401" y="27813"/>
                  </a:cubicBezTo>
                  <a:cubicBezTo>
                    <a:pt x="152686" y="18955"/>
                    <a:pt x="142875" y="12001"/>
                    <a:pt x="131255" y="7239"/>
                  </a:cubicBezTo>
                  <a:cubicBezTo>
                    <a:pt x="119729" y="2476"/>
                    <a:pt x="106394" y="0"/>
                    <a:pt x="91535" y="0"/>
                  </a:cubicBezTo>
                  <a:cubicBezTo>
                    <a:pt x="76676" y="0"/>
                    <a:pt x="63341" y="2381"/>
                    <a:pt x="52006" y="7239"/>
                  </a:cubicBezTo>
                  <a:cubicBezTo>
                    <a:pt x="40576" y="12097"/>
                    <a:pt x="30861" y="18955"/>
                    <a:pt x="23146" y="27813"/>
                  </a:cubicBezTo>
                  <a:cubicBezTo>
                    <a:pt x="15430" y="36576"/>
                    <a:pt x="9620" y="47339"/>
                    <a:pt x="5715" y="59627"/>
                  </a:cubicBezTo>
                  <a:cubicBezTo>
                    <a:pt x="1905" y="71723"/>
                    <a:pt x="0" y="85344"/>
                    <a:pt x="0" y="100108"/>
                  </a:cubicBezTo>
                  <a:lnTo>
                    <a:pt x="0" y="129826"/>
                  </a:lnTo>
                  <a:cubicBezTo>
                    <a:pt x="0" y="144590"/>
                    <a:pt x="1905" y="158210"/>
                    <a:pt x="5715" y="170307"/>
                  </a:cubicBezTo>
                  <a:cubicBezTo>
                    <a:pt x="9525" y="182594"/>
                    <a:pt x="15430" y="193358"/>
                    <a:pt x="23050" y="202121"/>
                  </a:cubicBezTo>
                  <a:cubicBezTo>
                    <a:pt x="30766" y="210979"/>
                    <a:pt x="40481" y="217932"/>
                    <a:pt x="51911" y="222695"/>
                  </a:cubicBezTo>
                  <a:cubicBezTo>
                    <a:pt x="63246" y="227457"/>
                    <a:pt x="76581" y="229934"/>
                    <a:pt x="91440" y="229934"/>
                  </a:cubicBezTo>
                  <a:cubicBezTo>
                    <a:pt x="106299" y="229934"/>
                    <a:pt x="119729" y="227552"/>
                    <a:pt x="131159" y="222695"/>
                  </a:cubicBezTo>
                  <a:cubicBezTo>
                    <a:pt x="142780" y="217837"/>
                    <a:pt x="152495" y="210979"/>
                    <a:pt x="160306" y="202121"/>
                  </a:cubicBezTo>
                  <a:cubicBezTo>
                    <a:pt x="168021" y="193358"/>
                    <a:pt x="173831" y="182594"/>
                    <a:pt x="177737" y="170307"/>
                  </a:cubicBezTo>
                  <a:lnTo>
                    <a:pt x="177737" y="170307"/>
                  </a:lnTo>
                  <a:cubicBezTo>
                    <a:pt x="181547" y="158210"/>
                    <a:pt x="183451" y="144590"/>
                    <a:pt x="183451" y="129826"/>
                  </a:cubicBezTo>
                  <a:lnTo>
                    <a:pt x="183451" y="100108"/>
                  </a:lnTo>
                  <a:cubicBezTo>
                    <a:pt x="183547" y="85439"/>
                    <a:pt x="181642" y="71818"/>
                    <a:pt x="177832" y="59627"/>
                  </a:cubicBezTo>
                  <a:close/>
                  <a:moveTo>
                    <a:pt x="139637" y="100203"/>
                  </a:moveTo>
                  <a:lnTo>
                    <a:pt x="139637" y="129921"/>
                  </a:lnTo>
                  <a:cubicBezTo>
                    <a:pt x="139637" y="149162"/>
                    <a:pt x="135636" y="164306"/>
                    <a:pt x="127826" y="174974"/>
                  </a:cubicBezTo>
                  <a:cubicBezTo>
                    <a:pt x="120205" y="185356"/>
                    <a:pt x="108395" y="190405"/>
                    <a:pt x="91630" y="190405"/>
                  </a:cubicBezTo>
                  <a:cubicBezTo>
                    <a:pt x="74581" y="190405"/>
                    <a:pt x="62770" y="185356"/>
                    <a:pt x="55435" y="174879"/>
                  </a:cubicBezTo>
                  <a:cubicBezTo>
                    <a:pt x="47816" y="164021"/>
                    <a:pt x="44005" y="148876"/>
                    <a:pt x="44005" y="129921"/>
                  </a:cubicBezTo>
                  <a:lnTo>
                    <a:pt x="44005" y="100203"/>
                  </a:lnTo>
                  <a:cubicBezTo>
                    <a:pt x="44005" y="80963"/>
                    <a:pt x="47911" y="65818"/>
                    <a:pt x="55626" y="55150"/>
                  </a:cubicBezTo>
                  <a:cubicBezTo>
                    <a:pt x="63055" y="44767"/>
                    <a:pt x="74866" y="39719"/>
                    <a:pt x="91630" y="39719"/>
                  </a:cubicBezTo>
                  <a:cubicBezTo>
                    <a:pt x="108680" y="39719"/>
                    <a:pt x="120491" y="44863"/>
                    <a:pt x="128016" y="55340"/>
                  </a:cubicBezTo>
                  <a:cubicBezTo>
                    <a:pt x="135731" y="66103"/>
                    <a:pt x="139637" y="81248"/>
                    <a:pt x="139637" y="1002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</p:grpSp>
      <p:sp>
        <p:nvSpPr>
          <p:cNvPr id="30" name="Rectangle: Rounded Corners 29">
            <a:extLst>
              <a:ext uri="{FF2B5EF4-FFF2-40B4-BE49-F238E27FC236}">
                <a16:creationId xmlns:a16="http://schemas.microsoft.com/office/drawing/2014/main" id="{F157DFCA-A242-49CF-A6DB-BBE90B73FDCE}"/>
              </a:ext>
            </a:extLst>
          </p:cNvPr>
          <p:cNvSpPr/>
          <p:nvPr/>
        </p:nvSpPr>
        <p:spPr>
          <a:xfrm>
            <a:off x="1217613" y="990600"/>
            <a:ext cx="7316787" cy="4876800"/>
          </a:xfrm>
          <a:prstGeom prst="roundRect">
            <a:avLst>
              <a:gd name="adj" fmla="val 1124"/>
            </a:avLst>
          </a:prstGeom>
          <a:solidFill>
            <a:schemeClr val="tx2">
              <a:alpha val="84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75095824-E776-41C2-833E-BABE64DEA933}"/>
              </a:ext>
            </a:extLst>
          </p:cNvPr>
          <p:cNvSpPr txBox="1"/>
          <p:nvPr/>
        </p:nvSpPr>
        <p:spPr>
          <a:xfrm>
            <a:off x="1840660" y="2078597"/>
            <a:ext cx="880712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3600" b="1" dirty="0">
                <a:solidFill>
                  <a:schemeClr val="accent1"/>
                </a:solidFill>
                <a:latin typeface="+mj-lt"/>
              </a:rPr>
              <a:t>01</a:t>
            </a:r>
            <a:endParaRPr lang="en-ID" sz="360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47FC2F68-54B7-4771-83AC-544E7645F804}"/>
              </a:ext>
            </a:extLst>
          </p:cNvPr>
          <p:cNvSpPr txBox="1"/>
          <p:nvPr/>
        </p:nvSpPr>
        <p:spPr>
          <a:xfrm>
            <a:off x="1843399" y="3137993"/>
            <a:ext cx="181420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/>
                </a:solidFill>
              </a:rPr>
              <a:t>Introducing</a:t>
            </a:r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F31A57AE-ED1A-42EA-8F7C-42E9BA92A4BE}"/>
              </a:ext>
            </a:extLst>
          </p:cNvPr>
          <p:cNvSpPr txBox="1"/>
          <p:nvPr/>
        </p:nvSpPr>
        <p:spPr>
          <a:xfrm>
            <a:off x="1843402" y="2684671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1"/>
                </a:solidFill>
                <a:latin typeface="+mj-lt"/>
              </a:rPr>
              <a:t>First session</a:t>
            </a: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D697A9BD-83B0-470E-A156-623C0275FBE0}"/>
              </a:ext>
            </a:extLst>
          </p:cNvPr>
          <p:cNvSpPr txBox="1"/>
          <p:nvPr/>
        </p:nvSpPr>
        <p:spPr>
          <a:xfrm>
            <a:off x="1843399" y="3480515"/>
            <a:ext cx="181420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/>
                </a:solidFill>
              </a:rPr>
              <a:t>About agency</a:t>
            </a:r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69122B4F-211A-42BB-BFCE-04EDE75E11B3}"/>
              </a:ext>
            </a:extLst>
          </p:cNvPr>
          <p:cNvSpPr txBox="1"/>
          <p:nvPr/>
        </p:nvSpPr>
        <p:spPr>
          <a:xfrm>
            <a:off x="1843399" y="3823037"/>
            <a:ext cx="181420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/>
                </a:solidFill>
              </a:rPr>
              <a:t>Meet the team</a:t>
            </a: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13D6C4D7-7B85-472A-ADA4-F6115B8A8F03}"/>
              </a:ext>
            </a:extLst>
          </p:cNvPr>
          <p:cNvSpPr txBox="1"/>
          <p:nvPr/>
        </p:nvSpPr>
        <p:spPr>
          <a:xfrm>
            <a:off x="1843399" y="4165559"/>
            <a:ext cx="181420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/>
                </a:solidFill>
              </a:rPr>
              <a:t>Agency history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DC54525E-64CA-4E39-8D30-E84C40A6C6B1}"/>
              </a:ext>
            </a:extLst>
          </p:cNvPr>
          <p:cNvSpPr txBox="1"/>
          <p:nvPr/>
        </p:nvSpPr>
        <p:spPr>
          <a:xfrm>
            <a:off x="4126659" y="2078597"/>
            <a:ext cx="880712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3600" b="1" dirty="0">
                <a:solidFill>
                  <a:schemeClr val="accent2"/>
                </a:solidFill>
                <a:latin typeface="+mj-lt"/>
              </a:rPr>
              <a:t>02</a:t>
            </a:r>
            <a:endParaRPr lang="en-ID" sz="3600" b="1" dirty="0">
              <a:solidFill>
                <a:schemeClr val="accent2"/>
              </a:solidFill>
              <a:latin typeface="+mj-lt"/>
            </a:endParaRP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594B322A-9336-47FC-92F0-ED94CF31AC31}"/>
              </a:ext>
            </a:extLst>
          </p:cNvPr>
          <p:cNvSpPr txBox="1"/>
          <p:nvPr/>
        </p:nvSpPr>
        <p:spPr>
          <a:xfrm>
            <a:off x="4129398" y="3137993"/>
            <a:ext cx="181420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/>
                </a:solidFill>
              </a:rPr>
              <a:t>Timeline</a:t>
            </a: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896FC455-EDEC-434C-A1B1-668F15A54972}"/>
              </a:ext>
            </a:extLst>
          </p:cNvPr>
          <p:cNvSpPr txBox="1"/>
          <p:nvPr/>
        </p:nvSpPr>
        <p:spPr>
          <a:xfrm>
            <a:off x="4129401" y="2684671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2"/>
                </a:solidFill>
                <a:latin typeface="+mj-lt"/>
              </a:rPr>
              <a:t>Second session</a:t>
            </a:r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FA875712-6BE0-4B0D-83E7-CDC955E976CB}"/>
              </a:ext>
            </a:extLst>
          </p:cNvPr>
          <p:cNvSpPr txBox="1"/>
          <p:nvPr/>
        </p:nvSpPr>
        <p:spPr>
          <a:xfrm>
            <a:off x="4129398" y="3480515"/>
            <a:ext cx="181420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/>
                </a:solidFill>
              </a:rPr>
              <a:t>Coffee break</a:t>
            </a:r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ED0D5100-2610-4F55-8F40-6FED49A8F3CA}"/>
              </a:ext>
            </a:extLst>
          </p:cNvPr>
          <p:cNvSpPr txBox="1"/>
          <p:nvPr/>
        </p:nvSpPr>
        <p:spPr>
          <a:xfrm>
            <a:off x="4129398" y="3823037"/>
            <a:ext cx="181420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/>
                </a:solidFill>
              </a:rPr>
              <a:t>Achievement</a:t>
            </a:r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184D07E3-C513-4E37-AAC3-7471AC2B2CE0}"/>
              </a:ext>
            </a:extLst>
          </p:cNvPr>
          <p:cNvSpPr txBox="1"/>
          <p:nvPr/>
        </p:nvSpPr>
        <p:spPr>
          <a:xfrm>
            <a:off x="6412658" y="2078597"/>
            <a:ext cx="880712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3600" b="1" dirty="0">
                <a:solidFill>
                  <a:schemeClr val="accent3"/>
                </a:solidFill>
                <a:latin typeface="+mj-lt"/>
              </a:rPr>
              <a:t>03</a:t>
            </a:r>
            <a:endParaRPr lang="en-ID" sz="3600" b="1" dirty="0">
              <a:solidFill>
                <a:schemeClr val="accent3"/>
              </a:solidFill>
              <a:latin typeface="+mj-lt"/>
            </a:endParaRPr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28E6A5B5-D97B-46E8-BEAF-D3D3735882AB}"/>
              </a:ext>
            </a:extLst>
          </p:cNvPr>
          <p:cNvSpPr txBox="1"/>
          <p:nvPr/>
        </p:nvSpPr>
        <p:spPr>
          <a:xfrm>
            <a:off x="6415397" y="3137993"/>
            <a:ext cx="181420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/>
                </a:solidFill>
              </a:rPr>
              <a:t>The portfolio</a:t>
            </a:r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83C95156-3FDA-4250-8FF2-292361D8C7FA}"/>
              </a:ext>
            </a:extLst>
          </p:cNvPr>
          <p:cNvSpPr txBox="1"/>
          <p:nvPr/>
        </p:nvSpPr>
        <p:spPr>
          <a:xfrm>
            <a:off x="6415400" y="2684671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3"/>
                </a:solidFill>
                <a:latin typeface="+mj-lt"/>
              </a:rPr>
              <a:t>Third session</a:t>
            </a:r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93115A21-1D2F-4E12-B31F-A8FA4A8C921B}"/>
              </a:ext>
            </a:extLst>
          </p:cNvPr>
          <p:cNvSpPr txBox="1"/>
          <p:nvPr/>
        </p:nvSpPr>
        <p:spPr>
          <a:xfrm>
            <a:off x="6415397" y="3480515"/>
            <a:ext cx="181420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/>
                </a:solidFill>
              </a:rPr>
              <a:t>Showcase</a:t>
            </a:r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B49D06A1-ED57-4935-9C7D-079FBEF0333A}"/>
              </a:ext>
            </a:extLst>
          </p:cNvPr>
          <p:cNvSpPr txBox="1"/>
          <p:nvPr/>
        </p:nvSpPr>
        <p:spPr>
          <a:xfrm>
            <a:off x="6415397" y="3823037"/>
            <a:ext cx="181420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/>
                </a:solidFill>
              </a:rPr>
              <a:t>Chart &amp; design</a:t>
            </a: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01BF7A13-7152-4267-9E79-F4A6905FCF2E}"/>
              </a:ext>
            </a:extLst>
          </p:cNvPr>
          <p:cNvSpPr txBox="1"/>
          <p:nvPr/>
        </p:nvSpPr>
        <p:spPr>
          <a:xfrm>
            <a:off x="6415397" y="4165559"/>
            <a:ext cx="181420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/>
                </a:solidFill>
              </a:rPr>
              <a:t>Infographic</a:t>
            </a: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907CFD5A-DE90-4455-8271-1DB47DED410B}"/>
              </a:ext>
            </a:extLst>
          </p:cNvPr>
          <p:cNvSpPr txBox="1"/>
          <p:nvPr/>
        </p:nvSpPr>
        <p:spPr>
          <a:xfrm>
            <a:off x="6415397" y="4516239"/>
            <a:ext cx="181420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/>
                </a:solidFill>
              </a:rPr>
              <a:t>Contact us</a:t>
            </a:r>
          </a:p>
        </p:txBody>
      </p:sp>
      <p:sp>
        <p:nvSpPr>
          <p:cNvPr id="58" name="Graphic 56">
            <a:extLst>
              <a:ext uri="{FF2B5EF4-FFF2-40B4-BE49-F238E27FC236}">
                <a16:creationId xmlns:a16="http://schemas.microsoft.com/office/drawing/2014/main" id="{82ACCA5C-E54D-4EF4-8D2A-B200413EC3E8}"/>
              </a:ext>
            </a:extLst>
          </p:cNvPr>
          <p:cNvSpPr/>
          <p:nvPr/>
        </p:nvSpPr>
        <p:spPr>
          <a:xfrm>
            <a:off x="861432" y="5307044"/>
            <a:ext cx="870569" cy="863393"/>
          </a:xfrm>
          <a:custGeom>
            <a:avLst/>
            <a:gdLst>
              <a:gd name="connsiteX0" fmla="*/ 1125145 w 1355080"/>
              <a:gd name="connsiteY0" fmla="*/ 14790 h 1343911"/>
              <a:gd name="connsiteX1" fmla="*/ 1341363 w 1355080"/>
              <a:gd name="connsiteY1" fmla="*/ 343402 h 1343911"/>
              <a:gd name="connsiteX2" fmla="*/ 1319455 w 1355080"/>
              <a:gd name="connsiteY2" fmla="*/ 784410 h 1343911"/>
              <a:gd name="connsiteX3" fmla="*/ 1134670 w 1355080"/>
              <a:gd name="connsiteY3" fmla="*/ 1201605 h 1343911"/>
              <a:gd name="connsiteX4" fmla="*/ 696520 w 1355080"/>
              <a:gd name="connsiteY4" fmla="*/ 1343527 h 1343911"/>
              <a:gd name="connsiteX5" fmla="*/ 258370 w 1355080"/>
              <a:gd name="connsiteY5" fmla="*/ 1181602 h 1343911"/>
              <a:gd name="connsiteX6" fmla="*/ 29770 w 1355080"/>
              <a:gd name="connsiteY6" fmla="*/ 790125 h 1343911"/>
              <a:gd name="connsiteX7" fmla="*/ 38343 w 1355080"/>
              <a:gd name="connsiteY7" fmla="*/ 363405 h 1343911"/>
              <a:gd name="connsiteX8" fmla="*/ 315520 w 1355080"/>
              <a:gd name="connsiteY8" fmla="*/ 93847 h 1343911"/>
              <a:gd name="connsiteX9" fmla="*/ 706998 w 1355080"/>
              <a:gd name="connsiteY9" fmla="*/ 51937 h 1343911"/>
              <a:gd name="connsiteX10" fmla="*/ 1125145 w 1355080"/>
              <a:gd name="connsiteY10" fmla="*/ 14790 h 134391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355080" h="1343911">
                <a:moveTo>
                  <a:pt x="1125145" y="14790"/>
                </a:moveTo>
                <a:cubicBezTo>
                  <a:pt x="1241350" y="56700"/>
                  <a:pt x="1313740" y="199575"/>
                  <a:pt x="1341363" y="343402"/>
                </a:cubicBezTo>
                <a:cubicBezTo>
                  <a:pt x="1368985" y="487230"/>
                  <a:pt x="1351840" y="632010"/>
                  <a:pt x="1319455" y="784410"/>
                </a:cubicBezTo>
                <a:cubicBezTo>
                  <a:pt x="1288023" y="937762"/>
                  <a:pt x="1241350" y="1098735"/>
                  <a:pt x="1134670" y="1201605"/>
                </a:cubicBezTo>
                <a:cubicBezTo>
                  <a:pt x="1027990" y="1304475"/>
                  <a:pt x="860350" y="1349242"/>
                  <a:pt x="696520" y="1343527"/>
                </a:cubicBezTo>
                <a:cubicBezTo>
                  <a:pt x="533643" y="1337812"/>
                  <a:pt x="374575" y="1281615"/>
                  <a:pt x="258370" y="1181602"/>
                </a:cubicBezTo>
                <a:cubicBezTo>
                  <a:pt x="142165" y="1081590"/>
                  <a:pt x="68823" y="938715"/>
                  <a:pt x="29770" y="790125"/>
                </a:cubicBezTo>
                <a:cubicBezTo>
                  <a:pt x="-9282" y="642487"/>
                  <a:pt x="-13092" y="490087"/>
                  <a:pt x="38343" y="363405"/>
                </a:cubicBezTo>
                <a:cubicBezTo>
                  <a:pt x="89778" y="235770"/>
                  <a:pt x="196458" y="134805"/>
                  <a:pt x="315520" y="93847"/>
                </a:cubicBezTo>
                <a:cubicBezTo>
                  <a:pt x="433630" y="52890"/>
                  <a:pt x="563170" y="71940"/>
                  <a:pt x="706998" y="51937"/>
                </a:cubicBezTo>
                <a:cubicBezTo>
                  <a:pt x="851778" y="31935"/>
                  <a:pt x="1009893" y="-27120"/>
                  <a:pt x="1125145" y="14790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61" name="Graphic 21">
            <a:extLst>
              <a:ext uri="{FF2B5EF4-FFF2-40B4-BE49-F238E27FC236}">
                <a16:creationId xmlns:a16="http://schemas.microsoft.com/office/drawing/2014/main" id="{3F45A4AA-D77E-43D6-9FB8-2946A806A184}"/>
              </a:ext>
            </a:extLst>
          </p:cNvPr>
          <p:cNvSpPr/>
          <p:nvPr/>
        </p:nvSpPr>
        <p:spPr>
          <a:xfrm>
            <a:off x="8171301" y="599934"/>
            <a:ext cx="716538" cy="754359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25768620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10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9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3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4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7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8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1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2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5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6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7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9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99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0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0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2" dur="500"/>
                                        <p:tgtEl>
                                          <p:spTgt spid="2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3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0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5" dur="500"/>
                                        <p:tgtEl>
                                          <p:spTgt spid="29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6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0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8" dur="500"/>
                                        <p:tgtEl>
                                          <p:spTgt spid="29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9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>
                                            <p:txEl>
                                              <p:pRg st="3" end="3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1" dur="500"/>
                                        <p:tgtEl>
                                          <p:spTgt spid="29">
                                            <p:txEl>
                                              <p:pRg st="3" end="3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6" grpId="0"/>
      <p:bldP spid="29" grpId="0" build="p"/>
      <p:bldP spid="30" grpId="0" animBg="1"/>
      <p:bldP spid="31" grpId="0"/>
      <p:bldP spid="32" grpId="0"/>
      <p:bldP spid="33" grpId="0"/>
      <p:bldP spid="35" grpId="0"/>
      <p:bldP spid="36" grpId="0"/>
      <p:bldP spid="37" grpId="0"/>
      <p:bldP spid="39" grpId="0"/>
      <p:bldP spid="40" grpId="0"/>
      <p:bldP spid="41" grpId="0"/>
      <p:bldP spid="42" grpId="0"/>
      <p:bldP spid="43" grpId="0"/>
      <p:bldP spid="45" grpId="0"/>
      <p:bldP spid="46" grpId="0"/>
      <p:bldP spid="47" grpId="0"/>
      <p:bldP spid="48" grpId="0"/>
      <p:bldP spid="49" grpId="0"/>
      <p:bldP spid="50" grpId="0"/>
      <p:bldP spid="51" grpId="0"/>
      <p:bldP spid="58" grpId="0" animBg="1"/>
      <p:bldP spid="61" grpId="0" animBg="1"/>
    </p:bldLst>
  </p:timing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" name="Group 3">
            <a:extLst>
              <a:ext uri="{FF2B5EF4-FFF2-40B4-BE49-F238E27FC236}">
                <a16:creationId xmlns:a16="http://schemas.microsoft.com/office/drawing/2014/main" id="{B292F2E7-6363-4D9B-94AC-58B96DEA405E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5" name="Group 4">
              <a:extLst>
                <a:ext uri="{FF2B5EF4-FFF2-40B4-BE49-F238E27FC236}">
                  <a16:creationId xmlns:a16="http://schemas.microsoft.com/office/drawing/2014/main" id="{BD0EF812-ADB0-44DC-918F-D3330764205D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1" name="Freeform: Shape 10">
                <a:extLst>
                  <a:ext uri="{FF2B5EF4-FFF2-40B4-BE49-F238E27FC236}">
                    <a16:creationId xmlns:a16="http://schemas.microsoft.com/office/drawing/2014/main" id="{41A90B48-EB94-4439-8FA9-7FA3AAF0E8A2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2" name="Freeform: Shape 11">
                <a:extLst>
                  <a:ext uri="{FF2B5EF4-FFF2-40B4-BE49-F238E27FC236}">
                    <a16:creationId xmlns:a16="http://schemas.microsoft.com/office/drawing/2014/main" id="{1F2B2ADD-76E9-49C8-BE04-188439FE997C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6" name="Graphic 2">
              <a:extLst>
                <a:ext uri="{FF2B5EF4-FFF2-40B4-BE49-F238E27FC236}">
                  <a16:creationId xmlns:a16="http://schemas.microsoft.com/office/drawing/2014/main" id="{2667E6DE-E5E9-448C-9964-6AFE7444446D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1DC9BD55-BACD-4297-B315-EC638C4D23FE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1C28CBD7-5BA4-45FB-ACCB-74297ECF419C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5A9ADC3B-2371-43AC-A765-85ED3FFEE698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A04964C3-28FF-47E8-AE40-0A544311BB2F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grpSp>
        <p:nvGrpSpPr>
          <p:cNvPr id="13" name="Group 12">
            <a:extLst>
              <a:ext uri="{FF2B5EF4-FFF2-40B4-BE49-F238E27FC236}">
                <a16:creationId xmlns:a16="http://schemas.microsoft.com/office/drawing/2014/main" id="{13743AAD-8C2E-4656-A518-E49287F27693}"/>
              </a:ext>
            </a:extLst>
          </p:cNvPr>
          <p:cNvGrpSpPr/>
          <p:nvPr/>
        </p:nvGrpSpPr>
        <p:grpSpPr>
          <a:xfrm>
            <a:off x="618201" y="1000848"/>
            <a:ext cx="1637394" cy="1859708"/>
            <a:chOff x="6703443" y="2737353"/>
            <a:chExt cx="514769" cy="584661"/>
          </a:xfrm>
          <a:solidFill>
            <a:schemeClr val="bg2">
              <a:lumMod val="85000"/>
              <a:alpha val="20000"/>
            </a:schemeClr>
          </a:solidFill>
        </p:grpSpPr>
        <p:sp>
          <p:nvSpPr>
            <p:cNvPr id="14" name="Freeform: Shape 13">
              <a:extLst>
                <a:ext uri="{FF2B5EF4-FFF2-40B4-BE49-F238E27FC236}">
                  <a16:creationId xmlns:a16="http://schemas.microsoft.com/office/drawing/2014/main" id="{7245F9C3-9D67-4E8E-AE2C-5D2EE4FF3725}"/>
                </a:ext>
              </a:extLst>
            </p:cNvPr>
            <p:cNvSpPr/>
            <p:nvPr/>
          </p:nvSpPr>
          <p:spPr>
            <a:xfrm>
              <a:off x="6703443" y="2737353"/>
              <a:ext cx="514769" cy="222317"/>
            </a:xfrm>
            <a:custGeom>
              <a:avLst/>
              <a:gdLst>
                <a:gd name="connsiteX0" fmla="*/ 161163 w 205549"/>
                <a:gd name="connsiteY0" fmla="*/ 88773 h 88772"/>
                <a:gd name="connsiteX1" fmla="*/ 44386 w 205549"/>
                <a:gd name="connsiteY1" fmla="*/ 88773 h 88772"/>
                <a:gd name="connsiteX2" fmla="*/ 0 w 205549"/>
                <a:gd name="connsiteY2" fmla="*/ 44387 h 88772"/>
                <a:gd name="connsiteX3" fmla="*/ 0 w 205549"/>
                <a:gd name="connsiteY3" fmla="*/ 44387 h 88772"/>
                <a:gd name="connsiteX4" fmla="*/ 44386 w 205549"/>
                <a:gd name="connsiteY4" fmla="*/ 0 h 88772"/>
                <a:gd name="connsiteX5" fmla="*/ 161163 w 205549"/>
                <a:gd name="connsiteY5" fmla="*/ 0 h 88772"/>
                <a:gd name="connsiteX6" fmla="*/ 205549 w 205549"/>
                <a:gd name="connsiteY6" fmla="*/ 44387 h 88772"/>
                <a:gd name="connsiteX7" fmla="*/ 205549 w 205549"/>
                <a:gd name="connsiteY7" fmla="*/ 44387 h 88772"/>
                <a:gd name="connsiteX8" fmla="*/ 161163 w 205549"/>
                <a:gd name="connsiteY8" fmla="*/ 88773 h 8877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2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961"/>
                    <a:pt x="185642" y="88773"/>
                    <a:pt x="161163" y="8877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15" name="Freeform: Shape 14">
              <a:extLst>
                <a:ext uri="{FF2B5EF4-FFF2-40B4-BE49-F238E27FC236}">
                  <a16:creationId xmlns:a16="http://schemas.microsoft.com/office/drawing/2014/main" id="{E7CA0B5E-D5F9-4465-911A-DDEB33B1BB5E}"/>
                </a:ext>
              </a:extLst>
            </p:cNvPr>
            <p:cNvSpPr/>
            <p:nvPr/>
          </p:nvSpPr>
          <p:spPr>
            <a:xfrm>
              <a:off x="6703443" y="3099694"/>
              <a:ext cx="514769" cy="222320"/>
            </a:xfrm>
            <a:custGeom>
              <a:avLst/>
              <a:gdLst>
                <a:gd name="connsiteX0" fmla="*/ 161163 w 205549"/>
                <a:gd name="connsiteY0" fmla="*/ 88773 h 88773"/>
                <a:gd name="connsiteX1" fmla="*/ 44386 w 205549"/>
                <a:gd name="connsiteY1" fmla="*/ 88773 h 88773"/>
                <a:gd name="connsiteX2" fmla="*/ 0 w 205549"/>
                <a:gd name="connsiteY2" fmla="*/ 44387 h 88773"/>
                <a:gd name="connsiteX3" fmla="*/ 0 w 205549"/>
                <a:gd name="connsiteY3" fmla="*/ 44387 h 88773"/>
                <a:gd name="connsiteX4" fmla="*/ 44386 w 205549"/>
                <a:gd name="connsiteY4" fmla="*/ 0 h 88773"/>
                <a:gd name="connsiteX5" fmla="*/ 161163 w 205549"/>
                <a:gd name="connsiteY5" fmla="*/ 0 h 88773"/>
                <a:gd name="connsiteX6" fmla="*/ 205549 w 205549"/>
                <a:gd name="connsiteY6" fmla="*/ 44387 h 88773"/>
                <a:gd name="connsiteX7" fmla="*/ 205549 w 205549"/>
                <a:gd name="connsiteY7" fmla="*/ 44387 h 88773"/>
                <a:gd name="connsiteX8" fmla="*/ 161163 w 205549"/>
                <a:gd name="connsiteY8" fmla="*/ 88773 h 887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3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866"/>
                    <a:pt x="185642" y="88773"/>
                    <a:pt x="161163" y="8877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</p:grpSp>
      <p:sp>
        <p:nvSpPr>
          <p:cNvPr id="17" name="TextBox 16">
            <a:extLst>
              <a:ext uri="{FF2B5EF4-FFF2-40B4-BE49-F238E27FC236}">
                <a16:creationId xmlns:a16="http://schemas.microsoft.com/office/drawing/2014/main" id="{AF1D2C9A-6F2A-4EC9-80BB-25028A105245}"/>
              </a:ext>
            </a:extLst>
          </p:cNvPr>
          <p:cNvSpPr txBox="1"/>
          <p:nvPr/>
        </p:nvSpPr>
        <p:spPr>
          <a:xfrm>
            <a:off x="1286334" y="1708616"/>
            <a:ext cx="4267200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 </a:t>
            </a:r>
          </a:p>
        </p:txBody>
      </p:sp>
      <p:sp>
        <p:nvSpPr>
          <p:cNvPr id="31" name="Rectangle: Rounded Corners 30">
            <a:extLst>
              <a:ext uri="{FF2B5EF4-FFF2-40B4-BE49-F238E27FC236}">
                <a16:creationId xmlns:a16="http://schemas.microsoft.com/office/drawing/2014/main" id="{F9F5ADCB-E975-4E8F-9811-881C68B41231}"/>
              </a:ext>
            </a:extLst>
          </p:cNvPr>
          <p:cNvSpPr/>
          <p:nvPr/>
        </p:nvSpPr>
        <p:spPr>
          <a:xfrm>
            <a:off x="7021416" y="1000848"/>
            <a:ext cx="3946349" cy="1219200"/>
          </a:xfrm>
          <a:prstGeom prst="roundRect">
            <a:avLst>
              <a:gd name="adj" fmla="val 3113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3" name="Rectangle: Rounded Corners 32">
            <a:extLst>
              <a:ext uri="{FF2B5EF4-FFF2-40B4-BE49-F238E27FC236}">
                <a16:creationId xmlns:a16="http://schemas.microsoft.com/office/drawing/2014/main" id="{4CEB6D29-EDF1-4002-A080-1FB47BE346C8}"/>
              </a:ext>
            </a:extLst>
          </p:cNvPr>
          <p:cNvSpPr/>
          <p:nvPr/>
        </p:nvSpPr>
        <p:spPr>
          <a:xfrm>
            <a:off x="6775956" y="1364989"/>
            <a:ext cx="490919" cy="490919"/>
          </a:xfrm>
          <a:prstGeom prst="roundRect">
            <a:avLst/>
          </a:prstGeom>
          <a:solidFill>
            <a:schemeClr val="accent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7" name="Graphic 35">
            <a:extLst>
              <a:ext uri="{FF2B5EF4-FFF2-40B4-BE49-F238E27FC236}">
                <a16:creationId xmlns:a16="http://schemas.microsoft.com/office/drawing/2014/main" id="{80D72A1F-04B8-42F6-ABFB-7F98AA248867}"/>
              </a:ext>
            </a:extLst>
          </p:cNvPr>
          <p:cNvSpPr/>
          <p:nvPr/>
        </p:nvSpPr>
        <p:spPr>
          <a:xfrm rot="18900000">
            <a:off x="6914258" y="1500624"/>
            <a:ext cx="214313" cy="156991"/>
          </a:xfrm>
          <a:custGeom>
            <a:avLst/>
            <a:gdLst>
              <a:gd name="connsiteX0" fmla="*/ 367379 w 428053"/>
              <a:gd name="connsiteY0" fmla="*/ 192215 h 313562"/>
              <a:gd name="connsiteX1" fmla="*/ 121349 w 428053"/>
              <a:gd name="connsiteY1" fmla="*/ 192215 h 313562"/>
              <a:gd name="connsiteX2" fmla="*/ 121349 w 428053"/>
              <a:gd name="connsiteY2" fmla="*/ 60674 h 313562"/>
              <a:gd name="connsiteX3" fmla="*/ 60674 w 428053"/>
              <a:gd name="connsiteY3" fmla="*/ 0 h 313562"/>
              <a:gd name="connsiteX4" fmla="*/ 0 w 428053"/>
              <a:gd name="connsiteY4" fmla="*/ 60674 h 313562"/>
              <a:gd name="connsiteX5" fmla="*/ 0 w 428053"/>
              <a:gd name="connsiteY5" fmla="*/ 252889 h 313562"/>
              <a:gd name="connsiteX6" fmla="*/ 60674 w 428053"/>
              <a:gd name="connsiteY6" fmla="*/ 313563 h 313562"/>
              <a:gd name="connsiteX7" fmla="*/ 367379 w 428053"/>
              <a:gd name="connsiteY7" fmla="*/ 313563 h 313562"/>
              <a:gd name="connsiteX8" fmla="*/ 428054 w 428053"/>
              <a:gd name="connsiteY8" fmla="*/ 252889 h 313562"/>
              <a:gd name="connsiteX9" fmla="*/ 367379 w 428053"/>
              <a:gd name="connsiteY9" fmla="*/ 192215 h 31356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428053" h="313562">
                <a:moveTo>
                  <a:pt x="367379" y="192215"/>
                </a:moveTo>
                <a:lnTo>
                  <a:pt x="121349" y="192215"/>
                </a:lnTo>
                <a:lnTo>
                  <a:pt x="121349" y="60674"/>
                </a:lnTo>
                <a:cubicBezTo>
                  <a:pt x="121349" y="27146"/>
                  <a:pt x="94202" y="0"/>
                  <a:pt x="60674" y="0"/>
                </a:cubicBezTo>
                <a:cubicBezTo>
                  <a:pt x="27146" y="0"/>
                  <a:pt x="0" y="27146"/>
                  <a:pt x="0" y="60674"/>
                </a:cubicBezTo>
                <a:lnTo>
                  <a:pt x="0" y="252889"/>
                </a:lnTo>
                <a:cubicBezTo>
                  <a:pt x="0" y="286417"/>
                  <a:pt x="27146" y="313563"/>
                  <a:pt x="60674" y="313563"/>
                </a:cubicBezTo>
                <a:lnTo>
                  <a:pt x="367379" y="313563"/>
                </a:lnTo>
                <a:cubicBezTo>
                  <a:pt x="400907" y="313563"/>
                  <a:pt x="428054" y="286417"/>
                  <a:pt x="428054" y="252889"/>
                </a:cubicBezTo>
                <a:cubicBezTo>
                  <a:pt x="428054" y="219361"/>
                  <a:pt x="400907" y="192215"/>
                  <a:pt x="367379" y="192215"/>
                </a:cubicBez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D4801A05-8D4D-4EB6-967D-316B430AA9A5}"/>
              </a:ext>
            </a:extLst>
          </p:cNvPr>
          <p:cNvSpPr txBox="1"/>
          <p:nvPr/>
        </p:nvSpPr>
        <p:spPr>
          <a:xfrm>
            <a:off x="7442216" y="1425510"/>
            <a:ext cx="3299230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tx2"/>
                </a:solidFill>
              </a:rPr>
              <a:t>A wonderful serenity has taken possession of my entire soul, like these sweet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93B7AA45-F9BD-4DBE-A1EE-8C03C324BEC3}"/>
              </a:ext>
            </a:extLst>
          </p:cNvPr>
          <p:cNvSpPr txBox="1"/>
          <p:nvPr/>
        </p:nvSpPr>
        <p:spPr>
          <a:xfrm>
            <a:off x="7442219" y="1158289"/>
            <a:ext cx="2715333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2"/>
                </a:solidFill>
                <a:latin typeface="+mj-lt"/>
              </a:rPr>
              <a:t>Creative digital agency</a:t>
            </a:r>
          </a:p>
        </p:txBody>
      </p:sp>
      <p:sp>
        <p:nvSpPr>
          <p:cNvPr id="40" name="Rectangle: Rounded Corners 39">
            <a:extLst>
              <a:ext uri="{FF2B5EF4-FFF2-40B4-BE49-F238E27FC236}">
                <a16:creationId xmlns:a16="http://schemas.microsoft.com/office/drawing/2014/main" id="{C422F0C6-6CCD-45C9-A38A-54F612CD6C65}"/>
              </a:ext>
            </a:extLst>
          </p:cNvPr>
          <p:cNvSpPr/>
          <p:nvPr/>
        </p:nvSpPr>
        <p:spPr>
          <a:xfrm>
            <a:off x="7021416" y="2835335"/>
            <a:ext cx="3946349" cy="1219200"/>
          </a:xfrm>
          <a:prstGeom prst="roundRect">
            <a:avLst>
              <a:gd name="adj" fmla="val 3113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1" name="Rectangle: Rounded Corners 40">
            <a:extLst>
              <a:ext uri="{FF2B5EF4-FFF2-40B4-BE49-F238E27FC236}">
                <a16:creationId xmlns:a16="http://schemas.microsoft.com/office/drawing/2014/main" id="{3942362C-3E3F-4A03-A8E1-717A217CDFB0}"/>
              </a:ext>
            </a:extLst>
          </p:cNvPr>
          <p:cNvSpPr/>
          <p:nvPr/>
        </p:nvSpPr>
        <p:spPr>
          <a:xfrm>
            <a:off x="6775956" y="3199476"/>
            <a:ext cx="490919" cy="490919"/>
          </a:xfrm>
          <a:prstGeom prst="roundRect">
            <a:avLst/>
          </a:prstGeom>
          <a:solidFill>
            <a:schemeClr val="bg2"/>
          </a:solidFill>
          <a:ln w="19050">
            <a:solidFill>
              <a:schemeClr val="accent3"/>
            </a:solidFill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2" name="Graphic 35">
            <a:extLst>
              <a:ext uri="{FF2B5EF4-FFF2-40B4-BE49-F238E27FC236}">
                <a16:creationId xmlns:a16="http://schemas.microsoft.com/office/drawing/2014/main" id="{96BC7BEA-8A88-4340-961D-0A564E5CA37B}"/>
              </a:ext>
            </a:extLst>
          </p:cNvPr>
          <p:cNvSpPr/>
          <p:nvPr/>
        </p:nvSpPr>
        <p:spPr>
          <a:xfrm rot="18900000">
            <a:off x="6914258" y="3335111"/>
            <a:ext cx="214313" cy="156991"/>
          </a:xfrm>
          <a:custGeom>
            <a:avLst/>
            <a:gdLst>
              <a:gd name="connsiteX0" fmla="*/ 367379 w 428053"/>
              <a:gd name="connsiteY0" fmla="*/ 192215 h 313562"/>
              <a:gd name="connsiteX1" fmla="*/ 121349 w 428053"/>
              <a:gd name="connsiteY1" fmla="*/ 192215 h 313562"/>
              <a:gd name="connsiteX2" fmla="*/ 121349 w 428053"/>
              <a:gd name="connsiteY2" fmla="*/ 60674 h 313562"/>
              <a:gd name="connsiteX3" fmla="*/ 60674 w 428053"/>
              <a:gd name="connsiteY3" fmla="*/ 0 h 313562"/>
              <a:gd name="connsiteX4" fmla="*/ 0 w 428053"/>
              <a:gd name="connsiteY4" fmla="*/ 60674 h 313562"/>
              <a:gd name="connsiteX5" fmla="*/ 0 w 428053"/>
              <a:gd name="connsiteY5" fmla="*/ 252889 h 313562"/>
              <a:gd name="connsiteX6" fmla="*/ 60674 w 428053"/>
              <a:gd name="connsiteY6" fmla="*/ 313563 h 313562"/>
              <a:gd name="connsiteX7" fmla="*/ 367379 w 428053"/>
              <a:gd name="connsiteY7" fmla="*/ 313563 h 313562"/>
              <a:gd name="connsiteX8" fmla="*/ 428054 w 428053"/>
              <a:gd name="connsiteY8" fmla="*/ 252889 h 313562"/>
              <a:gd name="connsiteX9" fmla="*/ 367379 w 428053"/>
              <a:gd name="connsiteY9" fmla="*/ 192215 h 31356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428053" h="313562">
                <a:moveTo>
                  <a:pt x="367379" y="192215"/>
                </a:moveTo>
                <a:lnTo>
                  <a:pt x="121349" y="192215"/>
                </a:lnTo>
                <a:lnTo>
                  <a:pt x="121349" y="60674"/>
                </a:lnTo>
                <a:cubicBezTo>
                  <a:pt x="121349" y="27146"/>
                  <a:pt x="94202" y="0"/>
                  <a:pt x="60674" y="0"/>
                </a:cubicBezTo>
                <a:cubicBezTo>
                  <a:pt x="27146" y="0"/>
                  <a:pt x="0" y="27146"/>
                  <a:pt x="0" y="60674"/>
                </a:cubicBezTo>
                <a:lnTo>
                  <a:pt x="0" y="252889"/>
                </a:lnTo>
                <a:cubicBezTo>
                  <a:pt x="0" y="286417"/>
                  <a:pt x="27146" y="313563"/>
                  <a:pt x="60674" y="313563"/>
                </a:cubicBezTo>
                <a:lnTo>
                  <a:pt x="367379" y="313563"/>
                </a:lnTo>
                <a:cubicBezTo>
                  <a:pt x="400907" y="313563"/>
                  <a:pt x="428054" y="286417"/>
                  <a:pt x="428054" y="252889"/>
                </a:cubicBezTo>
                <a:cubicBezTo>
                  <a:pt x="428054" y="219361"/>
                  <a:pt x="400907" y="192215"/>
                  <a:pt x="367379" y="192215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0E697AA0-B5F5-4DA8-B71E-0F668AD1B08F}"/>
              </a:ext>
            </a:extLst>
          </p:cNvPr>
          <p:cNvSpPr txBox="1"/>
          <p:nvPr/>
        </p:nvSpPr>
        <p:spPr>
          <a:xfrm>
            <a:off x="7442216" y="3259997"/>
            <a:ext cx="3299230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tx2"/>
                </a:solidFill>
              </a:rPr>
              <a:t>A wonderful serenity has taken possession of my entire soul, like these sweet</a:t>
            </a: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6F625146-79F1-4F54-8F41-CB3BC9118933}"/>
              </a:ext>
            </a:extLst>
          </p:cNvPr>
          <p:cNvSpPr txBox="1"/>
          <p:nvPr/>
        </p:nvSpPr>
        <p:spPr>
          <a:xfrm>
            <a:off x="7442219" y="2992776"/>
            <a:ext cx="2428894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3"/>
                </a:solidFill>
                <a:latin typeface="+mj-lt"/>
              </a:rPr>
              <a:t>Start up company </a:t>
            </a:r>
          </a:p>
        </p:txBody>
      </p:sp>
      <p:sp>
        <p:nvSpPr>
          <p:cNvPr id="45" name="Rectangle: Rounded Corners 44">
            <a:extLst>
              <a:ext uri="{FF2B5EF4-FFF2-40B4-BE49-F238E27FC236}">
                <a16:creationId xmlns:a16="http://schemas.microsoft.com/office/drawing/2014/main" id="{1892E537-A2CF-4185-8C31-E45929848D78}"/>
              </a:ext>
            </a:extLst>
          </p:cNvPr>
          <p:cNvSpPr/>
          <p:nvPr/>
        </p:nvSpPr>
        <p:spPr>
          <a:xfrm>
            <a:off x="7021416" y="4657635"/>
            <a:ext cx="3946349" cy="1219200"/>
          </a:xfrm>
          <a:prstGeom prst="roundRect">
            <a:avLst>
              <a:gd name="adj" fmla="val 3113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6" name="Rectangle: Rounded Corners 45">
            <a:extLst>
              <a:ext uri="{FF2B5EF4-FFF2-40B4-BE49-F238E27FC236}">
                <a16:creationId xmlns:a16="http://schemas.microsoft.com/office/drawing/2014/main" id="{36E1B952-8C62-472A-9CBC-4DB620775EA2}"/>
              </a:ext>
            </a:extLst>
          </p:cNvPr>
          <p:cNvSpPr/>
          <p:nvPr/>
        </p:nvSpPr>
        <p:spPr>
          <a:xfrm>
            <a:off x="6775956" y="5021776"/>
            <a:ext cx="490919" cy="490919"/>
          </a:xfrm>
          <a:prstGeom prst="roundRect">
            <a:avLst/>
          </a:prstGeom>
          <a:solidFill>
            <a:schemeClr val="bg2"/>
          </a:solidFill>
          <a:ln w="19050">
            <a:solidFill>
              <a:schemeClr val="accent4"/>
            </a:solidFill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7" name="Graphic 35">
            <a:extLst>
              <a:ext uri="{FF2B5EF4-FFF2-40B4-BE49-F238E27FC236}">
                <a16:creationId xmlns:a16="http://schemas.microsoft.com/office/drawing/2014/main" id="{DF1156A8-EA7E-47DA-822F-D591325C27F3}"/>
              </a:ext>
            </a:extLst>
          </p:cNvPr>
          <p:cNvSpPr/>
          <p:nvPr/>
        </p:nvSpPr>
        <p:spPr>
          <a:xfrm rot="18900000">
            <a:off x="6914258" y="5157411"/>
            <a:ext cx="214313" cy="156991"/>
          </a:xfrm>
          <a:custGeom>
            <a:avLst/>
            <a:gdLst>
              <a:gd name="connsiteX0" fmla="*/ 367379 w 428053"/>
              <a:gd name="connsiteY0" fmla="*/ 192215 h 313562"/>
              <a:gd name="connsiteX1" fmla="*/ 121349 w 428053"/>
              <a:gd name="connsiteY1" fmla="*/ 192215 h 313562"/>
              <a:gd name="connsiteX2" fmla="*/ 121349 w 428053"/>
              <a:gd name="connsiteY2" fmla="*/ 60674 h 313562"/>
              <a:gd name="connsiteX3" fmla="*/ 60674 w 428053"/>
              <a:gd name="connsiteY3" fmla="*/ 0 h 313562"/>
              <a:gd name="connsiteX4" fmla="*/ 0 w 428053"/>
              <a:gd name="connsiteY4" fmla="*/ 60674 h 313562"/>
              <a:gd name="connsiteX5" fmla="*/ 0 w 428053"/>
              <a:gd name="connsiteY5" fmla="*/ 252889 h 313562"/>
              <a:gd name="connsiteX6" fmla="*/ 60674 w 428053"/>
              <a:gd name="connsiteY6" fmla="*/ 313563 h 313562"/>
              <a:gd name="connsiteX7" fmla="*/ 367379 w 428053"/>
              <a:gd name="connsiteY7" fmla="*/ 313563 h 313562"/>
              <a:gd name="connsiteX8" fmla="*/ 428054 w 428053"/>
              <a:gd name="connsiteY8" fmla="*/ 252889 h 313562"/>
              <a:gd name="connsiteX9" fmla="*/ 367379 w 428053"/>
              <a:gd name="connsiteY9" fmla="*/ 192215 h 31356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428053" h="313562">
                <a:moveTo>
                  <a:pt x="367379" y="192215"/>
                </a:moveTo>
                <a:lnTo>
                  <a:pt x="121349" y="192215"/>
                </a:lnTo>
                <a:lnTo>
                  <a:pt x="121349" y="60674"/>
                </a:lnTo>
                <a:cubicBezTo>
                  <a:pt x="121349" y="27146"/>
                  <a:pt x="94202" y="0"/>
                  <a:pt x="60674" y="0"/>
                </a:cubicBezTo>
                <a:cubicBezTo>
                  <a:pt x="27146" y="0"/>
                  <a:pt x="0" y="27146"/>
                  <a:pt x="0" y="60674"/>
                </a:cubicBezTo>
                <a:lnTo>
                  <a:pt x="0" y="252889"/>
                </a:lnTo>
                <a:cubicBezTo>
                  <a:pt x="0" y="286417"/>
                  <a:pt x="27146" y="313563"/>
                  <a:pt x="60674" y="313563"/>
                </a:cubicBezTo>
                <a:lnTo>
                  <a:pt x="367379" y="313563"/>
                </a:lnTo>
                <a:cubicBezTo>
                  <a:pt x="400907" y="313563"/>
                  <a:pt x="428054" y="286417"/>
                  <a:pt x="428054" y="252889"/>
                </a:cubicBezTo>
                <a:cubicBezTo>
                  <a:pt x="428054" y="219361"/>
                  <a:pt x="400907" y="192215"/>
                  <a:pt x="367379" y="192215"/>
                </a:cubicBezTo>
                <a:close/>
              </a:path>
            </a:pathLst>
          </a:custGeom>
          <a:solidFill>
            <a:schemeClr val="accent4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2BD3B6D7-D81F-4CA4-A5C5-6B62772DEC1B}"/>
              </a:ext>
            </a:extLst>
          </p:cNvPr>
          <p:cNvSpPr txBox="1"/>
          <p:nvPr/>
        </p:nvSpPr>
        <p:spPr>
          <a:xfrm>
            <a:off x="7442216" y="5082297"/>
            <a:ext cx="3299230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tx2"/>
                </a:solidFill>
              </a:rPr>
              <a:t>A wonderful serenity has taken possession of my entire soul, like these sweet</a:t>
            </a:r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246C3879-CE03-436D-9758-A31866979648}"/>
              </a:ext>
            </a:extLst>
          </p:cNvPr>
          <p:cNvSpPr txBox="1"/>
          <p:nvPr/>
        </p:nvSpPr>
        <p:spPr>
          <a:xfrm>
            <a:off x="7442219" y="4815076"/>
            <a:ext cx="2506012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4"/>
                </a:solidFill>
                <a:latin typeface="+mj-lt"/>
              </a:rPr>
              <a:t>Solid team work</a:t>
            </a:r>
          </a:p>
        </p:txBody>
      </p:sp>
      <p:sp>
        <p:nvSpPr>
          <p:cNvPr id="3" name="PpHolder19">
            <a:extLst>
              <a:ext uri="{FF2B5EF4-FFF2-40B4-BE49-F238E27FC236}">
                <a16:creationId xmlns:a16="http://schemas.microsoft.com/office/drawing/2014/main" id="{ADC8DC95-8B51-4A2E-B682-15CCD26B23C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63" name="Text Placeholder 62">
            <a:extLst>
              <a:ext uri="{FF2B5EF4-FFF2-40B4-BE49-F238E27FC236}">
                <a16:creationId xmlns:a16="http://schemas.microsoft.com/office/drawing/2014/main" id="{B96ACBFA-E46C-4B8B-9081-01387C3BCCA8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/>
              <a:t>About us</a:t>
            </a:r>
          </a:p>
        </p:txBody>
      </p:sp>
      <p:sp>
        <p:nvSpPr>
          <p:cNvPr id="68" name="Freeform: Shape 67">
            <a:extLst>
              <a:ext uri="{FF2B5EF4-FFF2-40B4-BE49-F238E27FC236}">
                <a16:creationId xmlns:a16="http://schemas.microsoft.com/office/drawing/2014/main" id="{970421B6-0E82-4625-A8BC-C5EE91A286A2}"/>
              </a:ext>
            </a:extLst>
          </p:cNvPr>
          <p:cNvSpPr/>
          <p:nvPr/>
        </p:nvSpPr>
        <p:spPr>
          <a:xfrm>
            <a:off x="930451" y="5794971"/>
            <a:ext cx="1542961" cy="1063029"/>
          </a:xfrm>
          <a:custGeom>
            <a:avLst/>
            <a:gdLst>
              <a:gd name="connsiteX0" fmla="*/ 846337 w 1542961"/>
              <a:gd name="connsiteY0" fmla="*/ 138 h 1063029"/>
              <a:gd name="connsiteX1" fmla="*/ 1227401 w 1542961"/>
              <a:gd name="connsiteY1" fmla="*/ 237368 h 1063029"/>
              <a:gd name="connsiteX2" fmla="*/ 1512265 w 1542961"/>
              <a:gd name="connsiteY2" fmla="*/ 572666 h 1063029"/>
              <a:gd name="connsiteX3" fmla="*/ 1487047 w 1542961"/>
              <a:gd name="connsiteY3" fmla="*/ 972409 h 1063029"/>
              <a:gd name="connsiteX4" fmla="*/ 1432409 w 1542961"/>
              <a:gd name="connsiteY4" fmla="*/ 1057591 h 1063029"/>
              <a:gd name="connsiteX5" fmla="*/ 1427575 w 1542961"/>
              <a:gd name="connsiteY5" fmla="*/ 1063029 h 1063029"/>
              <a:gd name="connsiteX6" fmla="*/ 50746 w 1542961"/>
              <a:gd name="connsiteY6" fmla="*/ 1063029 h 1063029"/>
              <a:gd name="connsiteX7" fmla="*/ 37511 w 1542961"/>
              <a:gd name="connsiteY7" fmla="*/ 1037788 h 1063029"/>
              <a:gd name="connsiteX8" fmla="*/ 72069 w 1542961"/>
              <a:gd name="connsiteY8" fmla="*/ 553987 h 1063029"/>
              <a:gd name="connsiteX9" fmla="*/ 439122 w 1542961"/>
              <a:gd name="connsiteY9" fmla="*/ 214953 h 1063029"/>
              <a:gd name="connsiteX10" fmla="*/ 846337 w 1542961"/>
              <a:gd name="connsiteY10" fmla="*/ 138 h 106302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542961" h="1063029">
                <a:moveTo>
                  <a:pt x="846337" y="138"/>
                </a:moveTo>
                <a:cubicBezTo>
                  <a:pt x="978029" y="3873"/>
                  <a:pt x="1105984" y="127159"/>
                  <a:pt x="1227401" y="237368"/>
                </a:cubicBezTo>
                <a:cubicBezTo>
                  <a:pt x="1348818" y="348511"/>
                  <a:pt x="1461830" y="446580"/>
                  <a:pt x="1512265" y="572666"/>
                </a:cubicBezTo>
                <a:cubicBezTo>
                  <a:pt x="1562700" y="697819"/>
                  <a:pt x="1548690" y="850992"/>
                  <a:pt x="1487047" y="972409"/>
                </a:cubicBezTo>
                <a:cubicBezTo>
                  <a:pt x="1471637" y="1002530"/>
                  <a:pt x="1453190" y="1030725"/>
                  <a:pt x="1432409" y="1057591"/>
                </a:cubicBezTo>
                <a:lnTo>
                  <a:pt x="1427575" y="1063029"/>
                </a:lnTo>
                <a:lnTo>
                  <a:pt x="50746" y="1063029"/>
                </a:lnTo>
                <a:lnTo>
                  <a:pt x="37511" y="1037788"/>
                </a:lnTo>
                <a:cubicBezTo>
                  <a:pt x="-23197" y="881814"/>
                  <a:pt x="-9188" y="694083"/>
                  <a:pt x="72069" y="553987"/>
                </a:cubicBezTo>
                <a:cubicBezTo>
                  <a:pt x="152391" y="412956"/>
                  <a:pt x="299026" y="318624"/>
                  <a:pt x="439122" y="214953"/>
                </a:cubicBezTo>
                <a:cubicBezTo>
                  <a:pt x="580154" y="110346"/>
                  <a:pt x="714647" y="-4533"/>
                  <a:pt x="846337" y="138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34032766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63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63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2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2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2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2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2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2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2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2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2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2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2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2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2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" presetClass="entr" presetSubtype="2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9" dur="10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7" grpId="0"/>
      <p:bldP spid="31" grpId="0" animBg="1"/>
      <p:bldP spid="33" grpId="0" animBg="1"/>
      <p:bldP spid="37" grpId="0" animBg="1"/>
      <p:bldP spid="38" grpId="0"/>
      <p:bldP spid="39" grpId="0"/>
      <p:bldP spid="40" grpId="0" animBg="1"/>
      <p:bldP spid="41" grpId="0" animBg="1"/>
      <p:bldP spid="42" grpId="0" animBg="1"/>
      <p:bldP spid="43" grpId="0"/>
      <p:bldP spid="44" grpId="0"/>
      <p:bldP spid="45" grpId="0" animBg="1"/>
      <p:bldP spid="46" grpId="0" animBg="1"/>
      <p:bldP spid="47" grpId="0" animBg="1"/>
      <p:bldP spid="48" grpId="0"/>
      <p:bldP spid="49" grpId="0"/>
      <p:bldP spid="63" grpId="0" build="p"/>
      <p:bldP spid="68" grpId="0" animBg="1"/>
    </p:bldLst>
  </p:timing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PpHolder1">
            <a:extLst>
              <a:ext uri="{FF2B5EF4-FFF2-40B4-BE49-F238E27FC236}">
                <a16:creationId xmlns:a16="http://schemas.microsoft.com/office/drawing/2014/main" id="{519E2FC0-A50F-4E4E-AD5C-C11D45A911AA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28" name="Rectangle: Rounded Corners 27">
            <a:extLst>
              <a:ext uri="{FF2B5EF4-FFF2-40B4-BE49-F238E27FC236}">
                <a16:creationId xmlns:a16="http://schemas.microsoft.com/office/drawing/2014/main" id="{FE917E0D-DA9A-4402-92B3-A0E454EDA242}"/>
              </a:ext>
            </a:extLst>
          </p:cNvPr>
          <p:cNvSpPr/>
          <p:nvPr/>
        </p:nvSpPr>
        <p:spPr>
          <a:xfrm>
            <a:off x="912813" y="3124200"/>
            <a:ext cx="10366375" cy="2736850"/>
          </a:xfrm>
          <a:prstGeom prst="roundRect">
            <a:avLst>
              <a:gd name="adj" fmla="val 3512"/>
            </a:avLst>
          </a:prstGeom>
          <a:solidFill>
            <a:schemeClr val="tx2">
              <a:alpha val="55000"/>
            </a:schemeClr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grpSp>
        <p:nvGrpSpPr>
          <p:cNvPr id="4" name="Group 3">
            <a:extLst>
              <a:ext uri="{FF2B5EF4-FFF2-40B4-BE49-F238E27FC236}">
                <a16:creationId xmlns:a16="http://schemas.microsoft.com/office/drawing/2014/main" id="{E5979CDC-D69C-40C4-9FC1-2BFC417DD5BA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5" name="Group 4">
              <a:extLst>
                <a:ext uri="{FF2B5EF4-FFF2-40B4-BE49-F238E27FC236}">
                  <a16:creationId xmlns:a16="http://schemas.microsoft.com/office/drawing/2014/main" id="{BEFB150D-263C-465F-A1BE-CD81A21D4701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1" name="Freeform: Shape 10">
                <a:extLst>
                  <a:ext uri="{FF2B5EF4-FFF2-40B4-BE49-F238E27FC236}">
                    <a16:creationId xmlns:a16="http://schemas.microsoft.com/office/drawing/2014/main" id="{C2BFAB84-63D0-4B98-BFA5-ECBD4EE66737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2" name="Freeform: Shape 11">
                <a:extLst>
                  <a:ext uri="{FF2B5EF4-FFF2-40B4-BE49-F238E27FC236}">
                    <a16:creationId xmlns:a16="http://schemas.microsoft.com/office/drawing/2014/main" id="{A01F3F44-D0DE-428E-A739-15CA07AD4F70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6" name="Graphic 2">
              <a:extLst>
                <a:ext uri="{FF2B5EF4-FFF2-40B4-BE49-F238E27FC236}">
                  <a16:creationId xmlns:a16="http://schemas.microsoft.com/office/drawing/2014/main" id="{7C0EE5C4-987E-454F-B5B0-D534CE1B7C22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680B5A7B-31C8-4748-BAD9-57F8B292717E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4E74ED06-F5C9-4259-8EBD-966817B9C2D5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ABD6FE20-17A3-4ECD-A0A0-325DD6465BF7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39592A04-F5C0-4BF3-9B94-12F18157DAC3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27" name="Text Placeholder 26">
            <a:extLst>
              <a:ext uri="{FF2B5EF4-FFF2-40B4-BE49-F238E27FC236}">
                <a16:creationId xmlns:a16="http://schemas.microsoft.com/office/drawing/2014/main" id="{95D8FDA7-E711-40F3-9B88-32E66F967613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Our mission</a:t>
            </a:r>
          </a:p>
        </p:txBody>
      </p:sp>
      <p:sp>
        <p:nvSpPr>
          <p:cNvPr id="29" name="Graphic 21">
            <a:extLst>
              <a:ext uri="{FF2B5EF4-FFF2-40B4-BE49-F238E27FC236}">
                <a16:creationId xmlns:a16="http://schemas.microsoft.com/office/drawing/2014/main" id="{B824C912-4F00-4239-9908-A900760913FD}"/>
              </a:ext>
            </a:extLst>
          </p:cNvPr>
          <p:cNvSpPr/>
          <p:nvPr/>
        </p:nvSpPr>
        <p:spPr>
          <a:xfrm>
            <a:off x="679061" y="2223571"/>
            <a:ext cx="4088847" cy="4304672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AA5E9243-6AD5-48DC-9890-182E8D58B9C4}"/>
              </a:ext>
            </a:extLst>
          </p:cNvPr>
          <p:cNvSpPr txBox="1"/>
          <p:nvPr/>
        </p:nvSpPr>
        <p:spPr>
          <a:xfrm>
            <a:off x="5497038" y="1524706"/>
            <a:ext cx="6086950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 I am alone, and feel the charm of existence in this spot, which was created for the bliss</a:t>
            </a: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03EE0252-416F-491F-8C3B-E7C0D6BC8B96}"/>
              </a:ext>
            </a:extLst>
          </p:cNvPr>
          <p:cNvSpPr txBox="1"/>
          <p:nvPr/>
        </p:nvSpPr>
        <p:spPr>
          <a:xfrm>
            <a:off x="5497038" y="1183520"/>
            <a:ext cx="3953350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b="1" dirty="0">
                <a:solidFill>
                  <a:schemeClr val="accent1"/>
                </a:solidFill>
                <a:latin typeface="+mj-lt"/>
              </a:rPr>
              <a:t>Provide best solution for you</a:t>
            </a:r>
            <a:endParaRPr lang="en-ID" sz="200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F2511663-4A8F-48B8-8983-BBB9DD29769F}"/>
              </a:ext>
            </a:extLst>
          </p:cNvPr>
          <p:cNvSpPr txBox="1"/>
          <p:nvPr/>
        </p:nvSpPr>
        <p:spPr>
          <a:xfrm>
            <a:off x="1985584" y="3322342"/>
            <a:ext cx="1928330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9600" b="1" dirty="0">
                <a:solidFill>
                  <a:schemeClr val="bg2"/>
                </a:solidFill>
                <a:latin typeface="+mj-lt"/>
              </a:rPr>
              <a:t>04</a:t>
            </a:r>
            <a:endParaRPr lang="en-ID" sz="960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938572C3-DFA4-44C9-BA0B-DD555E772E33}"/>
              </a:ext>
            </a:extLst>
          </p:cNvPr>
          <p:cNvSpPr txBox="1"/>
          <p:nvPr/>
        </p:nvSpPr>
        <p:spPr>
          <a:xfrm>
            <a:off x="2051686" y="4867742"/>
            <a:ext cx="1619859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b="1" dirty="0">
                <a:solidFill>
                  <a:schemeClr val="bg2"/>
                </a:solidFill>
                <a:latin typeface="+mj-lt"/>
              </a:rPr>
              <a:t>Important things</a:t>
            </a:r>
            <a:endParaRPr lang="en-ID" sz="200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81992A70-DCE3-4998-9EA8-CAF99CCC5A53}"/>
              </a:ext>
            </a:extLst>
          </p:cNvPr>
          <p:cNvSpPr txBox="1"/>
          <p:nvPr/>
        </p:nvSpPr>
        <p:spPr>
          <a:xfrm>
            <a:off x="5497038" y="3771821"/>
            <a:ext cx="2144659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56" name="TextBox 55">
            <a:extLst>
              <a:ext uri="{FF2B5EF4-FFF2-40B4-BE49-F238E27FC236}">
                <a16:creationId xmlns:a16="http://schemas.microsoft.com/office/drawing/2014/main" id="{5801A2F0-A1C4-44CF-B358-1CDC5F7AB260}"/>
              </a:ext>
            </a:extLst>
          </p:cNvPr>
          <p:cNvSpPr txBox="1"/>
          <p:nvPr/>
        </p:nvSpPr>
        <p:spPr>
          <a:xfrm>
            <a:off x="5497041" y="3526634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1"/>
                </a:solidFill>
                <a:latin typeface="+mj-lt"/>
              </a:rPr>
              <a:t>01. Description</a:t>
            </a:r>
          </a:p>
        </p:txBody>
      </p:sp>
      <p:sp>
        <p:nvSpPr>
          <p:cNvPr id="57" name="TextBox 56">
            <a:extLst>
              <a:ext uri="{FF2B5EF4-FFF2-40B4-BE49-F238E27FC236}">
                <a16:creationId xmlns:a16="http://schemas.microsoft.com/office/drawing/2014/main" id="{CA93A9E4-AB48-4E85-A0CB-0F2A0689A5EE}"/>
              </a:ext>
            </a:extLst>
          </p:cNvPr>
          <p:cNvSpPr txBox="1"/>
          <p:nvPr/>
        </p:nvSpPr>
        <p:spPr>
          <a:xfrm>
            <a:off x="8244919" y="3771821"/>
            <a:ext cx="2144659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58" name="TextBox 57">
            <a:extLst>
              <a:ext uri="{FF2B5EF4-FFF2-40B4-BE49-F238E27FC236}">
                <a16:creationId xmlns:a16="http://schemas.microsoft.com/office/drawing/2014/main" id="{209291E8-EFFD-4413-AFE7-EDB3F3AED146}"/>
              </a:ext>
            </a:extLst>
          </p:cNvPr>
          <p:cNvSpPr txBox="1"/>
          <p:nvPr/>
        </p:nvSpPr>
        <p:spPr>
          <a:xfrm>
            <a:off x="8244922" y="3526634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2"/>
                </a:solidFill>
                <a:latin typeface="+mj-lt"/>
              </a:rPr>
              <a:t>02. Description</a:t>
            </a:r>
          </a:p>
        </p:txBody>
      </p:sp>
      <p:sp>
        <p:nvSpPr>
          <p:cNvPr id="59" name="TextBox 58">
            <a:extLst>
              <a:ext uri="{FF2B5EF4-FFF2-40B4-BE49-F238E27FC236}">
                <a16:creationId xmlns:a16="http://schemas.microsoft.com/office/drawing/2014/main" id="{A51246C2-306F-4D33-A648-BA57E59299D6}"/>
              </a:ext>
            </a:extLst>
          </p:cNvPr>
          <p:cNvSpPr txBox="1"/>
          <p:nvPr/>
        </p:nvSpPr>
        <p:spPr>
          <a:xfrm>
            <a:off x="5497038" y="4851494"/>
            <a:ext cx="2144659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60" name="TextBox 59">
            <a:extLst>
              <a:ext uri="{FF2B5EF4-FFF2-40B4-BE49-F238E27FC236}">
                <a16:creationId xmlns:a16="http://schemas.microsoft.com/office/drawing/2014/main" id="{517CC783-E82E-4F01-937B-085FCFB5CCD7}"/>
              </a:ext>
            </a:extLst>
          </p:cNvPr>
          <p:cNvSpPr txBox="1"/>
          <p:nvPr/>
        </p:nvSpPr>
        <p:spPr>
          <a:xfrm>
            <a:off x="5497041" y="4606307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3"/>
                </a:solidFill>
                <a:latin typeface="+mj-lt"/>
              </a:rPr>
              <a:t>03. Description</a:t>
            </a:r>
          </a:p>
        </p:txBody>
      </p:sp>
      <p:sp>
        <p:nvSpPr>
          <p:cNvPr id="61" name="TextBox 60">
            <a:extLst>
              <a:ext uri="{FF2B5EF4-FFF2-40B4-BE49-F238E27FC236}">
                <a16:creationId xmlns:a16="http://schemas.microsoft.com/office/drawing/2014/main" id="{311E72BD-D876-46E1-9A95-16F901E434EB}"/>
              </a:ext>
            </a:extLst>
          </p:cNvPr>
          <p:cNvSpPr txBox="1"/>
          <p:nvPr/>
        </p:nvSpPr>
        <p:spPr>
          <a:xfrm>
            <a:off x="8244919" y="4851494"/>
            <a:ext cx="2144659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62" name="TextBox 61">
            <a:extLst>
              <a:ext uri="{FF2B5EF4-FFF2-40B4-BE49-F238E27FC236}">
                <a16:creationId xmlns:a16="http://schemas.microsoft.com/office/drawing/2014/main" id="{7C02AC3C-F350-462F-8A5D-B9F1ADF912D6}"/>
              </a:ext>
            </a:extLst>
          </p:cNvPr>
          <p:cNvSpPr txBox="1"/>
          <p:nvPr/>
        </p:nvSpPr>
        <p:spPr>
          <a:xfrm>
            <a:off x="8244922" y="4606307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4"/>
                </a:solidFill>
                <a:latin typeface="+mj-lt"/>
              </a:rPr>
              <a:t>04. Description</a:t>
            </a:r>
          </a:p>
        </p:txBody>
      </p:sp>
    </p:spTree>
    <p:extLst>
      <p:ext uri="{BB962C8B-B14F-4D97-AF65-F5344CB8AC3E}">
        <p14:creationId xmlns:p14="http://schemas.microsoft.com/office/powerpoint/2010/main" val="224772953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2" presetClass="entr" presetSubtype="2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2" presetID="2" presetClass="entr" presetSubtype="2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4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8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2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4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6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8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0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2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4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8" dur="10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2" dur="10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4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6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8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0" dur="10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2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4" dur="10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8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2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8" grpId="0" animBg="1"/>
      <p:bldP spid="27" grpId="0" build="p"/>
      <p:bldP spid="29" grpId="0" animBg="1"/>
      <p:bldP spid="51" grpId="0"/>
      <p:bldP spid="52" grpId="0"/>
      <p:bldP spid="53" grpId="0"/>
      <p:bldP spid="54" grpId="0"/>
      <p:bldP spid="55" grpId="0"/>
      <p:bldP spid="56" grpId="0"/>
      <p:bldP spid="57" grpId="0"/>
      <p:bldP spid="58" grpId="0"/>
      <p:bldP spid="59" grpId="0"/>
      <p:bldP spid="60" grpId="0"/>
      <p:bldP spid="61" grpId="0"/>
      <p:bldP spid="62" grpId="0"/>
    </p:bldLst>
  </p:timing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9" name="Group 28">
            <a:extLst>
              <a:ext uri="{FF2B5EF4-FFF2-40B4-BE49-F238E27FC236}">
                <a16:creationId xmlns:a16="http://schemas.microsoft.com/office/drawing/2014/main" id="{FDF4B2D8-67AC-4DD7-8A5B-D6C43BCFB63F}"/>
              </a:ext>
            </a:extLst>
          </p:cNvPr>
          <p:cNvGrpSpPr/>
          <p:nvPr/>
        </p:nvGrpSpPr>
        <p:grpSpPr>
          <a:xfrm>
            <a:off x="1240188" y="251367"/>
            <a:ext cx="5442333" cy="5442333"/>
            <a:chOff x="1240188" y="251367"/>
            <a:chExt cx="5442333" cy="5442333"/>
          </a:xfrm>
        </p:grpSpPr>
        <p:grpSp>
          <p:nvGrpSpPr>
            <p:cNvPr id="25" name="Group 24">
              <a:extLst>
                <a:ext uri="{FF2B5EF4-FFF2-40B4-BE49-F238E27FC236}">
                  <a16:creationId xmlns:a16="http://schemas.microsoft.com/office/drawing/2014/main" id="{7DBFA390-2F9E-4FEA-AFA7-69BA4AF8A28A}"/>
                </a:ext>
              </a:extLst>
            </p:cNvPr>
            <p:cNvGrpSpPr/>
            <p:nvPr/>
          </p:nvGrpSpPr>
          <p:grpSpPr>
            <a:xfrm>
              <a:off x="2741361" y="251367"/>
              <a:ext cx="2439987" cy="5442333"/>
              <a:chOff x="2741613" y="627961"/>
              <a:chExt cx="2439987" cy="5442333"/>
            </a:xfrm>
          </p:grpSpPr>
          <p:cxnSp>
            <p:nvCxnSpPr>
              <p:cNvPr id="23" name="Straight Connector 22">
                <a:extLst>
                  <a:ext uri="{FF2B5EF4-FFF2-40B4-BE49-F238E27FC236}">
                    <a16:creationId xmlns:a16="http://schemas.microsoft.com/office/drawing/2014/main" id="{63E8DA90-8F9E-4910-AA47-076C95D4A440}"/>
                  </a:ext>
                </a:extLst>
              </p:cNvPr>
              <p:cNvCxnSpPr/>
              <p:nvPr/>
            </p:nvCxnSpPr>
            <p:spPr>
              <a:xfrm>
                <a:off x="2741613" y="627961"/>
                <a:ext cx="0" cy="5442333"/>
              </a:xfrm>
              <a:prstGeom prst="line">
                <a:avLst/>
              </a:prstGeom>
              <a:ln w="12700">
                <a:solidFill>
                  <a:schemeClr val="bg2">
                    <a:lumMod val="85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24" name="Straight Connector 23">
                <a:extLst>
                  <a:ext uri="{FF2B5EF4-FFF2-40B4-BE49-F238E27FC236}">
                    <a16:creationId xmlns:a16="http://schemas.microsoft.com/office/drawing/2014/main" id="{207BF4B4-B7B5-4EDF-9F3D-B82E3A530148}"/>
                  </a:ext>
                </a:extLst>
              </p:cNvPr>
              <p:cNvCxnSpPr/>
              <p:nvPr/>
            </p:nvCxnSpPr>
            <p:spPr>
              <a:xfrm>
                <a:off x="5181600" y="627961"/>
                <a:ext cx="0" cy="5442333"/>
              </a:xfrm>
              <a:prstGeom prst="line">
                <a:avLst/>
              </a:prstGeom>
              <a:ln w="12700">
                <a:solidFill>
                  <a:schemeClr val="bg2">
                    <a:lumMod val="85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</p:grpSp>
        <p:grpSp>
          <p:nvGrpSpPr>
            <p:cNvPr id="26" name="Group 25">
              <a:extLst>
                <a:ext uri="{FF2B5EF4-FFF2-40B4-BE49-F238E27FC236}">
                  <a16:creationId xmlns:a16="http://schemas.microsoft.com/office/drawing/2014/main" id="{5663835E-2EDE-4166-80C4-25EF7AD02D38}"/>
                </a:ext>
              </a:extLst>
            </p:cNvPr>
            <p:cNvGrpSpPr/>
            <p:nvPr/>
          </p:nvGrpSpPr>
          <p:grpSpPr>
            <a:xfrm rot="5400000">
              <a:off x="2741361" y="251367"/>
              <a:ext cx="2439987" cy="5442333"/>
              <a:chOff x="2741613" y="627961"/>
              <a:chExt cx="2439987" cy="5442333"/>
            </a:xfrm>
          </p:grpSpPr>
          <p:cxnSp>
            <p:nvCxnSpPr>
              <p:cNvPr id="27" name="Straight Connector 26">
                <a:extLst>
                  <a:ext uri="{FF2B5EF4-FFF2-40B4-BE49-F238E27FC236}">
                    <a16:creationId xmlns:a16="http://schemas.microsoft.com/office/drawing/2014/main" id="{CD931FCF-0C6A-44B3-A033-E5A90CEACE7A}"/>
                  </a:ext>
                </a:extLst>
              </p:cNvPr>
              <p:cNvCxnSpPr/>
              <p:nvPr/>
            </p:nvCxnSpPr>
            <p:spPr>
              <a:xfrm>
                <a:off x="2741613" y="627961"/>
                <a:ext cx="0" cy="5442333"/>
              </a:xfrm>
              <a:prstGeom prst="line">
                <a:avLst/>
              </a:prstGeom>
              <a:ln w="12700">
                <a:solidFill>
                  <a:schemeClr val="bg2">
                    <a:lumMod val="85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28" name="Straight Connector 27">
                <a:extLst>
                  <a:ext uri="{FF2B5EF4-FFF2-40B4-BE49-F238E27FC236}">
                    <a16:creationId xmlns:a16="http://schemas.microsoft.com/office/drawing/2014/main" id="{0B5D7604-5BB0-4E02-8720-8A698C4AF6DE}"/>
                  </a:ext>
                </a:extLst>
              </p:cNvPr>
              <p:cNvCxnSpPr/>
              <p:nvPr/>
            </p:nvCxnSpPr>
            <p:spPr>
              <a:xfrm>
                <a:off x="5181600" y="627961"/>
                <a:ext cx="0" cy="5442333"/>
              </a:xfrm>
              <a:prstGeom prst="line">
                <a:avLst/>
              </a:prstGeom>
              <a:ln w="12700">
                <a:solidFill>
                  <a:schemeClr val="bg2">
                    <a:lumMod val="85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</p:grpSp>
      </p:grpSp>
      <p:sp>
        <p:nvSpPr>
          <p:cNvPr id="7" name="Rectangle: Rounded Corners 6">
            <a:extLst>
              <a:ext uri="{FF2B5EF4-FFF2-40B4-BE49-F238E27FC236}">
                <a16:creationId xmlns:a16="http://schemas.microsoft.com/office/drawing/2014/main" id="{04ACFB52-F881-4918-A5F1-C48F32E99C4F}"/>
              </a:ext>
            </a:extLst>
          </p:cNvPr>
          <p:cNvSpPr/>
          <p:nvPr/>
        </p:nvSpPr>
        <p:spPr>
          <a:xfrm>
            <a:off x="1827213" y="1600200"/>
            <a:ext cx="3659187" cy="3659187"/>
          </a:xfrm>
          <a:prstGeom prst="roundRect">
            <a:avLst>
              <a:gd name="adj" fmla="val 29312"/>
            </a:avLst>
          </a:prstGeom>
          <a:solidFill>
            <a:schemeClr val="bg2">
              <a:lumMod val="75000"/>
              <a:alpha val="2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" name="PpHolder3">
            <a:extLst>
              <a:ext uri="{FF2B5EF4-FFF2-40B4-BE49-F238E27FC236}">
                <a16:creationId xmlns:a16="http://schemas.microsoft.com/office/drawing/2014/main" id="{1C9C2B0D-E4C0-4C76-A652-4CFF6A3C94D6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56" name="Text Placeholder 55">
            <a:extLst>
              <a:ext uri="{FF2B5EF4-FFF2-40B4-BE49-F238E27FC236}">
                <a16:creationId xmlns:a16="http://schemas.microsoft.com/office/drawing/2014/main" id="{98BF1EAD-EBDD-4D3D-8A9B-9DF61E57B5EB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/>
              <a:t>Section break</a:t>
            </a:r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D345DDAB-3193-4C8F-A575-F2415ADA501B}"/>
              </a:ext>
            </a:extLst>
          </p:cNvPr>
          <p:cNvSpPr txBox="1"/>
          <p:nvPr/>
        </p:nvSpPr>
        <p:spPr>
          <a:xfrm>
            <a:off x="3719841" y="3502743"/>
            <a:ext cx="2996967" cy="132343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4000" b="1" dirty="0">
                <a:solidFill>
                  <a:schemeClr val="accent2"/>
                </a:solidFill>
                <a:latin typeface="+mj-lt"/>
              </a:rPr>
              <a:t>Creative work</a:t>
            </a:r>
            <a:endParaRPr lang="en-ID" sz="4000" b="1" dirty="0">
              <a:solidFill>
                <a:schemeClr val="accent2"/>
              </a:solidFill>
              <a:latin typeface="+mj-lt"/>
            </a:endParaRPr>
          </a:p>
        </p:txBody>
      </p:sp>
      <p:sp>
        <p:nvSpPr>
          <p:cNvPr id="4" name="TextBox 3">
            <a:extLst>
              <a:ext uri="{FF2B5EF4-FFF2-40B4-BE49-F238E27FC236}">
                <a16:creationId xmlns:a16="http://schemas.microsoft.com/office/drawing/2014/main" id="{1203B507-D18C-4A18-8967-BB03EDBB533A}"/>
              </a:ext>
            </a:extLst>
          </p:cNvPr>
          <p:cNvSpPr txBox="1"/>
          <p:nvPr/>
        </p:nvSpPr>
        <p:spPr>
          <a:xfrm>
            <a:off x="1533430" y="1031565"/>
            <a:ext cx="3953350" cy="132343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4000" b="1" dirty="0">
                <a:solidFill>
                  <a:schemeClr val="accent3"/>
                </a:solidFill>
                <a:latin typeface="+mj-lt"/>
              </a:rPr>
              <a:t>Creative agency</a:t>
            </a:r>
            <a:endParaRPr lang="en-ID" sz="4000" b="1" dirty="0">
              <a:solidFill>
                <a:schemeClr val="accent3"/>
              </a:solidFill>
              <a:latin typeface="+mj-lt"/>
            </a:endParaRPr>
          </a:p>
        </p:txBody>
      </p:sp>
      <p:grpSp>
        <p:nvGrpSpPr>
          <p:cNvPr id="11" name="Group 10">
            <a:extLst>
              <a:ext uri="{FF2B5EF4-FFF2-40B4-BE49-F238E27FC236}">
                <a16:creationId xmlns:a16="http://schemas.microsoft.com/office/drawing/2014/main" id="{90F5C978-FBE6-4BC3-9064-BE3D74A5E318}"/>
              </a:ext>
            </a:extLst>
          </p:cNvPr>
          <p:cNvGrpSpPr/>
          <p:nvPr/>
        </p:nvGrpSpPr>
        <p:grpSpPr>
          <a:xfrm>
            <a:off x="7582702" y="1627182"/>
            <a:ext cx="465528" cy="176484"/>
            <a:chOff x="557977" y="463348"/>
            <a:chExt cx="659636" cy="250071"/>
          </a:xfrm>
        </p:grpSpPr>
        <p:grpSp>
          <p:nvGrpSpPr>
            <p:cNvPr id="12" name="Group 11">
              <a:extLst>
                <a:ext uri="{FF2B5EF4-FFF2-40B4-BE49-F238E27FC236}">
                  <a16:creationId xmlns:a16="http://schemas.microsoft.com/office/drawing/2014/main" id="{DCFFDF5C-21A0-456A-9682-FC1AF272FD4B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8" name="Freeform: Shape 17">
                <a:extLst>
                  <a:ext uri="{FF2B5EF4-FFF2-40B4-BE49-F238E27FC236}">
                    <a16:creationId xmlns:a16="http://schemas.microsoft.com/office/drawing/2014/main" id="{3D1470B4-406D-40F9-A0E0-6569B96400CE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9" name="Freeform: Shape 18">
                <a:extLst>
                  <a:ext uri="{FF2B5EF4-FFF2-40B4-BE49-F238E27FC236}">
                    <a16:creationId xmlns:a16="http://schemas.microsoft.com/office/drawing/2014/main" id="{6C50820C-E5A0-45F1-950A-F2F109DC076B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13" name="Graphic 2">
              <a:extLst>
                <a:ext uri="{FF2B5EF4-FFF2-40B4-BE49-F238E27FC236}">
                  <a16:creationId xmlns:a16="http://schemas.microsoft.com/office/drawing/2014/main" id="{81338BC8-E93B-4F5B-837D-CB251069F341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14" name="Freeform: Shape 13">
                <a:extLst>
                  <a:ext uri="{FF2B5EF4-FFF2-40B4-BE49-F238E27FC236}">
                    <a16:creationId xmlns:a16="http://schemas.microsoft.com/office/drawing/2014/main" id="{9FF01CE5-E2B3-4552-9994-D90CE2AB3589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5" name="Freeform: Shape 14">
                <a:extLst>
                  <a:ext uri="{FF2B5EF4-FFF2-40B4-BE49-F238E27FC236}">
                    <a16:creationId xmlns:a16="http://schemas.microsoft.com/office/drawing/2014/main" id="{318C0EEE-788D-4239-BC33-AD129A3DBF27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6" name="Freeform: Shape 15">
                <a:extLst>
                  <a:ext uri="{FF2B5EF4-FFF2-40B4-BE49-F238E27FC236}">
                    <a16:creationId xmlns:a16="http://schemas.microsoft.com/office/drawing/2014/main" id="{63B4E66A-1569-473F-B192-D4A44606FE79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7" name="Freeform: Shape 16">
                <a:extLst>
                  <a:ext uri="{FF2B5EF4-FFF2-40B4-BE49-F238E27FC236}">
                    <a16:creationId xmlns:a16="http://schemas.microsoft.com/office/drawing/2014/main" id="{12E687A4-86AB-4F87-A3B3-48F83D3846E8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21" name="TextBox 20">
            <a:extLst>
              <a:ext uri="{FF2B5EF4-FFF2-40B4-BE49-F238E27FC236}">
                <a16:creationId xmlns:a16="http://schemas.microsoft.com/office/drawing/2014/main" id="{207BB2A2-3A9E-4BAF-8885-0F389B2078D9}"/>
              </a:ext>
            </a:extLst>
          </p:cNvPr>
          <p:cNvSpPr txBox="1"/>
          <p:nvPr/>
        </p:nvSpPr>
        <p:spPr>
          <a:xfrm>
            <a:off x="7472531" y="4053535"/>
            <a:ext cx="3953349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heart.</a:t>
            </a:r>
          </a:p>
        </p:txBody>
      </p:sp>
      <p:sp>
        <p:nvSpPr>
          <p:cNvPr id="35" name="Freeform: Shape 34">
            <a:extLst>
              <a:ext uri="{FF2B5EF4-FFF2-40B4-BE49-F238E27FC236}">
                <a16:creationId xmlns:a16="http://schemas.microsoft.com/office/drawing/2014/main" id="{745C21CD-076B-4136-ABD0-FE8530BEA896}"/>
              </a:ext>
            </a:extLst>
          </p:cNvPr>
          <p:cNvSpPr/>
          <p:nvPr/>
        </p:nvSpPr>
        <p:spPr>
          <a:xfrm>
            <a:off x="9019078" y="5581346"/>
            <a:ext cx="2058827" cy="1250415"/>
          </a:xfrm>
          <a:custGeom>
            <a:avLst/>
            <a:gdLst>
              <a:gd name="connsiteX0" fmla="*/ 2392436 w 4086273"/>
              <a:gd name="connsiteY0" fmla="*/ 384 h 2481771"/>
              <a:gd name="connsiteX1" fmla="*/ 3408404 w 4086273"/>
              <a:gd name="connsiteY1" fmla="*/ 434133 h 2481771"/>
              <a:gd name="connsiteX2" fmla="*/ 4074396 w 4086273"/>
              <a:gd name="connsiteY2" fmla="*/ 1738497 h 2481771"/>
              <a:gd name="connsiteX3" fmla="*/ 4034115 w 4086273"/>
              <a:gd name="connsiteY3" fmla="*/ 2434799 h 2481771"/>
              <a:gd name="connsiteX4" fmla="*/ 4022467 w 4086273"/>
              <a:gd name="connsiteY4" fmla="*/ 2481771 h 2481771"/>
              <a:gd name="connsiteX5" fmla="*/ 0 w 4086273"/>
              <a:gd name="connsiteY5" fmla="*/ 2481771 h 2481771"/>
              <a:gd name="connsiteX6" fmla="*/ 8154 w 4086273"/>
              <a:gd name="connsiteY6" fmla="*/ 2365018 h 2481771"/>
              <a:gd name="connsiteX7" fmla="*/ 124469 w 4086273"/>
              <a:gd name="connsiteY7" fmla="*/ 1953333 h 2481771"/>
              <a:gd name="connsiteX8" fmla="*/ 946988 w 4086273"/>
              <a:gd name="connsiteY8" fmla="*/ 1011123 h 2481771"/>
              <a:gd name="connsiteX9" fmla="*/ 2048792 w 4086273"/>
              <a:gd name="connsiteY9" fmla="*/ 47427 h 2481771"/>
              <a:gd name="connsiteX10" fmla="*/ 2392436 w 4086273"/>
              <a:gd name="connsiteY10" fmla="*/ 384 h 248177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4086273" h="2481771">
                <a:moveTo>
                  <a:pt x="2392436" y="384"/>
                </a:moveTo>
                <a:cubicBezTo>
                  <a:pt x="2746629" y="9447"/>
                  <a:pt x="3120675" y="178630"/>
                  <a:pt x="3408404" y="434133"/>
                </a:cubicBezTo>
                <a:cubicBezTo>
                  <a:pt x="3795110" y="771734"/>
                  <a:pt x="4025291" y="1265856"/>
                  <a:pt x="4074396" y="1738497"/>
                </a:cubicBezTo>
                <a:cubicBezTo>
                  <a:pt x="4100484" y="1976352"/>
                  <a:pt x="4082070" y="2210371"/>
                  <a:pt x="4034115" y="2434799"/>
                </a:cubicBezTo>
                <a:lnTo>
                  <a:pt x="4022467" y="2481771"/>
                </a:lnTo>
                <a:lnTo>
                  <a:pt x="0" y="2481771"/>
                </a:lnTo>
                <a:lnTo>
                  <a:pt x="8154" y="2365018"/>
                </a:lnTo>
                <a:cubicBezTo>
                  <a:pt x="25346" y="2219482"/>
                  <a:pt x="63471" y="2079934"/>
                  <a:pt x="124469" y="1953333"/>
                </a:cubicBezTo>
                <a:cubicBezTo>
                  <a:pt x="290201" y="1612665"/>
                  <a:pt x="615525" y="1367138"/>
                  <a:pt x="946988" y="1011123"/>
                </a:cubicBezTo>
                <a:cubicBezTo>
                  <a:pt x="1275379" y="652037"/>
                  <a:pt x="1612980" y="185535"/>
                  <a:pt x="2048792" y="47427"/>
                </a:cubicBezTo>
                <a:cubicBezTo>
                  <a:pt x="2158513" y="12133"/>
                  <a:pt x="2274371" y="-2638"/>
                  <a:pt x="2392436" y="384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/>
          </a:p>
        </p:txBody>
      </p:sp>
      <p:sp>
        <p:nvSpPr>
          <p:cNvPr id="34" name="Freeform: Shape 33">
            <a:extLst>
              <a:ext uri="{FF2B5EF4-FFF2-40B4-BE49-F238E27FC236}">
                <a16:creationId xmlns:a16="http://schemas.microsoft.com/office/drawing/2014/main" id="{C7C396ED-9113-430D-B5A1-A108B2C3B3A7}"/>
              </a:ext>
            </a:extLst>
          </p:cNvPr>
          <p:cNvSpPr/>
          <p:nvPr/>
        </p:nvSpPr>
        <p:spPr>
          <a:xfrm>
            <a:off x="1" y="1"/>
            <a:ext cx="936255" cy="1323439"/>
          </a:xfrm>
          <a:custGeom>
            <a:avLst/>
            <a:gdLst>
              <a:gd name="connsiteX0" fmla="*/ 0 w 1208507"/>
              <a:gd name="connsiteY0" fmla="*/ 0 h 1708279"/>
              <a:gd name="connsiteX1" fmla="*/ 1187771 w 1208507"/>
              <a:gd name="connsiteY1" fmla="*/ 0 h 1708279"/>
              <a:gd name="connsiteX2" fmla="*/ 1200962 w 1208507"/>
              <a:gd name="connsiteY2" fmla="*/ 87386 h 1708279"/>
              <a:gd name="connsiteX3" fmla="*/ 1037190 w 1208507"/>
              <a:gd name="connsiteY3" fmla="*/ 935491 h 1708279"/>
              <a:gd name="connsiteX4" fmla="*/ 561472 w 1208507"/>
              <a:gd name="connsiteY4" fmla="*/ 1537936 h 1708279"/>
              <a:gd name="connsiteX5" fmla="*/ 38353 w 1208507"/>
              <a:gd name="connsiteY5" fmla="*/ 1706003 h 1708279"/>
              <a:gd name="connsiteX6" fmla="*/ 0 w 1208507"/>
              <a:gd name="connsiteY6" fmla="*/ 1708279 h 170827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208507" h="1708279">
                <a:moveTo>
                  <a:pt x="0" y="0"/>
                </a:moveTo>
                <a:lnTo>
                  <a:pt x="1187771" y="0"/>
                </a:lnTo>
                <a:lnTo>
                  <a:pt x="1200962" y="87386"/>
                </a:lnTo>
                <a:cubicBezTo>
                  <a:pt x="1234107" y="389585"/>
                  <a:pt x="1154170" y="682035"/>
                  <a:pt x="1037190" y="935491"/>
                </a:cubicBezTo>
                <a:cubicBezTo>
                  <a:pt x="920210" y="1188947"/>
                  <a:pt x="766188" y="1405359"/>
                  <a:pt x="561472" y="1537936"/>
                </a:cubicBezTo>
                <a:cubicBezTo>
                  <a:pt x="407936" y="1635907"/>
                  <a:pt x="226983" y="1685623"/>
                  <a:pt x="38353" y="1706003"/>
                </a:cubicBezTo>
                <a:lnTo>
                  <a:pt x="0" y="1708279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/>
          </a:p>
        </p:txBody>
      </p:sp>
      <p:grpSp>
        <p:nvGrpSpPr>
          <p:cNvPr id="37" name="Group 36">
            <a:extLst>
              <a:ext uri="{FF2B5EF4-FFF2-40B4-BE49-F238E27FC236}">
                <a16:creationId xmlns:a16="http://schemas.microsoft.com/office/drawing/2014/main" id="{58913652-00BB-42FC-8FEF-099E2971D71A}"/>
              </a:ext>
            </a:extLst>
          </p:cNvPr>
          <p:cNvGrpSpPr/>
          <p:nvPr/>
        </p:nvGrpSpPr>
        <p:grpSpPr>
          <a:xfrm>
            <a:off x="616178" y="6025593"/>
            <a:ext cx="278356" cy="278356"/>
            <a:chOff x="5119484" y="5296406"/>
            <a:chExt cx="335368" cy="335368"/>
          </a:xfrm>
        </p:grpSpPr>
        <p:sp>
          <p:nvSpPr>
            <p:cNvPr id="51" name="Oval 50">
              <a:extLst>
                <a:ext uri="{FF2B5EF4-FFF2-40B4-BE49-F238E27FC236}">
                  <a16:creationId xmlns:a16="http://schemas.microsoft.com/office/drawing/2014/main" id="{30F0F07B-1FF3-413A-BF2D-A55CFDC1EF6A}"/>
                </a:ext>
              </a:extLst>
            </p:cNvPr>
            <p:cNvSpPr/>
            <p:nvPr/>
          </p:nvSpPr>
          <p:spPr>
            <a:xfrm>
              <a:off x="5119484" y="5296406"/>
              <a:ext cx="335368" cy="335368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52" name="Freeform 5">
              <a:extLst>
                <a:ext uri="{FF2B5EF4-FFF2-40B4-BE49-F238E27FC236}">
                  <a16:creationId xmlns:a16="http://schemas.microsoft.com/office/drawing/2014/main" id="{DA4734D7-1E0D-4AED-820B-B99BCFAEC4EC}"/>
                </a:ext>
              </a:extLst>
            </p:cNvPr>
            <p:cNvSpPr>
              <a:spLocks/>
            </p:cNvSpPr>
            <p:nvPr/>
          </p:nvSpPr>
          <p:spPr bwMode="auto">
            <a:xfrm>
              <a:off x="5253403" y="5397787"/>
              <a:ext cx="67531" cy="132606"/>
            </a:xfrm>
            <a:custGeom>
              <a:avLst/>
              <a:gdLst>
                <a:gd name="T0" fmla="*/ 22 w 29"/>
                <a:gd name="T1" fmla="*/ 0 h 57"/>
                <a:gd name="T2" fmla="*/ 21 w 29"/>
                <a:gd name="T3" fmla="*/ 0 h 57"/>
                <a:gd name="T4" fmla="*/ 13 w 29"/>
                <a:gd name="T5" fmla="*/ 2 h 57"/>
                <a:gd name="T6" fmla="*/ 9 w 29"/>
                <a:gd name="T7" fmla="*/ 10 h 57"/>
                <a:gd name="T8" fmla="*/ 9 w 29"/>
                <a:gd name="T9" fmla="*/ 14 h 57"/>
                <a:gd name="T10" fmla="*/ 9 w 29"/>
                <a:gd name="T11" fmla="*/ 20 h 57"/>
                <a:gd name="T12" fmla="*/ 9 w 29"/>
                <a:gd name="T13" fmla="*/ 21 h 57"/>
                <a:gd name="T14" fmla="*/ 0 w 29"/>
                <a:gd name="T15" fmla="*/ 21 h 57"/>
                <a:gd name="T16" fmla="*/ 0 w 29"/>
                <a:gd name="T17" fmla="*/ 31 h 57"/>
                <a:gd name="T18" fmla="*/ 8 w 29"/>
                <a:gd name="T19" fmla="*/ 31 h 57"/>
                <a:gd name="T20" fmla="*/ 8 w 29"/>
                <a:gd name="T21" fmla="*/ 57 h 57"/>
                <a:gd name="T22" fmla="*/ 19 w 29"/>
                <a:gd name="T23" fmla="*/ 57 h 57"/>
                <a:gd name="T24" fmla="*/ 19 w 29"/>
                <a:gd name="T25" fmla="*/ 31 h 57"/>
                <a:gd name="T26" fmla="*/ 28 w 29"/>
                <a:gd name="T27" fmla="*/ 31 h 57"/>
                <a:gd name="T28" fmla="*/ 29 w 29"/>
                <a:gd name="T29" fmla="*/ 21 h 57"/>
                <a:gd name="T30" fmla="*/ 28 w 29"/>
                <a:gd name="T31" fmla="*/ 21 h 57"/>
                <a:gd name="T32" fmla="*/ 27 w 29"/>
                <a:gd name="T33" fmla="*/ 21 h 57"/>
                <a:gd name="T34" fmla="*/ 24 w 29"/>
                <a:gd name="T35" fmla="*/ 21 h 57"/>
                <a:gd name="T36" fmla="*/ 19 w 29"/>
                <a:gd name="T37" fmla="*/ 21 h 57"/>
                <a:gd name="T38" fmla="*/ 19 w 29"/>
                <a:gd name="T39" fmla="*/ 13 h 57"/>
                <a:gd name="T40" fmla="*/ 23 w 29"/>
                <a:gd name="T41" fmla="*/ 9 h 57"/>
                <a:gd name="T42" fmla="*/ 26 w 29"/>
                <a:gd name="T43" fmla="*/ 9 h 57"/>
                <a:gd name="T44" fmla="*/ 27 w 29"/>
                <a:gd name="T45" fmla="*/ 9 h 57"/>
                <a:gd name="T46" fmla="*/ 28 w 29"/>
                <a:gd name="T47" fmla="*/ 9 h 57"/>
                <a:gd name="T48" fmla="*/ 29 w 29"/>
                <a:gd name="T49" fmla="*/ 9 h 57"/>
                <a:gd name="T50" fmla="*/ 29 w 29"/>
                <a:gd name="T51" fmla="*/ 9 h 57"/>
                <a:gd name="T52" fmla="*/ 29 w 29"/>
                <a:gd name="T53" fmla="*/ 0 h 57"/>
                <a:gd name="T54" fmla="*/ 27 w 29"/>
                <a:gd name="T55" fmla="*/ 0 h 57"/>
                <a:gd name="T56" fmla="*/ 22 w 29"/>
                <a:gd name="T57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29" h="57">
                  <a:moveTo>
                    <a:pt x="22" y="0"/>
                  </a:moveTo>
                  <a:cubicBezTo>
                    <a:pt x="22" y="0"/>
                    <a:pt x="21" y="0"/>
                    <a:pt x="21" y="0"/>
                  </a:cubicBezTo>
                  <a:cubicBezTo>
                    <a:pt x="18" y="0"/>
                    <a:pt x="16" y="1"/>
                    <a:pt x="13" y="2"/>
                  </a:cubicBezTo>
                  <a:cubicBezTo>
                    <a:pt x="11" y="4"/>
                    <a:pt x="9" y="7"/>
                    <a:pt x="9" y="10"/>
                  </a:cubicBezTo>
                  <a:cubicBezTo>
                    <a:pt x="9" y="11"/>
                    <a:pt x="9" y="12"/>
                    <a:pt x="9" y="14"/>
                  </a:cubicBezTo>
                  <a:cubicBezTo>
                    <a:pt x="8" y="16"/>
                    <a:pt x="9" y="18"/>
                    <a:pt x="9" y="20"/>
                  </a:cubicBezTo>
                  <a:cubicBezTo>
                    <a:pt x="9" y="21"/>
                    <a:pt x="9" y="21"/>
                    <a:pt x="9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31"/>
                    <a:pt x="0" y="31"/>
                    <a:pt x="0" y="31"/>
                  </a:cubicBezTo>
                  <a:cubicBezTo>
                    <a:pt x="8" y="31"/>
                    <a:pt x="8" y="31"/>
                    <a:pt x="8" y="31"/>
                  </a:cubicBezTo>
                  <a:cubicBezTo>
                    <a:pt x="8" y="57"/>
                    <a:pt x="8" y="57"/>
                    <a:pt x="8" y="57"/>
                  </a:cubicBezTo>
                  <a:cubicBezTo>
                    <a:pt x="19" y="57"/>
                    <a:pt x="19" y="57"/>
                    <a:pt x="19" y="57"/>
                  </a:cubicBezTo>
                  <a:cubicBezTo>
                    <a:pt x="19" y="31"/>
                    <a:pt x="19" y="31"/>
                    <a:pt x="19" y="31"/>
                  </a:cubicBezTo>
                  <a:cubicBezTo>
                    <a:pt x="28" y="31"/>
                    <a:pt x="28" y="31"/>
                    <a:pt x="28" y="31"/>
                  </a:cubicBezTo>
                  <a:cubicBezTo>
                    <a:pt x="28" y="28"/>
                    <a:pt x="29" y="24"/>
                    <a:pt x="29" y="21"/>
                  </a:cubicBezTo>
                  <a:cubicBezTo>
                    <a:pt x="29" y="21"/>
                    <a:pt x="28" y="21"/>
                    <a:pt x="28" y="21"/>
                  </a:cubicBezTo>
                  <a:cubicBezTo>
                    <a:pt x="28" y="21"/>
                    <a:pt x="27" y="21"/>
                    <a:pt x="27" y="21"/>
                  </a:cubicBezTo>
                  <a:cubicBezTo>
                    <a:pt x="26" y="21"/>
                    <a:pt x="25" y="21"/>
                    <a:pt x="24" y="21"/>
                  </a:cubicBezTo>
                  <a:cubicBezTo>
                    <a:pt x="22" y="21"/>
                    <a:pt x="19" y="21"/>
                    <a:pt x="19" y="21"/>
                  </a:cubicBezTo>
                  <a:cubicBezTo>
                    <a:pt x="19" y="21"/>
                    <a:pt x="19" y="16"/>
                    <a:pt x="19" y="13"/>
                  </a:cubicBezTo>
                  <a:cubicBezTo>
                    <a:pt x="19" y="10"/>
                    <a:pt x="21" y="10"/>
                    <a:pt x="23" y="9"/>
                  </a:cubicBezTo>
                  <a:cubicBezTo>
                    <a:pt x="24" y="9"/>
                    <a:pt x="25" y="9"/>
                    <a:pt x="26" y="9"/>
                  </a:cubicBezTo>
                  <a:cubicBezTo>
                    <a:pt x="26" y="9"/>
                    <a:pt x="26" y="9"/>
                    <a:pt x="27" y="9"/>
                  </a:cubicBezTo>
                  <a:cubicBezTo>
                    <a:pt x="27" y="9"/>
                    <a:pt x="28" y="9"/>
                    <a:pt x="28" y="9"/>
                  </a:cubicBezTo>
                  <a:cubicBezTo>
                    <a:pt x="28" y="9"/>
                    <a:pt x="29" y="9"/>
                    <a:pt x="29" y="9"/>
                  </a:cubicBezTo>
                  <a:cubicBezTo>
                    <a:pt x="29" y="9"/>
                    <a:pt x="29" y="9"/>
                    <a:pt x="29" y="9"/>
                  </a:cubicBezTo>
                  <a:cubicBezTo>
                    <a:pt x="29" y="0"/>
                    <a:pt x="29" y="0"/>
                    <a:pt x="29" y="0"/>
                  </a:cubicBezTo>
                  <a:cubicBezTo>
                    <a:pt x="28" y="0"/>
                    <a:pt x="27" y="0"/>
                    <a:pt x="27" y="0"/>
                  </a:cubicBezTo>
                  <a:cubicBezTo>
                    <a:pt x="25" y="0"/>
                    <a:pt x="24" y="0"/>
                    <a:pt x="22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</p:grpSp>
      <p:grpSp>
        <p:nvGrpSpPr>
          <p:cNvPr id="38" name="Group 37">
            <a:extLst>
              <a:ext uri="{FF2B5EF4-FFF2-40B4-BE49-F238E27FC236}">
                <a16:creationId xmlns:a16="http://schemas.microsoft.com/office/drawing/2014/main" id="{94DDFDD4-1A14-4C2D-91BE-896C9558E7B3}"/>
              </a:ext>
            </a:extLst>
          </p:cNvPr>
          <p:cNvGrpSpPr/>
          <p:nvPr/>
        </p:nvGrpSpPr>
        <p:grpSpPr>
          <a:xfrm>
            <a:off x="1083481" y="6025593"/>
            <a:ext cx="278356" cy="278356"/>
            <a:chOff x="5658705" y="5296406"/>
            <a:chExt cx="335368" cy="335368"/>
          </a:xfrm>
        </p:grpSpPr>
        <p:sp>
          <p:nvSpPr>
            <p:cNvPr id="49" name="Oval 48">
              <a:extLst>
                <a:ext uri="{FF2B5EF4-FFF2-40B4-BE49-F238E27FC236}">
                  <a16:creationId xmlns:a16="http://schemas.microsoft.com/office/drawing/2014/main" id="{8B4E8721-D200-48B8-BA49-7C210DFD09FE}"/>
                </a:ext>
              </a:extLst>
            </p:cNvPr>
            <p:cNvSpPr/>
            <p:nvPr/>
          </p:nvSpPr>
          <p:spPr>
            <a:xfrm>
              <a:off x="5658705" y="5296406"/>
              <a:ext cx="335368" cy="335368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50" name="Freeform 6">
              <a:extLst>
                <a:ext uri="{FF2B5EF4-FFF2-40B4-BE49-F238E27FC236}">
                  <a16:creationId xmlns:a16="http://schemas.microsoft.com/office/drawing/2014/main" id="{A070EB0F-B56B-44DD-BC9C-682FE416E4CA}"/>
                </a:ext>
              </a:extLst>
            </p:cNvPr>
            <p:cNvSpPr>
              <a:spLocks/>
            </p:cNvSpPr>
            <p:nvPr/>
          </p:nvSpPr>
          <p:spPr bwMode="auto">
            <a:xfrm>
              <a:off x="5764997" y="5413749"/>
              <a:ext cx="122784" cy="100682"/>
            </a:xfrm>
            <a:custGeom>
              <a:avLst/>
              <a:gdLst>
                <a:gd name="T0" fmla="*/ 37 w 53"/>
                <a:gd name="T1" fmla="*/ 0 h 43"/>
                <a:gd name="T2" fmla="*/ 35 w 53"/>
                <a:gd name="T3" fmla="*/ 1 h 43"/>
                <a:gd name="T4" fmla="*/ 27 w 53"/>
                <a:gd name="T5" fmla="*/ 5 h 43"/>
                <a:gd name="T6" fmla="*/ 26 w 53"/>
                <a:gd name="T7" fmla="*/ 13 h 43"/>
                <a:gd name="T8" fmla="*/ 26 w 53"/>
                <a:gd name="T9" fmla="*/ 14 h 43"/>
                <a:gd name="T10" fmla="*/ 4 w 53"/>
                <a:gd name="T11" fmla="*/ 2 h 43"/>
                <a:gd name="T12" fmla="*/ 2 w 53"/>
                <a:gd name="T13" fmla="*/ 10 h 43"/>
                <a:gd name="T14" fmla="*/ 7 w 53"/>
                <a:gd name="T15" fmla="*/ 17 h 43"/>
                <a:gd name="T16" fmla="*/ 2 w 53"/>
                <a:gd name="T17" fmla="*/ 16 h 43"/>
                <a:gd name="T18" fmla="*/ 4 w 53"/>
                <a:gd name="T19" fmla="*/ 21 h 43"/>
                <a:gd name="T20" fmla="*/ 11 w 53"/>
                <a:gd name="T21" fmla="*/ 26 h 43"/>
                <a:gd name="T22" fmla="*/ 10 w 53"/>
                <a:gd name="T23" fmla="*/ 26 h 43"/>
                <a:gd name="T24" fmla="*/ 8 w 53"/>
                <a:gd name="T25" fmla="*/ 27 h 43"/>
                <a:gd name="T26" fmla="*/ 6 w 53"/>
                <a:gd name="T27" fmla="*/ 26 h 43"/>
                <a:gd name="T28" fmla="*/ 16 w 53"/>
                <a:gd name="T29" fmla="*/ 34 h 43"/>
                <a:gd name="T30" fmla="*/ 11 w 53"/>
                <a:gd name="T31" fmla="*/ 37 h 43"/>
                <a:gd name="T32" fmla="*/ 3 w 53"/>
                <a:gd name="T33" fmla="*/ 39 h 43"/>
                <a:gd name="T34" fmla="*/ 0 w 53"/>
                <a:gd name="T35" fmla="*/ 38 h 43"/>
                <a:gd name="T36" fmla="*/ 0 w 53"/>
                <a:gd name="T37" fmla="*/ 39 h 43"/>
                <a:gd name="T38" fmla="*/ 17 w 53"/>
                <a:gd name="T39" fmla="*/ 43 h 43"/>
                <a:gd name="T40" fmla="*/ 18 w 53"/>
                <a:gd name="T41" fmla="*/ 43 h 43"/>
                <a:gd name="T42" fmla="*/ 24 w 53"/>
                <a:gd name="T43" fmla="*/ 43 h 43"/>
                <a:gd name="T44" fmla="*/ 38 w 53"/>
                <a:gd name="T45" fmla="*/ 34 h 43"/>
                <a:gd name="T46" fmla="*/ 44 w 53"/>
                <a:gd name="T47" fmla="*/ 26 h 43"/>
                <a:gd name="T48" fmla="*/ 47 w 53"/>
                <a:gd name="T49" fmla="*/ 16 h 43"/>
                <a:gd name="T50" fmla="*/ 47 w 53"/>
                <a:gd name="T51" fmla="*/ 11 h 43"/>
                <a:gd name="T52" fmla="*/ 47 w 53"/>
                <a:gd name="T53" fmla="*/ 11 h 43"/>
                <a:gd name="T54" fmla="*/ 51 w 53"/>
                <a:gd name="T55" fmla="*/ 7 h 43"/>
                <a:gd name="T56" fmla="*/ 53 w 53"/>
                <a:gd name="T57" fmla="*/ 6 h 43"/>
                <a:gd name="T58" fmla="*/ 53 w 53"/>
                <a:gd name="T59" fmla="*/ 6 h 43"/>
                <a:gd name="T60" fmla="*/ 47 w 53"/>
                <a:gd name="T61" fmla="*/ 7 h 43"/>
                <a:gd name="T62" fmla="*/ 51 w 53"/>
                <a:gd name="T63" fmla="*/ 1 h 43"/>
                <a:gd name="T64" fmla="*/ 51 w 53"/>
                <a:gd name="T65" fmla="*/ 1 h 43"/>
                <a:gd name="T66" fmla="*/ 51 w 53"/>
                <a:gd name="T67" fmla="*/ 1 h 43"/>
                <a:gd name="T68" fmla="*/ 45 w 53"/>
                <a:gd name="T69" fmla="*/ 4 h 43"/>
                <a:gd name="T70" fmla="*/ 44 w 53"/>
                <a:gd name="T71" fmla="*/ 4 h 43"/>
                <a:gd name="T72" fmla="*/ 37 w 53"/>
                <a:gd name="T73" fmla="*/ 0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53" h="43">
                  <a:moveTo>
                    <a:pt x="37" y="0"/>
                  </a:moveTo>
                  <a:cubicBezTo>
                    <a:pt x="36" y="0"/>
                    <a:pt x="35" y="0"/>
                    <a:pt x="35" y="1"/>
                  </a:cubicBezTo>
                  <a:cubicBezTo>
                    <a:pt x="31" y="1"/>
                    <a:pt x="29" y="3"/>
                    <a:pt x="27" y="5"/>
                  </a:cubicBezTo>
                  <a:cubicBezTo>
                    <a:pt x="26" y="8"/>
                    <a:pt x="25" y="10"/>
                    <a:pt x="26" y="13"/>
                  </a:cubicBezTo>
                  <a:cubicBezTo>
                    <a:pt x="26" y="13"/>
                    <a:pt x="26" y="13"/>
                    <a:pt x="26" y="14"/>
                  </a:cubicBezTo>
                  <a:cubicBezTo>
                    <a:pt x="17" y="13"/>
                    <a:pt x="9" y="9"/>
                    <a:pt x="4" y="2"/>
                  </a:cubicBezTo>
                  <a:cubicBezTo>
                    <a:pt x="2" y="5"/>
                    <a:pt x="2" y="8"/>
                    <a:pt x="2" y="10"/>
                  </a:cubicBezTo>
                  <a:cubicBezTo>
                    <a:pt x="3" y="13"/>
                    <a:pt x="5" y="15"/>
                    <a:pt x="7" y="17"/>
                  </a:cubicBezTo>
                  <a:cubicBezTo>
                    <a:pt x="5" y="17"/>
                    <a:pt x="4" y="16"/>
                    <a:pt x="2" y="16"/>
                  </a:cubicBezTo>
                  <a:cubicBezTo>
                    <a:pt x="2" y="18"/>
                    <a:pt x="3" y="20"/>
                    <a:pt x="4" y="21"/>
                  </a:cubicBezTo>
                  <a:cubicBezTo>
                    <a:pt x="5" y="24"/>
                    <a:pt x="8" y="26"/>
                    <a:pt x="11" y="26"/>
                  </a:cubicBezTo>
                  <a:cubicBezTo>
                    <a:pt x="10" y="26"/>
                    <a:pt x="10" y="26"/>
                    <a:pt x="10" y="26"/>
                  </a:cubicBezTo>
                  <a:cubicBezTo>
                    <a:pt x="10" y="27"/>
                    <a:pt x="9" y="27"/>
                    <a:pt x="8" y="27"/>
                  </a:cubicBezTo>
                  <a:cubicBezTo>
                    <a:pt x="7" y="27"/>
                    <a:pt x="7" y="27"/>
                    <a:pt x="6" y="26"/>
                  </a:cubicBezTo>
                  <a:cubicBezTo>
                    <a:pt x="7" y="30"/>
                    <a:pt x="10" y="34"/>
                    <a:pt x="16" y="34"/>
                  </a:cubicBezTo>
                  <a:cubicBezTo>
                    <a:pt x="14" y="35"/>
                    <a:pt x="13" y="36"/>
                    <a:pt x="11" y="37"/>
                  </a:cubicBezTo>
                  <a:cubicBezTo>
                    <a:pt x="8" y="38"/>
                    <a:pt x="5" y="39"/>
                    <a:pt x="3" y="39"/>
                  </a:cubicBezTo>
                  <a:cubicBezTo>
                    <a:pt x="2" y="39"/>
                    <a:pt x="1" y="39"/>
                    <a:pt x="0" y="38"/>
                  </a:cubicBezTo>
                  <a:cubicBezTo>
                    <a:pt x="0" y="39"/>
                    <a:pt x="0" y="39"/>
                    <a:pt x="0" y="39"/>
                  </a:cubicBezTo>
                  <a:cubicBezTo>
                    <a:pt x="5" y="42"/>
                    <a:pt x="11" y="43"/>
                    <a:pt x="17" y="43"/>
                  </a:cubicBezTo>
                  <a:cubicBezTo>
                    <a:pt x="17" y="43"/>
                    <a:pt x="17" y="43"/>
                    <a:pt x="18" y="43"/>
                  </a:cubicBezTo>
                  <a:cubicBezTo>
                    <a:pt x="20" y="43"/>
                    <a:pt x="22" y="43"/>
                    <a:pt x="24" y="43"/>
                  </a:cubicBezTo>
                  <a:cubicBezTo>
                    <a:pt x="29" y="41"/>
                    <a:pt x="34" y="39"/>
                    <a:pt x="38" y="34"/>
                  </a:cubicBezTo>
                  <a:cubicBezTo>
                    <a:pt x="41" y="32"/>
                    <a:pt x="43" y="29"/>
                    <a:pt x="44" y="26"/>
                  </a:cubicBezTo>
                  <a:cubicBezTo>
                    <a:pt x="46" y="23"/>
                    <a:pt x="47" y="19"/>
                    <a:pt x="47" y="16"/>
                  </a:cubicBezTo>
                  <a:cubicBezTo>
                    <a:pt x="47" y="15"/>
                    <a:pt x="47" y="13"/>
                    <a:pt x="47" y="11"/>
                  </a:cubicBezTo>
                  <a:cubicBezTo>
                    <a:pt x="47" y="11"/>
                    <a:pt x="47" y="11"/>
                    <a:pt x="47" y="11"/>
                  </a:cubicBezTo>
                  <a:cubicBezTo>
                    <a:pt x="49" y="10"/>
                    <a:pt x="50" y="9"/>
                    <a:pt x="51" y="7"/>
                  </a:cubicBezTo>
                  <a:cubicBezTo>
                    <a:pt x="52" y="7"/>
                    <a:pt x="52" y="6"/>
                    <a:pt x="53" y="6"/>
                  </a:cubicBezTo>
                  <a:cubicBezTo>
                    <a:pt x="53" y="6"/>
                    <a:pt x="53" y="6"/>
                    <a:pt x="53" y="6"/>
                  </a:cubicBezTo>
                  <a:cubicBezTo>
                    <a:pt x="51" y="6"/>
                    <a:pt x="49" y="7"/>
                    <a:pt x="47" y="7"/>
                  </a:cubicBezTo>
                  <a:cubicBezTo>
                    <a:pt x="49" y="6"/>
                    <a:pt x="50" y="4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49" y="3"/>
                    <a:pt x="47" y="3"/>
                    <a:pt x="45" y="4"/>
                  </a:cubicBezTo>
                  <a:cubicBezTo>
                    <a:pt x="44" y="4"/>
                    <a:pt x="44" y="4"/>
                    <a:pt x="44" y="4"/>
                  </a:cubicBezTo>
                  <a:cubicBezTo>
                    <a:pt x="42" y="2"/>
                    <a:pt x="39" y="0"/>
                    <a:pt x="37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</p:grpSp>
      <p:grpSp>
        <p:nvGrpSpPr>
          <p:cNvPr id="39" name="Group 38">
            <a:extLst>
              <a:ext uri="{FF2B5EF4-FFF2-40B4-BE49-F238E27FC236}">
                <a16:creationId xmlns:a16="http://schemas.microsoft.com/office/drawing/2014/main" id="{9F4BE58A-0EF5-4438-9D35-81C073A34F87}"/>
              </a:ext>
            </a:extLst>
          </p:cNvPr>
          <p:cNvGrpSpPr/>
          <p:nvPr/>
        </p:nvGrpSpPr>
        <p:grpSpPr>
          <a:xfrm>
            <a:off x="1550784" y="6025593"/>
            <a:ext cx="278356" cy="278356"/>
            <a:chOff x="6197926" y="5296406"/>
            <a:chExt cx="335368" cy="335368"/>
          </a:xfrm>
        </p:grpSpPr>
        <p:sp>
          <p:nvSpPr>
            <p:cNvPr id="45" name="Oval 44">
              <a:extLst>
                <a:ext uri="{FF2B5EF4-FFF2-40B4-BE49-F238E27FC236}">
                  <a16:creationId xmlns:a16="http://schemas.microsoft.com/office/drawing/2014/main" id="{DB003734-B501-45BC-89C7-4C226A319F31}"/>
                </a:ext>
              </a:extLst>
            </p:cNvPr>
            <p:cNvSpPr/>
            <p:nvPr/>
          </p:nvSpPr>
          <p:spPr>
            <a:xfrm>
              <a:off x="6197926" y="5296406"/>
              <a:ext cx="335368" cy="335368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grpSp>
          <p:nvGrpSpPr>
            <p:cNvPr id="46" name="Group 45">
              <a:extLst>
                <a:ext uri="{FF2B5EF4-FFF2-40B4-BE49-F238E27FC236}">
                  <a16:creationId xmlns:a16="http://schemas.microsoft.com/office/drawing/2014/main" id="{A9FEEBE3-A792-40E3-B7D8-44B55261C5CF}"/>
                </a:ext>
              </a:extLst>
            </p:cNvPr>
            <p:cNvGrpSpPr/>
            <p:nvPr/>
          </p:nvGrpSpPr>
          <p:grpSpPr>
            <a:xfrm>
              <a:off x="6282731" y="5411293"/>
              <a:ext cx="165757" cy="105594"/>
              <a:chOff x="4017963" y="2965451"/>
              <a:chExt cx="214312" cy="136525"/>
            </a:xfrm>
            <a:solidFill>
              <a:schemeClr val="bg2"/>
            </a:solidFill>
          </p:grpSpPr>
          <p:sp>
            <p:nvSpPr>
              <p:cNvPr id="47" name="Freeform 11">
                <a:extLst>
                  <a:ext uri="{FF2B5EF4-FFF2-40B4-BE49-F238E27FC236}">
                    <a16:creationId xmlns:a16="http://schemas.microsoft.com/office/drawing/2014/main" id="{4F124993-2D73-4491-9855-ABC51747326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7963" y="2965451"/>
                <a:ext cx="136525" cy="136525"/>
              </a:xfrm>
              <a:custGeom>
                <a:avLst/>
                <a:gdLst>
                  <a:gd name="T0" fmla="*/ 23 w 45"/>
                  <a:gd name="T1" fmla="*/ 18 h 45"/>
                  <a:gd name="T2" fmla="*/ 23 w 45"/>
                  <a:gd name="T3" fmla="*/ 18 h 45"/>
                  <a:gd name="T4" fmla="*/ 23 w 45"/>
                  <a:gd name="T5" fmla="*/ 27 h 45"/>
                  <a:gd name="T6" fmla="*/ 35 w 45"/>
                  <a:gd name="T7" fmla="*/ 27 h 45"/>
                  <a:gd name="T8" fmla="*/ 30 w 45"/>
                  <a:gd name="T9" fmla="*/ 33 h 45"/>
                  <a:gd name="T10" fmla="*/ 24 w 45"/>
                  <a:gd name="T11" fmla="*/ 36 h 45"/>
                  <a:gd name="T12" fmla="*/ 19 w 45"/>
                  <a:gd name="T13" fmla="*/ 35 h 45"/>
                  <a:gd name="T14" fmla="*/ 10 w 45"/>
                  <a:gd name="T15" fmla="*/ 23 h 45"/>
                  <a:gd name="T16" fmla="*/ 10 w 45"/>
                  <a:gd name="T17" fmla="*/ 19 h 45"/>
                  <a:gd name="T18" fmla="*/ 25 w 45"/>
                  <a:gd name="T19" fmla="*/ 9 h 45"/>
                  <a:gd name="T20" fmla="*/ 31 w 45"/>
                  <a:gd name="T21" fmla="*/ 12 h 45"/>
                  <a:gd name="T22" fmla="*/ 38 w 45"/>
                  <a:gd name="T23" fmla="*/ 6 h 45"/>
                  <a:gd name="T24" fmla="*/ 34 w 45"/>
                  <a:gd name="T25" fmla="*/ 3 h 45"/>
                  <a:gd name="T26" fmla="*/ 23 w 45"/>
                  <a:gd name="T27" fmla="*/ 0 h 45"/>
                  <a:gd name="T28" fmla="*/ 21 w 45"/>
                  <a:gd name="T29" fmla="*/ 0 h 45"/>
                  <a:gd name="T30" fmla="*/ 17 w 45"/>
                  <a:gd name="T31" fmla="*/ 1 h 45"/>
                  <a:gd name="T32" fmla="*/ 5 w 45"/>
                  <a:gd name="T33" fmla="*/ 8 h 45"/>
                  <a:gd name="T34" fmla="*/ 1 w 45"/>
                  <a:gd name="T35" fmla="*/ 21 h 45"/>
                  <a:gd name="T36" fmla="*/ 1 w 45"/>
                  <a:gd name="T37" fmla="*/ 27 h 45"/>
                  <a:gd name="T38" fmla="*/ 10 w 45"/>
                  <a:gd name="T39" fmla="*/ 40 h 45"/>
                  <a:gd name="T40" fmla="*/ 22 w 45"/>
                  <a:gd name="T41" fmla="*/ 44 h 45"/>
                  <a:gd name="T42" fmla="*/ 29 w 45"/>
                  <a:gd name="T43" fmla="*/ 44 h 45"/>
                  <a:gd name="T44" fmla="*/ 40 w 45"/>
                  <a:gd name="T45" fmla="*/ 37 h 45"/>
                  <a:gd name="T46" fmla="*/ 44 w 45"/>
                  <a:gd name="T47" fmla="*/ 18 h 45"/>
                  <a:gd name="T48" fmla="*/ 23 w 45"/>
                  <a:gd name="T49" fmla="*/ 18 h 4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</a:cxnLst>
                <a:rect l="0" t="0" r="r" b="b"/>
                <a:pathLst>
                  <a:path w="45" h="45">
                    <a:moveTo>
                      <a:pt x="23" y="18"/>
                    </a:moveTo>
                    <a:cubicBezTo>
                      <a:pt x="23" y="18"/>
                      <a:pt x="23" y="18"/>
                      <a:pt x="23" y="18"/>
                    </a:cubicBezTo>
                    <a:cubicBezTo>
                      <a:pt x="23" y="21"/>
                      <a:pt x="23" y="27"/>
                      <a:pt x="23" y="27"/>
                    </a:cubicBezTo>
                    <a:cubicBezTo>
                      <a:pt x="23" y="27"/>
                      <a:pt x="34" y="27"/>
                      <a:pt x="35" y="27"/>
                    </a:cubicBezTo>
                    <a:cubicBezTo>
                      <a:pt x="35" y="28"/>
                      <a:pt x="34" y="31"/>
                      <a:pt x="30" y="33"/>
                    </a:cubicBezTo>
                    <a:cubicBezTo>
                      <a:pt x="28" y="35"/>
                      <a:pt x="26" y="35"/>
                      <a:pt x="24" y="36"/>
                    </a:cubicBezTo>
                    <a:cubicBezTo>
                      <a:pt x="22" y="36"/>
                      <a:pt x="21" y="35"/>
                      <a:pt x="19" y="35"/>
                    </a:cubicBezTo>
                    <a:cubicBezTo>
                      <a:pt x="14" y="33"/>
                      <a:pt x="10" y="29"/>
                      <a:pt x="10" y="23"/>
                    </a:cubicBezTo>
                    <a:cubicBezTo>
                      <a:pt x="10" y="22"/>
                      <a:pt x="10" y="21"/>
                      <a:pt x="10" y="19"/>
                    </a:cubicBezTo>
                    <a:cubicBezTo>
                      <a:pt x="12" y="13"/>
                      <a:pt x="18" y="8"/>
                      <a:pt x="25" y="9"/>
                    </a:cubicBezTo>
                    <a:cubicBezTo>
                      <a:pt x="28" y="10"/>
                      <a:pt x="30" y="11"/>
                      <a:pt x="31" y="12"/>
                    </a:cubicBezTo>
                    <a:cubicBezTo>
                      <a:pt x="33" y="10"/>
                      <a:pt x="36" y="8"/>
                      <a:pt x="38" y="6"/>
                    </a:cubicBezTo>
                    <a:cubicBezTo>
                      <a:pt x="37" y="5"/>
                      <a:pt x="36" y="4"/>
                      <a:pt x="34" y="3"/>
                    </a:cubicBezTo>
                    <a:cubicBezTo>
                      <a:pt x="30" y="1"/>
                      <a:pt x="27" y="0"/>
                      <a:pt x="23" y="0"/>
                    </a:cubicBezTo>
                    <a:cubicBezTo>
                      <a:pt x="22" y="0"/>
                      <a:pt x="22" y="0"/>
                      <a:pt x="21" y="0"/>
                    </a:cubicBezTo>
                    <a:cubicBezTo>
                      <a:pt x="20" y="0"/>
                      <a:pt x="19" y="0"/>
                      <a:pt x="17" y="1"/>
                    </a:cubicBezTo>
                    <a:cubicBezTo>
                      <a:pt x="13" y="2"/>
                      <a:pt x="9" y="4"/>
                      <a:pt x="5" y="8"/>
                    </a:cubicBezTo>
                    <a:cubicBezTo>
                      <a:pt x="2" y="12"/>
                      <a:pt x="1" y="16"/>
                      <a:pt x="1" y="21"/>
                    </a:cubicBezTo>
                    <a:cubicBezTo>
                      <a:pt x="0" y="23"/>
                      <a:pt x="1" y="25"/>
                      <a:pt x="1" y="27"/>
                    </a:cubicBezTo>
                    <a:cubicBezTo>
                      <a:pt x="2" y="32"/>
                      <a:pt x="5" y="37"/>
                      <a:pt x="10" y="40"/>
                    </a:cubicBezTo>
                    <a:cubicBezTo>
                      <a:pt x="13" y="43"/>
                      <a:pt x="17" y="44"/>
                      <a:pt x="22" y="44"/>
                    </a:cubicBezTo>
                    <a:cubicBezTo>
                      <a:pt x="24" y="45"/>
                      <a:pt x="27" y="44"/>
                      <a:pt x="29" y="44"/>
                    </a:cubicBezTo>
                    <a:cubicBezTo>
                      <a:pt x="33" y="43"/>
                      <a:pt x="37" y="40"/>
                      <a:pt x="40" y="37"/>
                    </a:cubicBezTo>
                    <a:cubicBezTo>
                      <a:pt x="44" y="31"/>
                      <a:pt x="45" y="24"/>
                      <a:pt x="44" y="18"/>
                    </a:cubicBezTo>
                    <a:cubicBezTo>
                      <a:pt x="37" y="18"/>
                      <a:pt x="30" y="18"/>
                      <a:pt x="23" y="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  <p:sp>
            <p:nvSpPr>
              <p:cNvPr id="48" name="Freeform 12">
                <a:extLst>
                  <a:ext uri="{FF2B5EF4-FFF2-40B4-BE49-F238E27FC236}">
                    <a16:creationId xmlns:a16="http://schemas.microsoft.com/office/drawing/2014/main" id="{3C3E90D2-9299-48FC-AABD-54E2382E95C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65600" y="2995613"/>
                <a:ext cx="66675" cy="66675"/>
              </a:xfrm>
              <a:custGeom>
                <a:avLst/>
                <a:gdLst>
                  <a:gd name="T0" fmla="*/ 42 w 42"/>
                  <a:gd name="T1" fmla="*/ 15 h 42"/>
                  <a:gd name="T2" fmla="*/ 27 w 42"/>
                  <a:gd name="T3" fmla="*/ 15 h 42"/>
                  <a:gd name="T4" fmla="*/ 27 w 42"/>
                  <a:gd name="T5" fmla="*/ 2 h 42"/>
                  <a:gd name="T6" fmla="*/ 27 w 42"/>
                  <a:gd name="T7" fmla="*/ 0 h 42"/>
                  <a:gd name="T8" fmla="*/ 27 w 42"/>
                  <a:gd name="T9" fmla="*/ 0 h 42"/>
                  <a:gd name="T10" fmla="*/ 15 w 42"/>
                  <a:gd name="T11" fmla="*/ 0 h 42"/>
                  <a:gd name="T12" fmla="*/ 15 w 42"/>
                  <a:gd name="T13" fmla="*/ 0 h 42"/>
                  <a:gd name="T14" fmla="*/ 15 w 42"/>
                  <a:gd name="T15" fmla="*/ 2 h 42"/>
                  <a:gd name="T16" fmla="*/ 15 w 42"/>
                  <a:gd name="T17" fmla="*/ 15 h 42"/>
                  <a:gd name="T18" fmla="*/ 0 w 42"/>
                  <a:gd name="T19" fmla="*/ 15 h 42"/>
                  <a:gd name="T20" fmla="*/ 0 w 42"/>
                  <a:gd name="T21" fmla="*/ 15 h 42"/>
                  <a:gd name="T22" fmla="*/ 0 w 42"/>
                  <a:gd name="T23" fmla="*/ 15 h 42"/>
                  <a:gd name="T24" fmla="*/ 0 w 42"/>
                  <a:gd name="T25" fmla="*/ 27 h 42"/>
                  <a:gd name="T26" fmla="*/ 0 w 42"/>
                  <a:gd name="T27" fmla="*/ 27 h 42"/>
                  <a:gd name="T28" fmla="*/ 0 w 42"/>
                  <a:gd name="T29" fmla="*/ 27 h 42"/>
                  <a:gd name="T30" fmla="*/ 15 w 42"/>
                  <a:gd name="T31" fmla="*/ 27 h 42"/>
                  <a:gd name="T32" fmla="*/ 15 w 42"/>
                  <a:gd name="T33" fmla="*/ 42 h 42"/>
                  <a:gd name="T34" fmla="*/ 15 w 42"/>
                  <a:gd name="T35" fmla="*/ 42 h 42"/>
                  <a:gd name="T36" fmla="*/ 15 w 42"/>
                  <a:gd name="T37" fmla="*/ 42 h 42"/>
                  <a:gd name="T38" fmla="*/ 27 w 42"/>
                  <a:gd name="T39" fmla="*/ 42 h 42"/>
                  <a:gd name="T40" fmla="*/ 27 w 42"/>
                  <a:gd name="T41" fmla="*/ 42 h 42"/>
                  <a:gd name="T42" fmla="*/ 27 w 42"/>
                  <a:gd name="T43" fmla="*/ 42 h 42"/>
                  <a:gd name="T44" fmla="*/ 27 w 42"/>
                  <a:gd name="T45" fmla="*/ 27 h 42"/>
                  <a:gd name="T46" fmla="*/ 42 w 42"/>
                  <a:gd name="T47" fmla="*/ 27 h 42"/>
                  <a:gd name="T48" fmla="*/ 42 w 42"/>
                  <a:gd name="T49" fmla="*/ 27 h 42"/>
                  <a:gd name="T50" fmla="*/ 42 w 42"/>
                  <a:gd name="T51" fmla="*/ 27 h 42"/>
                  <a:gd name="T52" fmla="*/ 42 w 42"/>
                  <a:gd name="T53" fmla="*/ 15 h 42"/>
                  <a:gd name="T54" fmla="*/ 42 w 42"/>
                  <a:gd name="T55" fmla="*/ 15 h 42"/>
                  <a:gd name="T56" fmla="*/ 42 w 42"/>
                  <a:gd name="T57" fmla="*/ 15 h 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</a:cxnLst>
                <a:rect l="0" t="0" r="r" b="b"/>
                <a:pathLst>
                  <a:path w="42" h="42">
                    <a:moveTo>
                      <a:pt x="42" y="15"/>
                    </a:moveTo>
                    <a:lnTo>
                      <a:pt x="27" y="15"/>
                    </a:lnTo>
                    <a:lnTo>
                      <a:pt x="27" y="2"/>
                    </a:lnTo>
                    <a:lnTo>
                      <a:pt x="27" y="0"/>
                    </a:lnTo>
                    <a:lnTo>
                      <a:pt x="27" y="0"/>
                    </a:lnTo>
                    <a:lnTo>
                      <a:pt x="15" y="0"/>
                    </a:lnTo>
                    <a:lnTo>
                      <a:pt x="15" y="0"/>
                    </a:lnTo>
                    <a:lnTo>
                      <a:pt x="15" y="2"/>
                    </a:lnTo>
                    <a:lnTo>
                      <a:pt x="15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15" y="27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15"/>
                    </a:lnTo>
                    <a:lnTo>
                      <a:pt x="42" y="15"/>
                    </a:lnTo>
                    <a:lnTo>
                      <a:pt x="42" y="1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</p:grpSp>
      </p:grpSp>
      <p:grpSp>
        <p:nvGrpSpPr>
          <p:cNvPr id="40" name="Group 39">
            <a:extLst>
              <a:ext uri="{FF2B5EF4-FFF2-40B4-BE49-F238E27FC236}">
                <a16:creationId xmlns:a16="http://schemas.microsoft.com/office/drawing/2014/main" id="{B34B7917-DDEC-44DA-A8F0-6C898A3CDE38}"/>
              </a:ext>
            </a:extLst>
          </p:cNvPr>
          <p:cNvGrpSpPr/>
          <p:nvPr/>
        </p:nvGrpSpPr>
        <p:grpSpPr>
          <a:xfrm>
            <a:off x="2018087" y="6025593"/>
            <a:ext cx="278356" cy="278356"/>
            <a:chOff x="6737147" y="5296406"/>
            <a:chExt cx="335368" cy="335368"/>
          </a:xfrm>
        </p:grpSpPr>
        <p:sp>
          <p:nvSpPr>
            <p:cNvPr id="41" name="Oval 40">
              <a:extLst>
                <a:ext uri="{FF2B5EF4-FFF2-40B4-BE49-F238E27FC236}">
                  <a16:creationId xmlns:a16="http://schemas.microsoft.com/office/drawing/2014/main" id="{A297BC0F-84D5-4FFC-A344-C19A5DF4A096}"/>
                </a:ext>
              </a:extLst>
            </p:cNvPr>
            <p:cNvSpPr/>
            <p:nvPr/>
          </p:nvSpPr>
          <p:spPr>
            <a:xfrm>
              <a:off x="6737147" y="5296406"/>
              <a:ext cx="335368" cy="335368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grpSp>
          <p:nvGrpSpPr>
            <p:cNvPr id="42" name="Group 41">
              <a:extLst>
                <a:ext uri="{FF2B5EF4-FFF2-40B4-BE49-F238E27FC236}">
                  <a16:creationId xmlns:a16="http://schemas.microsoft.com/office/drawing/2014/main" id="{D94BBEC2-1FEE-45D5-8334-ACEA2EFB8FDF}"/>
                </a:ext>
              </a:extLst>
            </p:cNvPr>
            <p:cNvGrpSpPr/>
            <p:nvPr/>
          </p:nvGrpSpPr>
          <p:grpSpPr>
            <a:xfrm>
              <a:off x="6846509" y="5405768"/>
              <a:ext cx="116645" cy="116645"/>
              <a:chOff x="4587875" y="2947988"/>
              <a:chExt cx="150813" cy="150813"/>
            </a:xfrm>
            <a:solidFill>
              <a:schemeClr val="bg2"/>
            </a:solidFill>
          </p:grpSpPr>
          <p:sp>
            <p:nvSpPr>
              <p:cNvPr id="43" name="Freeform 13">
                <a:extLst>
                  <a:ext uri="{FF2B5EF4-FFF2-40B4-BE49-F238E27FC236}">
                    <a16:creationId xmlns:a16="http://schemas.microsoft.com/office/drawing/2014/main" id="{65167949-5E16-482F-8529-362E10A4A126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4587875" y="2947988"/>
                <a:ext cx="36513" cy="150813"/>
              </a:xfrm>
              <a:custGeom>
                <a:avLst/>
                <a:gdLst>
                  <a:gd name="T0" fmla="*/ 1 w 12"/>
                  <a:gd name="T1" fmla="*/ 16 h 50"/>
                  <a:gd name="T2" fmla="*/ 11 w 12"/>
                  <a:gd name="T3" fmla="*/ 16 h 50"/>
                  <a:gd name="T4" fmla="*/ 11 w 12"/>
                  <a:gd name="T5" fmla="*/ 50 h 50"/>
                  <a:gd name="T6" fmla="*/ 1 w 12"/>
                  <a:gd name="T7" fmla="*/ 50 h 50"/>
                  <a:gd name="T8" fmla="*/ 1 w 12"/>
                  <a:gd name="T9" fmla="*/ 16 h 50"/>
                  <a:gd name="T10" fmla="*/ 6 w 12"/>
                  <a:gd name="T11" fmla="*/ 0 h 50"/>
                  <a:gd name="T12" fmla="*/ 12 w 12"/>
                  <a:gd name="T13" fmla="*/ 6 h 50"/>
                  <a:gd name="T14" fmla="*/ 6 w 12"/>
                  <a:gd name="T15" fmla="*/ 12 h 50"/>
                  <a:gd name="T16" fmla="*/ 0 w 12"/>
                  <a:gd name="T17" fmla="*/ 6 h 50"/>
                  <a:gd name="T18" fmla="*/ 6 w 12"/>
                  <a:gd name="T19" fmla="*/ 0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2" h="50">
                    <a:moveTo>
                      <a:pt x="1" y="16"/>
                    </a:moveTo>
                    <a:cubicBezTo>
                      <a:pt x="11" y="16"/>
                      <a:pt x="11" y="16"/>
                      <a:pt x="11" y="16"/>
                    </a:cubicBezTo>
                    <a:cubicBezTo>
                      <a:pt x="11" y="50"/>
                      <a:pt x="11" y="50"/>
                      <a:pt x="11" y="50"/>
                    </a:cubicBezTo>
                    <a:cubicBezTo>
                      <a:pt x="1" y="50"/>
                      <a:pt x="1" y="50"/>
                      <a:pt x="1" y="50"/>
                    </a:cubicBezTo>
                    <a:lnTo>
                      <a:pt x="1" y="16"/>
                    </a:lnTo>
                    <a:close/>
                    <a:moveTo>
                      <a:pt x="6" y="0"/>
                    </a:moveTo>
                    <a:cubicBezTo>
                      <a:pt x="9" y="0"/>
                      <a:pt x="12" y="3"/>
                      <a:pt x="12" y="6"/>
                    </a:cubicBezTo>
                    <a:cubicBezTo>
                      <a:pt x="12" y="9"/>
                      <a:pt x="9" y="12"/>
                      <a:pt x="6" y="12"/>
                    </a:cubicBezTo>
                    <a:cubicBezTo>
                      <a:pt x="3" y="12"/>
                      <a:pt x="0" y="9"/>
                      <a:pt x="0" y="6"/>
                    </a:cubicBezTo>
                    <a:cubicBezTo>
                      <a:pt x="0" y="3"/>
                      <a:pt x="3" y="0"/>
                      <a:pt x="6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  <p:sp>
            <p:nvSpPr>
              <p:cNvPr id="44" name="Freeform 14">
                <a:extLst>
                  <a:ext uri="{FF2B5EF4-FFF2-40B4-BE49-F238E27FC236}">
                    <a16:creationId xmlns:a16="http://schemas.microsoft.com/office/drawing/2014/main" id="{4E97E567-6F48-404E-B94A-D4F9485A978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641850" y="2995613"/>
                <a:ext cx="96838" cy="103188"/>
              </a:xfrm>
              <a:custGeom>
                <a:avLst/>
                <a:gdLst>
                  <a:gd name="T0" fmla="*/ 0 w 32"/>
                  <a:gd name="T1" fmla="*/ 0 h 34"/>
                  <a:gd name="T2" fmla="*/ 10 w 32"/>
                  <a:gd name="T3" fmla="*/ 0 h 34"/>
                  <a:gd name="T4" fmla="*/ 10 w 32"/>
                  <a:gd name="T5" fmla="*/ 5 h 34"/>
                  <a:gd name="T6" fmla="*/ 10 w 32"/>
                  <a:gd name="T7" fmla="*/ 5 h 34"/>
                  <a:gd name="T8" fmla="*/ 20 w 32"/>
                  <a:gd name="T9" fmla="*/ 0 h 34"/>
                  <a:gd name="T10" fmla="*/ 32 w 32"/>
                  <a:gd name="T11" fmla="*/ 15 h 34"/>
                  <a:gd name="T12" fmla="*/ 32 w 32"/>
                  <a:gd name="T13" fmla="*/ 34 h 34"/>
                  <a:gd name="T14" fmla="*/ 22 w 32"/>
                  <a:gd name="T15" fmla="*/ 34 h 34"/>
                  <a:gd name="T16" fmla="*/ 22 w 32"/>
                  <a:gd name="T17" fmla="*/ 18 h 34"/>
                  <a:gd name="T18" fmla="*/ 16 w 32"/>
                  <a:gd name="T19" fmla="*/ 9 h 34"/>
                  <a:gd name="T20" fmla="*/ 10 w 32"/>
                  <a:gd name="T21" fmla="*/ 17 h 34"/>
                  <a:gd name="T22" fmla="*/ 10 w 32"/>
                  <a:gd name="T23" fmla="*/ 34 h 34"/>
                  <a:gd name="T24" fmla="*/ 0 w 32"/>
                  <a:gd name="T25" fmla="*/ 34 h 34"/>
                  <a:gd name="T26" fmla="*/ 0 w 32"/>
                  <a:gd name="T27" fmla="*/ 0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32" h="34">
                    <a:moveTo>
                      <a:pt x="0" y="0"/>
                    </a:moveTo>
                    <a:cubicBezTo>
                      <a:pt x="10" y="0"/>
                      <a:pt x="10" y="0"/>
                      <a:pt x="10" y="0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1" y="2"/>
                      <a:pt x="14" y="0"/>
                      <a:pt x="20" y="0"/>
                    </a:cubicBezTo>
                    <a:cubicBezTo>
                      <a:pt x="30" y="0"/>
                      <a:pt x="32" y="7"/>
                      <a:pt x="32" y="15"/>
                    </a:cubicBezTo>
                    <a:cubicBezTo>
                      <a:pt x="32" y="34"/>
                      <a:pt x="32" y="34"/>
                      <a:pt x="32" y="34"/>
                    </a:cubicBezTo>
                    <a:cubicBezTo>
                      <a:pt x="22" y="34"/>
                      <a:pt x="22" y="34"/>
                      <a:pt x="22" y="34"/>
                    </a:cubicBezTo>
                    <a:cubicBezTo>
                      <a:pt x="22" y="18"/>
                      <a:pt x="22" y="18"/>
                      <a:pt x="22" y="18"/>
                    </a:cubicBezTo>
                    <a:cubicBezTo>
                      <a:pt x="22" y="14"/>
                      <a:pt x="22" y="9"/>
                      <a:pt x="16" y="9"/>
                    </a:cubicBezTo>
                    <a:cubicBezTo>
                      <a:pt x="11" y="9"/>
                      <a:pt x="10" y="13"/>
                      <a:pt x="10" y="17"/>
                    </a:cubicBezTo>
                    <a:cubicBezTo>
                      <a:pt x="10" y="34"/>
                      <a:pt x="10" y="34"/>
                      <a:pt x="10" y="34"/>
                    </a:cubicBezTo>
                    <a:cubicBezTo>
                      <a:pt x="0" y="34"/>
                      <a:pt x="0" y="34"/>
                      <a:pt x="0" y="34"/>
                    </a:cubicBez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</p:grpSp>
      </p:grpSp>
      <p:sp>
        <p:nvSpPr>
          <p:cNvPr id="53" name="TextBox 52">
            <a:extLst>
              <a:ext uri="{FF2B5EF4-FFF2-40B4-BE49-F238E27FC236}">
                <a16:creationId xmlns:a16="http://schemas.microsoft.com/office/drawing/2014/main" id="{909514E2-F6E9-48B7-A4FE-FC8A95B8E7FF}"/>
              </a:ext>
            </a:extLst>
          </p:cNvPr>
          <p:cNvSpPr txBox="1"/>
          <p:nvPr/>
        </p:nvSpPr>
        <p:spPr>
          <a:xfrm>
            <a:off x="2441088" y="6024755"/>
            <a:ext cx="1425832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/>
              <a:t>Social media</a:t>
            </a:r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606096E4-CF52-49A8-94BF-562B8B47297A}"/>
              </a:ext>
            </a:extLst>
          </p:cNvPr>
          <p:cNvSpPr txBox="1"/>
          <p:nvPr/>
        </p:nvSpPr>
        <p:spPr>
          <a:xfrm>
            <a:off x="7328301" y="1920034"/>
            <a:ext cx="3623511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800" b="1" i="1" dirty="0">
                <a:solidFill>
                  <a:schemeClr val="accent2"/>
                </a:solidFill>
                <a:latin typeface="+mj-lt"/>
              </a:rPr>
              <a:t>“Creative is just </a:t>
            </a:r>
          </a:p>
          <a:p>
            <a:r>
              <a:rPr lang="en-US" sz="2800" b="1" i="1" dirty="0">
                <a:solidFill>
                  <a:schemeClr val="accent2"/>
                </a:solidFill>
                <a:latin typeface="+mj-lt"/>
              </a:rPr>
              <a:t>  connecting things”</a:t>
            </a:r>
            <a:endParaRPr lang="en-ID" sz="2800" b="1" i="1" dirty="0">
              <a:solidFill>
                <a:schemeClr val="accent2"/>
              </a:solidFill>
              <a:latin typeface="+mj-lt"/>
            </a:endParaRPr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23C5ADFD-FEDF-47E4-B97C-E61047EA682B}"/>
              </a:ext>
            </a:extLst>
          </p:cNvPr>
          <p:cNvSpPr txBox="1"/>
          <p:nvPr/>
        </p:nvSpPr>
        <p:spPr>
          <a:xfrm>
            <a:off x="7550433" y="2901736"/>
            <a:ext cx="189995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/>
              <a:t>Creative quote</a:t>
            </a:r>
          </a:p>
        </p:txBody>
      </p:sp>
    </p:spTree>
    <p:extLst>
      <p:ext uri="{BB962C8B-B14F-4D97-AF65-F5344CB8AC3E}">
        <p14:creationId xmlns:p14="http://schemas.microsoft.com/office/powerpoint/2010/main" val="299620803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9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53" presetClass="entr" presetSubtype="16" fill="hold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42" presetClass="entr" presetSubtype="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5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8" presetID="47" presetClass="entr" presetSubtype="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0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10" presetClass="entr" presetSubtype="0" fill="hold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5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6" presetID="10" presetClass="entr" presetSubtype="0" fill="hold" grpId="0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10" presetClass="entr" presetSubtype="0" fill="hold" grpId="0" nodeType="withEffect">
                                  <p:stCondLst>
                                    <p:cond delay="225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1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2" presetID="10" presetClass="entr" presetSubtype="0" fill="hold" grpId="0" nodeType="withEffect">
                                  <p:stCondLst>
                                    <p:cond delay="225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4" dur="500"/>
                                        <p:tgtEl>
                                          <p:spTgt spid="5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5" presetID="10" presetClass="entr" presetSubtype="0" fill="hold" grpId="0" nodeType="withEffect">
                                  <p:stCondLst>
                                    <p:cond delay="225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8" presetID="2" presetClass="entr" presetSubtype="8" accel="20000" decel="60000" fill="hold" nodeType="withEffect">
                                  <p:stCondLst>
                                    <p:cond delay="275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0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2" presetID="2" presetClass="entr" presetSubtype="8" accel="20000" decel="60000" fill="hold" nodeType="withEffect">
                                  <p:stCondLst>
                                    <p:cond delay="275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4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6" presetID="2" presetClass="entr" presetSubtype="8" accel="20000" decel="60000" fill="hold" nodeType="withEffect">
                                  <p:stCondLst>
                                    <p:cond delay="275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8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0" presetID="2" presetClass="entr" presetSubtype="8" accel="20000" decel="60000" fill="hold" nodeType="withEffect">
                                  <p:stCondLst>
                                    <p:cond delay="275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2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4" presetID="2" presetClass="entr" presetSubtype="8" accel="20000" decel="60000" fill="hold" grpId="0" nodeType="withEffect">
                                  <p:stCondLst>
                                    <p:cond delay="275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6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" grpId="0" animBg="1"/>
      <p:bldP spid="56" grpId="0" build="p"/>
      <p:bldP spid="5" grpId="0"/>
      <p:bldP spid="4" grpId="0"/>
      <p:bldP spid="21" grpId="0"/>
      <p:bldP spid="35" grpId="0" animBg="1"/>
      <p:bldP spid="34" grpId="0" animBg="1"/>
      <p:bldP spid="53" grpId="0"/>
      <p:bldP spid="54" grpId="0"/>
      <p:bldP spid="55" grpId="0"/>
    </p:bldLst>
  </p:timing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PpHolder1">
            <a:extLst>
              <a:ext uri="{FF2B5EF4-FFF2-40B4-BE49-F238E27FC236}">
                <a16:creationId xmlns:a16="http://schemas.microsoft.com/office/drawing/2014/main" id="{0DCD0134-D77B-49CF-B8C9-FD71D1A3DADF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2" name="PpHolder2">
            <a:extLst>
              <a:ext uri="{FF2B5EF4-FFF2-40B4-BE49-F238E27FC236}">
                <a16:creationId xmlns:a16="http://schemas.microsoft.com/office/drawing/2014/main" id="{31AC38BB-DE38-41A7-AF36-853788F4EDC2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grpSp>
        <p:nvGrpSpPr>
          <p:cNvPr id="2" name="Group 1">
            <a:extLst>
              <a:ext uri="{FF2B5EF4-FFF2-40B4-BE49-F238E27FC236}">
                <a16:creationId xmlns:a16="http://schemas.microsoft.com/office/drawing/2014/main" id="{3ADF13E2-E369-4783-849C-D397C72C9DCF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EF85DB33-50E4-410B-9287-AF3F9F9CD72A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42A3E1D7-F24A-40CE-8996-7A8D8E7D5453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1AEEB35C-301E-4F50-8281-0F8247FD68F4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4" name="Graphic 2">
              <a:extLst>
                <a:ext uri="{FF2B5EF4-FFF2-40B4-BE49-F238E27FC236}">
                  <a16:creationId xmlns:a16="http://schemas.microsoft.com/office/drawing/2014/main" id="{3A0837B5-2F5F-447A-A9E6-5D0A3F8F107B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730F3979-1619-4840-AE20-0E5F6B9BA433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" name="Freeform: Shape 5">
                <a:extLst>
                  <a:ext uri="{FF2B5EF4-FFF2-40B4-BE49-F238E27FC236}">
                    <a16:creationId xmlns:a16="http://schemas.microsoft.com/office/drawing/2014/main" id="{B783643F-4AB9-4641-90DE-34BBD77A213E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B49A9CEA-3632-4B06-9834-A783284DFDAB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7F6CE768-1203-4337-86D9-7D0E99C74C79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3" name="TextBox 12">
            <a:extLst>
              <a:ext uri="{FF2B5EF4-FFF2-40B4-BE49-F238E27FC236}">
                <a16:creationId xmlns:a16="http://schemas.microsoft.com/office/drawing/2014/main" id="{01A65D50-21FE-43B4-94A7-465704B8CEBF}"/>
              </a:ext>
            </a:extLst>
          </p:cNvPr>
          <p:cNvSpPr txBox="1"/>
          <p:nvPr/>
        </p:nvSpPr>
        <p:spPr>
          <a:xfrm>
            <a:off x="622414" y="1224798"/>
            <a:ext cx="1830388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4000" b="1" dirty="0">
                <a:solidFill>
                  <a:schemeClr val="accent2"/>
                </a:solidFill>
                <a:latin typeface="+mj-lt"/>
              </a:rPr>
              <a:t>2018</a:t>
            </a:r>
            <a:endParaRPr lang="en-ID" sz="4000" b="1" dirty="0">
              <a:solidFill>
                <a:schemeClr val="accent2"/>
              </a:solidFill>
              <a:latin typeface="+mj-lt"/>
            </a:endParaRPr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5DF9F977-3B0C-4962-B003-858F9EB77B11}"/>
              </a:ext>
            </a:extLst>
          </p:cNvPr>
          <p:cNvSpPr txBox="1"/>
          <p:nvPr/>
        </p:nvSpPr>
        <p:spPr>
          <a:xfrm>
            <a:off x="9745176" y="3940314"/>
            <a:ext cx="1830388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4000" b="1" dirty="0">
                <a:solidFill>
                  <a:schemeClr val="accent1"/>
                </a:solidFill>
                <a:latin typeface="+mj-lt"/>
              </a:rPr>
              <a:t>2019</a:t>
            </a:r>
            <a:endParaRPr lang="en-ID" sz="400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E0394A14-BAD0-4812-98BD-E7C12E82C39C}"/>
              </a:ext>
            </a:extLst>
          </p:cNvPr>
          <p:cNvSpPr txBox="1"/>
          <p:nvPr/>
        </p:nvSpPr>
        <p:spPr>
          <a:xfrm>
            <a:off x="7927079" y="1817728"/>
            <a:ext cx="1830388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9600" b="1" dirty="0">
                <a:solidFill>
                  <a:schemeClr val="accent2"/>
                </a:solidFill>
                <a:latin typeface="+mj-lt"/>
              </a:rPr>
              <a:t>01</a:t>
            </a:r>
            <a:endParaRPr lang="en-ID" sz="9600" b="1" dirty="0">
              <a:solidFill>
                <a:schemeClr val="accent2"/>
              </a:solidFill>
              <a:latin typeface="+mj-lt"/>
            </a:endParaRPr>
          </a:p>
        </p:txBody>
      </p:sp>
      <p:cxnSp>
        <p:nvCxnSpPr>
          <p:cNvPr id="19" name="Straight Connector 18">
            <a:extLst>
              <a:ext uri="{FF2B5EF4-FFF2-40B4-BE49-F238E27FC236}">
                <a16:creationId xmlns:a16="http://schemas.microsoft.com/office/drawing/2014/main" id="{9035B9B6-6FF7-48A2-917F-70864C9236C6}"/>
              </a:ext>
            </a:extLst>
          </p:cNvPr>
          <p:cNvCxnSpPr/>
          <p:nvPr/>
        </p:nvCxnSpPr>
        <p:spPr>
          <a:xfrm>
            <a:off x="9483439" y="1932684"/>
            <a:ext cx="0" cy="1340070"/>
          </a:xfrm>
          <a:prstGeom prst="line">
            <a:avLst/>
          </a:prstGeom>
          <a:ln w="12700">
            <a:solidFill>
              <a:schemeClr val="bg2">
                <a:lumMod val="8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0" name="TextBox 19">
            <a:extLst>
              <a:ext uri="{FF2B5EF4-FFF2-40B4-BE49-F238E27FC236}">
                <a16:creationId xmlns:a16="http://schemas.microsoft.com/office/drawing/2014/main" id="{A7426950-2BA4-49D4-A228-CFCEAC8518B2}"/>
              </a:ext>
            </a:extLst>
          </p:cNvPr>
          <p:cNvSpPr txBox="1"/>
          <p:nvPr/>
        </p:nvSpPr>
        <p:spPr>
          <a:xfrm>
            <a:off x="9631161" y="2415447"/>
            <a:ext cx="1830382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possession</a:t>
            </a: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D09C1D67-A2BC-4E7F-A310-AF1FADC7D275}"/>
              </a:ext>
            </a:extLst>
          </p:cNvPr>
          <p:cNvSpPr txBox="1"/>
          <p:nvPr/>
        </p:nvSpPr>
        <p:spPr>
          <a:xfrm>
            <a:off x="9631165" y="2148226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A32B917B-4C2B-493C-930F-20EAD395D115}"/>
              </a:ext>
            </a:extLst>
          </p:cNvPr>
          <p:cNvSpPr txBox="1"/>
          <p:nvPr/>
        </p:nvSpPr>
        <p:spPr>
          <a:xfrm>
            <a:off x="618218" y="4573695"/>
            <a:ext cx="1830388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9600" b="1" dirty="0">
                <a:solidFill>
                  <a:schemeClr val="accent1"/>
                </a:solidFill>
                <a:latin typeface="+mj-lt"/>
              </a:rPr>
              <a:t>02</a:t>
            </a:r>
            <a:endParaRPr lang="en-ID" sz="9600" b="1" dirty="0">
              <a:solidFill>
                <a:schemeClr val="accent1"/>
              </a:solidFill>
              <a:latin typeface="+mj-lt"/>
            </a:endParaRPr>
          </a:p>
        </p:txBody>
      </p:sp>
      <p:cxnSp>
        <p:nvCxnSpPr>
          <p:cNvPr id="23" name="Straight Connector 22">
            <a:extLst>
              <a:ext uri="{FF2B5EF4-FFF2-40B4-BE49-F238E27FC236}">
                <a16:creationId xmlns:a16="http://schemas.microsoft.com/office/drawing/2014/main" id="{77862C23-0099-447F-8EE2-3D4C4D1E2166}"/>
              </a:ext>
            </a:extLst>
          </p:cNvPr>
          <p:cNvCxnSpPr/>
          <p:nvPr/>
        </p:nvCxnSpPr>
        <p:spPr>
          <a:xfrm>
            <a:off x="2262714" y="4688651"/>
            <a:ext cx="0" cy="1340070"/>
          </a:xfrm>
          <a:prstGeom prst="line">
            <a:avLst/>
          </a:prstGeom>
          <a:ln w="12700">
            <a:solidFill>
              <a:schemeClr val="bg2">
                <a:lumMod val="8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4" name="TextBox 23">
            <a:extLst>
              <a:ext uri="{FF2B5EF4-FFF2-40B4-BE49-F238E27FC236}">
                <a16:creationId xmlns:a16="http://schemas.microsoft.com/office/drawing/2014/main" id="{0F706623-C54B-4CAD-948E-CB0AB9DF7970}"/>
              </a:ext>
            </a:extLst>
          </p:cNvPr>
          <p:cNvSpPr txBox="1"/>
          <p:nvPr/>
        </p:nvSpPr>
        <p:spPr>
          <a:xfrm>
            <a:off x="2410436" y="5171414"/>
            <a:ext cx="1830382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possession</a:t>
            </a: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0AD1D073-2BDC-44ED-B5B7-A3D53F2161E6}"/>
              </a:ext>
            </a:extLst>
          </p:cNvPr>
          <p:cNvSpPr txBox="1"/>
          <p:nvPr/>
        </p:nvSpPr>
        <p:spPr>
          <a:xfrm>
            <a:off x="2410440" y="4904193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1"/>
                </a:solidFill>
                <a:latin typeface="+mj-lt"/>
              </a:rPr>
              <a:t>Description</a:t>
            </a:r>
          </a:p>
        </p:txBody>
      </p:sp>
      <p:sp>
        <p:nvSpPr>
          <p:cNvPr id="26" name="Text Placeholder 25">
            <a:extLst>
              <a:ext uri="{FF2B5EF4-FFF2-40B4-BE49-F238E27FC236}">
                <a16:creationId xmlns:a16="http://schemas.microsoft.com/office/drawing/2014/main" id="{9C13D732-8F8D-40D8-9DE0-DD07DA987157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Timeline history</a:t>
            </a:r>
          </a:p>
        </p:txBody>
      </p:sp>
    </p:spTree>
    <p:extLst>
      <p:ext uri="{BB962C8B-B14F-4D97-AF65-F5344CB8AC3E}">
        <p14:creationId xmlns:p14="http://schemas.microsoft.com/office/powerpoint/2010/main" val="11186761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2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2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3" grpId="0"/>
      <p:bldP spid="14" grpId="0"/>
      <p:bldP spid="17" grpId="0"/>
      <p:bldP spid="20" grpId="0"/>
      <p:bldP spid="21" grpId="0"/>
      <p:bldP spid="22" grpId="0"/>
      <p:bldP spid="24" grpId="0"/>
      <p:bldP spid="25" grpId="0"/>
      <p:bldP spid="26" grpId="0" build="p"/>
    </p:bldLst>
  </p:timing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1">
            <a:extLst>
              <a:ext uri="{FF2B5EF4-FFF2-40B4-BE49-F238E27FC236}">
                <a16:creationId xmlns:a16="http://schemas.microsoft.com/office/drawing/2014/main" id="{46965FB7-E1EF-479A-8FF3-A4322AE32F1E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3" name="PpHolder2">
            <a:extLst>
              <a:ext uri="{FF2B5EF4-FFF2-40B4-BE49-F238E27FC236}">
                <a16:creationId xmlns:a16="http://schemas.microsoft.com/office/drawing/2014/main" id="{071D9B17-B4CD-440A-970A-A18843F26C94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5DC6EFCD-B572-4269-A897-143D9F63C7A8}"/>
              </a:ext>
            </a:extLst>
          </p:cNvPr>
          <p:cNvSpPr txBox="1"/>
          <p:nvPr/>
        </p:nvSpPr>
        <p:spPr>
          <a:xfrm>
            <a:off x="622414" y="609600"/>
            <a:ext cx="1830388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4000" b="1" dirty="0">
                <a:solidFill>
                  <a:schemeClr val="accent2"/>
                </a:solidFill>
                <a:latin typeface="+mj-lt"/>
              </a:rPr>
              <a:t>2020</a:t>
            </a:r>
            <a:endParaRPr lang="en-ID" sz="4000" b="1" dirty="0">
              <a:solidFill>
                <a:schemeClr val="accent2"/>
              </a:solidFill>
              <a:latin typeface="+mj-lt"/>
            </a:endParaRP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05C79DBF-A8F3-432F-99B0-8DF7AA9C2FF9}"/>
              </a:ext>
            </a:extLst>
          </p:cNvPr>
          <p:cNvSpPr txBox="1"/>
          <p:nvPr/>
        </p:nvSpPr>
        <p:spPr>
          <a:xfrm>
            <a:off x="9745176" y="3367976"/>
            <a:ext cx="1830388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4000" b="1" dirty="0">
                <a:solidFill>
                  <a:schemeClr val="accent3"/>
                </a:solidFill>
                <a:latin typeface="+mj-lt"/>
              </a:rPr>
              <a:t>2021</a:t>
            </a:r>
            <a:endParaRPr lang="en-ID" sz="4000" b="1" dirty="0">
              <a:solidFill>
                <a:schemeClr val="accent3"/>
              </a:solidFill>
              <a:latin typeface="+mj-lt"/>
            </a:endParaRP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3BF2A4B5-4E98-4F52-9C7E-C4D8B99B549B}"/>
              </a:ext>
            </a:extLst>
          </p:cNvPr>
          <p:cNvSpPr txBox="1"/>
          <p:nvPr/>
        </p:nvSpPr>
        <p:spPr>
          <a:xfrm>
            <a:off x="7927079" y="1318592"/>
            <a:ext cx="1830388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9600" b="1" dirty="0">
                <a:solidFill>
                  <a:schemeClr val="accent2"/>
                </a:solidFill>
                <a:latin typeface="+mj-lt"/>
              </a:rPr>
              <a:t>03</a:t>
            </a:r>
            <a:endParaRPr lang="en-ID" sz="9600" b="1" dirty="0">
              <a:solidFill>
                <a:schemeClr val="accent2"/>
              </a:solidFill>
              <a:latin typeface="+mj-lt"/>
            </a:endParaRPr>
          </a:p>
        </p:txBody>
      </p:sp>
      <p:cxnSp>
        <p:nvCxnSpPr>
          <p:cNvPr id="9" name="Straight Connector 8">
            <a:extLst>
              <a:ext uri="{FF2B5EF4-FFF2-40B4-BE49-F238E27FC236}">
                <a16:creationId xmlns:a16="http://schemas.microsoft.com/office/drawing/2014/main" id="{3E2C05C8-73E7-445F-9360-0FEAA832E91B}"/>
              </a:ext>
            </a:extLst>
          </p:cNvPr>
          <p:cNvCxnSpPr/>
          <p:nvPr/>
        </p:nvCxnSpPr>
        <p:spPr>
          <a:xfrm>
            <a:off x="9483439" y="1433548"/>
            <a:ext cx="0" cy="1340070"/>
          </a:xfrm>
          <a:prstGeom prst="line">
            <a:avLst/>
          </a:prstGeom>
          <a:ln w="12700">
            <a:solidFill>
              <a:schemeClr val="bg2">
                <a:lumMod val="8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0" name="TextBox 9">
            <a:extLst>
              <a:ext uri="{FF2B5EF4-FFF2-40B4-BE49-F238E27FC236}">
                <a16:creationId xmlns:a16="http://schemas.microsoft.com/office/drawing/2014/main" id="{F31090A6-8A86-4DED-947A-CD7BE5267D9D}"/>
              </a:ext>
            </a:extLst>
          </p:cNvPr>
          <p:cNvSpPr txBox="1"/>
          <p:nvPr/>
        </p:nvSpPr>
        <p:spPr>
          <a:xfrm>
            <a:off x="9631161" y="1916311"/>
            <a:ext cx="1830382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possession</a:t>
            </a:r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4D86F3D1-833C-4078-B21D-A49BF5431153}"/>
              </a:ext>
            </a:extLst>
          </p:cNvPr>
          <p:cNvSpPr txBox="1"/>
          <p:nvPr/>
        </p:nvSpPr>
        <p:spPr>
          <a:xfrm>
            <a:off x="9631165" y="1649090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sp>
        <p:nvSpPr>
          <p:cNvPr id="12" name="TextBox 11">
            <a:extLst>
              <a:ext uri="{FF2B5EF4-FFF2-40B4-BE49-F238E27FC236}">
                <a16:creationId xmlns:a16="http://schemas.microsoft.com/office/drawing/2014/main" id="{A8C9D321-EBB8-46B1-AB68-F31495303586}"/>
              </a:ext>
            </a:extLst>
          </p:cNvPr>
          <p:cNvSpPr txBox="1"/>
          <p:nvPr/>
        </p:nvSpPr>
        <p:spPr>
          <a:xfrm>
            <a:off x="618218" y="4117419"/>
            <a:ext cx="1830388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9600" b="1" dirty="0">
                <a:solidFill>
                  <a:schemeClr val="accent3"/>
                </a:solidFill>
                <a:latin typeface="+mj-lt"/>
              </a:rPr>
              <a:t>04</a:t>
            </a:r>
            <a:endParaRPr lang="en-ID" sz="9600" b="1" dirty="0">
              <a:solidFill>
                <a:schemeClr val="accent3"/>
              </a:solidFill>
              <a:latin typeface="+mj-lt"/>
            </a:endParaRPr>
          </a:p>
        </p:txBody>
      </p:sp>
      <p:cxnSp>
        <p:nvCxnSpPr>
          <p:cNvPr id="13" name="Straight Connector 12">
            <a:extLst>
              <a:ext uri="{FF2B5EF4-FFF2-40B4-BE49-F238E27FC236}">
                <a16:creationId xmlns:a16="http://schemas.microsoft.com/office/drawing/2014/main" id="{97DF7BB0-E27D-4047-BBC5-824FF8653157}"/>
              </a:ext>
            </a:extLst>
          </p:cNvPr>
          <p:cNvCxnSpPr/>
          <p:nvPr/>
        </p:nvCxnSpPr>
        <p:spPr>
          <a:xfrm>
            <a:off x="2262714" y="4232375"/>
            <a:ext cx="0" cy="1340070"/>
          </a:xfrm>
          <a:prstGeom prst="line">
            <a:avLst/>
          </a:prstGeom>
          <a:ln w="12700">
            <a:solidFill>
              <a:schemeClr val="bg2">
                <a:lumMod val="8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4" name="TextBox 13">
            <a:extLst>
              <a:ext uri="{FF2B5EF4-FFF2-40B4-BE49-F238E27FC236}">
                <a16:creationId xmlns:a16="http://schemas.microsoft.com/office/drawing/2014/main" id="{11DC3169-A814-46E4-9DE1-77FD3C2E437F}"/>
              </a:ext>
            </a:extLst>
          </p:cNvPr>
          <p:cNvSpPr txBox="1"/>
          <p:nvPr/>
        </p:nvSpPr>
        <p:spPr>
          <a:xfrm>
            <a:off x="2410436" y="4715138"/>
            <a:ext cx="1830382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possession</a:t>
            </a: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D9E445FD-E589-4C16-8AA1-EBB4C612BAC3}"/>
              </a:ext>
            </a:extLst>
          </p:cNvPr>
          <p:cNvSpPr txBox="1"/>
          <p:nvPr/>
        </p:nvSpPr>
        <p:spPr>
          <a:xfrm>
            <a:off x="2410440" y="4447917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3"/>
                </a:solidFill>
                <a:latin typeface="+mj-lt"/>
              </a:rPr>
              <a:t>Description</a:t>
            </a:r>
          </a:p>
        </p:txBody>
      </p:sp>
    </p:spTree>
    <p:extLst>
      <p:ext uri="{BB962C8B-B14F-4D97-AF65-F5344CB8AC3E}">
        <p14:creationId xmlns:p14="http://schemas.microsoft.com/office/powerpoint/2010/main" val="324089918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" grpId="0"/>
      <p:bldP spid="7" grpId="0"/>
      <p:bldP spid="8" grpId="0"/>
      <p:bldP spid="10" grpId="0"/>
      <p:bldP spid="11" grpId="0"/>
      <p:bldP spid="12" grpId="0"/>
      <p:bldP spid="14" grpId="0"/>
      <p:bldP spid="15" grpId="0"/>
    </p:bldLst>
  </p:timing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PpHolder1">
            <a:extLst>
              <a:ext uri="{FF2B5EF4-FFF2-40B4-BE49-F238E27FC236}">
                <a16:creationId xmlns:a16="http://schemas.microsoft.com/office/drawing/2014/main" id="{D6A4A417-DA40-4DE1-A55D-1686C65F6F83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44" name="Text Placeholder 43">
            <a:extLst>
              <a:ext uri="{FF2B5EF4-FFF2-40B4-BE49-F238E27FC236}">
                <a16:creationId xmlns:a16="http://schemas.microsoft.com/office/drawing/2014/main" id="{8918428B-C0B6-4027-A9D8-49F2FC8D0DFD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/>
              <a:t>What are we</a:t>
            </a:r>
          </a:p>
          <a:p>
            <a:r>
              <a:rPr lang="en-US" dirty="0"/>
              <a:t>Doing?</a:t>
            </a:r>
          </a:p>
        </p:txBody>
      </p:sp>
      <p:grpSp>
        <p:nvGrpSpPr>
          <p:cNvPr id="23" name="Group 22">
            <a:extLst>
              <a:ext uri="{FF2B5EF4-FFF2-40B4-BE49-F238E27FC236}">
                <a16:creationId xmlns:a16="http://schemas.microsoft.com/office/drawing/2014/main" id="{D90D8CBD-C8BE-41A8-87E0-58FD8EA0AE11}"/>
              </a:ext>
            </a:extLst>
          </p:cNvPr>
          <p:cNvGrpSpPr/>
          <p:nvPr/>
        </p:nvGrpSpPr>
        <p:grpSpPr>
          <a:xfrm>
            <a:off x="823680" y="483936"/>
            <a:ext cx="106771" cy="121268"/>
            <a:chOff x="6703443" y="2737353"/>
            <a:chExt cx="514769" cy="584661"/>
          </a:xfrm>
        </p:grpSpPr>
        <p:sp>
          <p:nvSpPr>
            <p:cNvPr id="24" name="Freeform: Shape 23">
              <a:extLst>
                <a:ext uri="{FF2B5EF4-FFF2-40B4-BE49-F238E27FC236}">
                  <a16:creationId xmlns:a16="http://schemas.microsoft.com/office/drawing/2014/main" id="{3C32E6F5-6A67-4EB8-BB80-99036787D296}"/>
                </a:ext>
              </a:extLst>
            </p:cNvPr>
            <p:cNvSpPr/>
            <p:nvPr/>
          </p:nvSpPr>
          <p:spPr>
            <a:xfrm>
              <a:off x="6703443" y="2737353"/>
              <a:ext cx="514769" cy="222317"/>
            </a:xfrm>
            <a:custGeom>
              <a:avLst/>
              <a:gdLst>
                <a:gd name="connsiteX0" fmla="*/ 161163 w 205549"/>
                <a:gd name="connsiteY0" fmla="*/ 88773 h 88772"/>
                <a:gd name="connsiteX1" fmla="*/ 44386 w 205549"/>
                <a:gd name="connsiteY1" fmla="*/ 88773 h 88772"/>
                <a:gd name="connsiteX2" fmla="*/ 0 w 205549"/>
                <a:gd name="connsiteY2" fmla="*/ 44387 h 88772"/>
                <a:gd name="connsiteX3" fmla="*/ 0 w 205549"/>
                <a:gd name="connsiteY3" fmla="*/ 44387 h 88772"/>
                <a:gd name="connsiteX4" fmla="*/ 44386 w 205549"/>
                <a:gd name="connsiteY4" fmla="*/ 0 h 88772"/>
                <a:gd name="connsiteX5" fmla="*/ 161163 w 205549"/>
                <a:gd name="connsiteY5" fmla="*/ 0 h 88772"/>
                <a:gd name="connsiteX6" fmla="*/ 205549 w 205549"/>
                <a:gd name="connsiteY6" fmla="*/ 44387 h 88772"/>
                <a:gd name="connsiteX7" fmla="*/ 205549 w 205549"/>
                <a:gd name="connsiteY7" fmla="*/ 44387 h 88772"/>
                <a:gd name="connsiteX8" fmla="*/ 161163 w 205549"/>
                <a:gd name="connsiteY8" fmla="*/ 88773 h 8877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2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961"/>
                    <a:pt x="185642" y="88773"/>
                    <a:pt x="161163" y="88773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25" name="Freeform: Shape 24">
              <a:extLst>
                <a:ext uri="{FF2B5EF4-FFF2-40B4-BE49-F238E27FC236}">
                  <a16:creationId xmlns:a16="http://schemas.microsoft.com/office/drawing/2014/main" id="{1DE127B1-E15C-4F6B-93BA-256E5C37AE25}"/>
                </a:ext>
              </a:extLst>
            </p:cNvPr>
            <p:cNvSpPr/>
            <p:nvPr/>
          </p:nvSpPr>
          <p:spPr>
            <a:xfrm>
              <a:off x="6703443" y="3099694"/>
              <a:ext cx="514769" cy="222320"/>
            </a:xfrm>
            <a:custGeom>
              <a:avLst/>
              <a:gdLst>
                <a:gd name="connsiteX0" fmla="*/ 161163 w 205549"/>
                <a:gd name="connsiteY0" fmla="*/ 88773 h 88773"/>
                <a:gd name="connsiteX1" fmla="*/ 44386 w 205549"/>
                <a:gd name="connsiteY1" fmla="*/ 88773 h 88773"/>
                <a:gd name="connsiteX2" fmla="*/ 0 w 205549"/>
                <a:gd name="connsiteY2" fmla="*/ 44387 h 88773"/>
                <a:gd name="connsiteX3" fmla="*/ 0 w 205549"/>
                <a:gd name="connsiteY3" fmla="*/ 44387 h 88773"/>
                <a:gd name="connsiteX4" fmla="*/ 44386 w 205549"/>
                <a:gd name="connsiteY4" fmla="*/ 0 h 88773"/>
                <a:gd name="connsiteX5" fmla="*/ 161163 w 205549"/>
                <a:gd name="connsiteY5" fmla="*/ 0 h 88773"/>
                <a:gd name="connsiteX6" fmla="*/ 205549 w 205549"/>
                <a:gd name="connsiteY6" fmla="*/ 44387 h 88773"/>
                <a:gd name="connsiteX7" fmla="*/ 205549 w 205549"/>
                <a:gd name="connsiteY7" fmla="*/ 44387 h 88773"/>
                <a:gd name="connsiteX8" fmla="*/ 161163 w 205549"/>
                <a:gd name="connsiteY8" fmla="*/ 88773 h 887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3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866"/>
                    <a:pt x="185642" y="88773"/>
                    <a:pt x="161163" y="88773"/>
                  </a:cubicBezTo>
                  <a:close/>
                </a:path>
              </a:pathLst>
            </a:custGeom>
            <a:solidFill>
              <a:schemeClr val="accent2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</p:grpSp>
      <p:grpSp>
        <p:nvGrpSpPr>
          <p:cNvPr id="26" name="Graphic 2">
            <a:extLst>
              <a:ext uri="{FF2B5EF4-FFF2-40B4-BE49-F238E27FC236}">
                <a16:creationId xmlns:a16="http://schemas.microsoft.com/office/drawing/2014/main" id="{42CF27BC-AD0E-4933-BAA3-9AF1A94DF0A1}"/>
              </a:ext>
            </a:extLst>
          </p:cNvPr>
          <p:cNvGrpSpPr/>
          <p:nvPr/>
        </p:nvGrpSpPr>
        <p:grpSpPr>
          <a:xfrm>
            <a:off x="464923" y="501797"/>
            <a:ext cx="396509" cy="158623"/>
            <a:chOff x="5648325" y="3291935"/>
            <a:chExt cx="763336" cy="305371"/>
          </a:xfrm>
          <a:solidFill>
            <a:schemeClr val="bg2"/>
          </a:solidFill>
        </p:grpSpPr>
        <p:sp>
          <p:nvSpPr>
            <p:cNvPr id="27" name="Freeform: Shape 26">
              <a:extLst>
                <a:ext uri="{FF2B5EF4-FFF2-40B4-BE49-F238E27FC236}">
                  <a16:creationId xmlns:a16="http://schemas.microsoft.com/office/drawing/2014/main" id="{53F399C3-8534-4B53-9D77-2492B84C2C46}"/>
                </a:ext>
              </a:extLst>
            </p:cNvPr>
            <p:cNvSpPr/>
            <p:nvPr/>
          </p:nvSpPr>
          <p:spPr>
            <a:xfrm>
              <a:off x="5648325" y="3291935"/>
              <a:ext cx="172878" cy="302609"/>
            </a:xfrm>
            <a:custGeom>
              <a:avLst/>
              <a:gdLst>
                <a:gd name="connsiteX0" fmla="*/ 164783 w 172878"/>
                <a:gd name="connsiteY0" fmla="*/ 2381 h 302609"/>
                <a:gd name="connsiteX1" fmla="*/ 148781 w 172878"/>
                <a:gd name="connsiteY1" fmla="*/ 1143 h 302609"/>
                <a:gd name="connsiteX2" fmla="*/ 128778 w 172878"/>
                <a:gd name="connsiteY2" fmla="*/ 572 h 302609"/>
                <a:gd name="connsiteX3" fmla="*/ 107442 w 172878"/>
                <a:gd name="connsiteY3" fmla="*/ 191 h 302609"/>
                <a:gd name="connsiteX4" fmla="*/ 88011 w 172878"/>
                <a:gd name="connsiteY4" fmla="*/ 0 h 302609"/>
                <a:gd name="connsiteX5" fmla="*/ 22670 w 172878"/>
                <a:gd name="connsiteY5" fmla="*/ 17812 h 302609"/>
                <a:gd name="connsiteX6" fmla="*/ 0 w 172878"/>
                <a:gd name="connsiteY6" fmla="*/ 77438 h 302609"/>
                <a:gd name="connsiteX7" fmla="*/ 0 w 172878"/>
                <a:gd name="connsiteY7" fmla="*/ 290036 h 302609"/>
                <a:gd name="connsiteX8" fmla="*/ 3715 w 172878"/>
                <a:gd name="connsiteY8" fmla="*/ 298895 h 302609"/>
                <a:gd name="connsiteX9" fmla="*/ 12573 w 172878"/>
                <a:gd name="connsiteY9" fmla="*/ 302609 h 302609"/>
                <a:gd name="connsiteX10" fmla="*/ 32480 w 172878"/>
                <a:gd name="connsiteY10" fmla="*/ 302609 h 302609"/>
                <a:gd name="connsiteX11" fmla="*/ 41339 w 172878"/>
                <a:gd name="connsiteY11" fmla="*/ 298895 h 302609"/>
                <a:gd name="connsiteX12" fmla="*/ 45053 w 172878"/>
                <a:gd name="connsiteY12" fmla="*/ 290036 h 302609"/>
                <a:gd name="connsiteX13" fmla="*/ 45053 w 172878"/>
                <a:gd name="connsiteY13" fmla="*/ 166592 h 302609"/>
                <a:gd name="connsiteX14" fmla="*/ 160306 w 172878"/>
                <a:gd name="connsiteY14" fmla="*/ 166592 h 302609"/>
                <a:gd name="connsiteX15" fmla="*/ 169164 w 172878"/>
                <a:gd name="connsiteY15" fmla="*/ 162878 h 302609"/>
                <a:gd name="connsiteX16" fmla="*/ 172879 w 172878"/>
                <a:gd name="connsiteY16" fmla="*/ 154115 h 302609"/>
                <a:gd name="connsiteX17" fmla="*/ 172879 w 172878"/>
                <a:gd name="connsiteY17" fmla="*/ 139446 h 302609"/>
                <a:gd name="connsiteX18" fmla="*/ 169069 w 172878"/>
                <a:gd name="connsiteY18" fmla="*/ 130683 h 302609"/>
                <a:gd name="connsiteX19" fmla="*/ 160211 w 172878"/>
                <a:gd name="connsiteY19" fmla="*/ 126968 h 302609"/>
                <a:gd name="connsiteX20" fmla="*/ 45053 w 172878"/>
                <a:gd name="connsiteY20" fmla="*/ 126968 h 302609"/>
                <a:gd name="connsiteX21" fmla="*/ 45053 w 172878"/>
                <a:gd name="connsiteY21" fmla="*/ 77438 h 302609"/>
                <a:gd name="connsiteX22" fmla="*/ 46673 w 172878"/>
                <a:gd name="connsiteY22" fmla="*/ 59531 h 302609"/>
                <a:gd name="connsiteX23" fmla="*/ 52197 w 172878"/>
                <a:gd name="connsiteY23" fmla="*/ 49435 h 302609"/>
                <a:gd name="connsiteX24" fmla="*/ 64484 w 172878"/>
                <a:gd name="connsiteY24" fmla="*/ 43529 h 302609"/>
                <a:gd name="connsiteX25" fmla="*/ 88392 w 172878"/>
                <a:gd name="connsiteY25" fmla="*/ 41529 h 302609"/>
                <a:gd name="connsiteX26" fmla="*/ 163830 w 172878"/>
                <a:gd name="connsiteY26" fmla="*/ 41529 h 302609"/>
                <a:gd name="connsiteX27" fmla="*/ 172879 w 172878"/>
                <a:gd name="connsiteY27" fmla="*/ 32099 h 302609"/>
                <a:gd name="connsiteX28" fmla="*/ 172879 w 172878"/>
                <a:gd name="connsiteY28" fmla="*/ 12573 h 302609"/>
                <a:gd name="connsiteX29" fmla="*/ 171164 w 172878"/>
                <a:gd name="connsiteY29" fmla="*/ 6572 h 302609"/>
                <a:gd name="connsiteX30" fmla="*/ 164783 w 172878"/>
                <a:gd name="connsiteY30" fmla="*/ 2381 h 3026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172878" h="302609">
                  <a:moveTo>
                    <a:pt x="164783" y="2381"/>
                  </a:moveTo>
                  <a:cubicBezTo>
                    <a:pt x="160496" y="1810"/>
                    <a:pt x="155067" y="1429"/>
                    <a:pt x="148781" y="1143"/>
                  </a:cubicBezTo>
                  <a:cubicBezTo>
                    <a:pt x="142494" y="857"/>
                    <a:pt x="135827" y="667"/>
                    <a:pt x="128778" y="572"/>
                  </a:cubicBezTo>
                  <a:lnTo>
                    <a:pt x="107442" y="191"/>
                  </a:lnTo>
                  <a:cubicBezTo>
                    <a:pt x="100203" y="95"/>
                    <a:pt x="93726" y="0"/>
                    <a:pt x="88011" y="0"/>
                  </a:cubicBezTo>
                  <a:cubicBezTo>
                    <a:pt x="59436" y="0"/>
                    <a:pt x="37433" y="6001"/>
                    <a:pt x="22670" y="17812"/>
                  </a:cubicBezTo>
                  <a:cubicBezTo>
                    <a:pt x="7620" y="29909"/>
                    <a:pt x="0" y="50006"/>
                    <a:pt x="0" y="77438"/>
                  </a:cubicBezTo>
                  <a:lnTo>
                    <a:pt x="0" y="290036"/>
                  </a:lnTo>
                  <a:cubicBezTo>
                    <a:pt x="0" y="293370"/>
                    <a:pt x="1334" y="296418"/>
                    <a:pt x="3715" y="298895"/>
                  </a:cubicBezTo>
                  <a:cubicBezTo>
                    <a:pt x="6096" y="301371"/>
                    <a:pt x="9239" y="302609"/>
                    <a:pt x="12573" y="302609"/>
                  </a:cubicBezTo>
                  <a:lnTo>
                    <a:pt x="32480" y="302609"/>
                  </a:lnTo>
                  <a:cubicBezTo>
                    <a:pt x="35814" y="302609"/>
                    <a:pt x="38862" y="301276"/>
                    <a:pt x="41339" y="298895"/>
                  </a:cubicBezTo>
                  <a:cubicBezTo>
                    <a:pt x="43815" y="296418"/>
                    <a:pt x="45053" y="293370"/>
                    <a:pt x="45053" y="290036"/>
                  </a:cubicBezTo>
                  <a:lnTo>
                    <a:pt x="45053" y="166592"/>
                  </a:lnTo>
                  <a:lnTo>
                    <a:pt x="160306" y="166592"/>
                  </a:lnTo>
                  <a:cubicBezTo>
                    <a:pt x="163640" y="166592"/>
                    <a:pt x="166688" y="165354"/>
                    <a:pt x="169164" y="162878"/>
                  </a:cubicBezTo>
                  <a:cubicBezTo>
                    <a:pt x="171641" y="160496"/>
                    <a:pt x="172879" y="157448"/>
                    <a:pt x="172879" y="154115"/>
                  </a:cubicBezTo>
                  <a:lnTo>
                    <a:pt x="172879" y="139446"/>
                  </a:lnTo>
                  <a:cubicBezTo>
                    <a:pt x="172879" y="136112"/>
                    <a:pt x="171545" y="133064"/>
                    <a:pt x="169069" y="130683"/>
                  </a:cubicBezTo>
                  <a:cubicBezTo>
                    <a:pt x="166592" y="128302"/>
                    <a:pt x="163544" y="126968"/>
                    <a:pt x="160211" y="126968"/>
                  </a:cubicBezTo>
                  <a:lnTo>
                    <a:pt x="45053" y="126968"/>
                  </a:lnTo>
                  <a:lnTo>
                    <a:pt x="45053" y="77438"/>
                  </a:lnTo>
                  <a:cubicBezTo>
                    <a:pt x="45053" y="70295"/>
                    <a:pt x="45625" y="64294"/>
                    <a:pt x="46673" y="59531"/>
                  </a:cubicBezTo>
                  <a:cubicBezTo>
                    <a:pt x="47625" y="55340"/>
                    <a:pt x="49435" y="52007"/>
                    <a:pt x="52197" y="49435"/>
                  </a:cubicBezTo>
                  <a:cubicBezTo>
                    <a:pt x="54959" y="46768"/>
                    <a:pt x="59055" y="44768"/>
                    <a:pt x="64484" y="43529"/>
                  </a:cubicBezTo>
                  <a:cubicBezTo>
                    <a:pt x="70390" y="42196"/>
                    <a:pt x="78486" y="41529"/>
                    <a:pt x="88392" y="41529"/>
                  </a:cubicBezTo>
                  <a:lnTo>
                    <a:pt x="163830" y="41529"/>
                  </a:lnTo>
                  <a:cubicBezTo>
                    <a:pt x="169355" y="41529"/>
                    <a:pt x="172879" y="37814"/>
                    <a:pt x="172879" y="32099"/>
                  </a:cubicBezTo>
                  <a:lnTo>
                    <a:pt x="172879" y="12573"/>
                  </a:lnTo>
                  <a:cubicBezTo>
                    <a:pt x="172879" y="10382"/>
                    <a:pt x="172307" y="8382"/>
                    <a:pt x="171164" y="6572"/>
                  </a:cubicBezTo>
                  <a:cubicBezTo>
                    <a:pt x="169831" y="4286"/>
                    <a:pt x="167735" y="2953"/>
                    <a:pt x="164783" y="23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28" name="Freeform: Shape 27">
              <a:extLst>
                <a:ext uri="{FF2B5EF4-FFF2-40B4-BE49-F238E27FC236}">
                  <a16:creationId xmlns:a16="http://schemas.microsoft.com/office/drawing/2014/main" id="{73A6A805-661F-49CF-BCCC-AC24067770D6}"/>
                </a:ext>
              </a:extLst>
            </p:cNvPr>
            <p:cNvSpPr/>
            <p:nvPr/>
          </p:nvSpPr>
          <p:spPr>
            <a:xfrm>
              <a:off x="5862351" y="3367278"/>
              <a:ext cx="182213" cy="230028"/>
            </a:xfrm>
            <a:custGeom>
              <a:avLst/>
              <a:gdLst>
                <a:gd name="connsiteX0" fmla="*/ 159449 w 182213"/>
                <a:gd name="connsiteY0" fmla="*/ 26384 h 230028"/>
                <a:gd name="connsiteX1" fmla="*/ 130874 w 182213"/>
                <a:gd name="connsiteY1" fmla="*/ 6763 h 230028"/>
                <a:gd name="connsiteX2" fmla="*/ 91535 w 182213"/>
                <a:gd name="connsiteY2" fmla="*/ 0 h 230028"/>
                <a:gd name="connsiteX3" fmla="*/ 23527 w 182213"/>
                <a:gd name="connsiteY3" fmla="*/ 26194 h 230028"/>
                <a:gd name="connsiteX4" fmla="*/ 0 w 182213"/>
                <a:gd name="connsiteY4" fmla="*/ 96203 h 230028"/>
                <a:gd name="connsiteX5" fmla="*/ 0 w 182213"/>
                <a:gd name="connsiteY5" fmla="*/ 131350 h 230028"/>
                <a:gd name="connsiteX6" fmla="*/ 8001 w 182213"/>
                <a:gd name="connsiteY6" fmla="*/ 178594 h 230028"/>
                <a:gd name="connsiteX7" fmla="*/ 29147 w 182213"/>
                <a:gd name="connsiteY7" fmla="*/ 209074 h 230028"/>
                <a:gd name="connsiteX8" fmla="*/ 59341 w 182213"/>
                <a:gd name="connsiteY8" fmla="*/ 225362 h 230028"/>
                <a:gd name="connsiteX9" fmla="*/ 93440 w 182213"/>
                <a:gd name="connsiteY9" fmla="*/ 230029 h 230028"/>
                <a:gd name="connsiteX10" fmla="*/ 130492 w 182213"/>
                <a:gd name="connsiteY10" fmla="*/ 228219 h 230028"/>
                <a:gd name="connsiteX11" fmla="*/ 164211 w 182213"/>
                <a:gd name="connsiteY11" fmla="*/ 223266 h 230028"/>
                <a:gd name="connsiteX12" fmla="*/ 173546 w 182213"/>
                <a:gd name="connsiteY12" fmla="*/ 218408 h 230028"/>
                <a:gd name="connsiteX13" fmla="*/ 176022 w 182213"/>
                <a:gd name="connsiteY13" fmla="*/ 209550 h 230028"/>
                <a:gd name="connsiteX14" fmla="*/ 176022 w 182213"/>
                <a:gd name="connsiteY14" fmla="*/ 196310 h 230028"/>
                <a:gd name="connsiteX15" fmla="*/ 171736 w 182213"/>
                <a:gd name="connsiteY15" fmla="*/ 187928 h 230028"/>
                <a:gd name="connsiteX16" fmla="*/ 164973 w 182213"/>
                <a:gd name="connsiteY16" fmla="*/ 186118 h 230028"/>
                <a:gd name="connsiteX17" fmla="*/ 162306 w 182213"/>
                <a:gd name="connsiteY17" fmla="*/ 186118 h 230028"/>
                <a:gd name="connsiteX18" fmla="*/ 129635 w 182213"/>
                <a:gd name="connsiteY18" fmla="*/ 189166 h 230028"/>
                <a:gd name="connsiteX19" fmla="*/ 93345 w 182213"/>
                <a:gd name="connsiteY19" fmla="*/ 190310 h 230028"/>
                <a:gd name="connsiteX20" fmla="*/ 56198 w 182213"/>
                <a:gd name="connsiteY20" fmla="*/ 177355 h 230028"/>
                <a:gd name="connsiteX21" fmla="*/ 43815 w 182213"/>
                <a:gd name="connsiteY21" fmla="*/ 131350 h 230028"/>
                <a:gd name="connsiteX22" fmla="*/ 43815 w 182213"/>
                <a:gd name="connsiteY22" fmla="*/ 130683 h 230028"/>
                <a:gd name="connsiteX23" fmla="*/ 170021 w 182213"/>
                <a:gd name="connsiteY23" fmla="*/ 130683 h 230028"/>
                <a:gd name="connsiteX24" fmla="*/ 182213 w 182213"/>
                <a:gd name="connsiteY24" fmla="*/ 117348 h 230028"/>
                <a:gd name="connsiteX25" fmla="*/ 182213 w 182213"/>
                <a:gd name="connsiteY25" fmla="*/ 96203 h 230028"/>
                <a:gd name="connsiteX26" fmla="*/ 176498 w 182213"/>
                <a:gd name="connsiteY26" fmla="*/ 57055 h 230028"/>
                <a:gd name="connsiteX27" fmla="*/ 159449 w 182213"/>
                <a:gd name="connsiteY27" fmla="*/ 26384 h 230028"/>
                <a:gd name="connsiteX28" fmla="*/ 138493 w 182213"/>
                <a:gd name="connsiteY28" fmla="*/ 94964 h 230028"/>
                <a:gd name="connsiteX29" fmla="*/ 44101 w 182213"/>
                <a:gd name="connsiteY29" fmla="*/ 94964 h 230028"/>
                <a:gd name="connsiteX30" fmla="*/ 56388 w 182213"/>
                <a:gd name="connsiteY30" fmla="*/ 52864 h 230028"/>
                <a:gd name="connsiteX31" fmla="*/ 91916 w 182213"/>
                <a:gd name="connsiteY31" fmla="*/ 39529 h 230028"/>
                <a:gd name="connsiteX32" fmla="*/ 127064 w 182213"/>
                <a:gd name="connsiteY32" fmla="*/ 52006 h 230028"/>
                <a:gd name="connsiteX33" fmla="*/ 138493 w 182213"/>
                <a:gd name="connsiteY33" fmla="*/ 94964 h 23002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182213" h="230028">
                  <a:moveTo>
                    <a:pt x="159449" y="26384"/>
                  </a:moveTo>
                  <a:cubicBezTo>
                    <a:pt x="151829" y="17907"/>
                    <a:pt x="142208" y="11335"/>
                    <a:pt x="130874" y="6763"/>
                  </a:cubicBezTo>
                  <a:cubicBezTo>
                    <a:pt x="119634" y="2286"/>
                    <a:pt x="106490" y="0"/>
                    <a:pt x="91535" y="0"/>
                  </a:cubicBezTo>
                  <a:cubicBezTo>
                    <a:pt x="62103" y="0"/>
                    <a:pt x="39243" y="8763"/>
                    <a:pt x="23527" y="26194"/>
                  </a:cubicBezTo>
                  <a:cubicBezTo>
                    <a:pt x="7906" y="43434"/>
                    <a:pt x="0" y="66961"/>
                    <a:pt x="0" y="96203"/>
                  </a:cubicBezTo>
                  <a:lnTo>
                    <a:pt x="0" y="131350"/>
                  </a:lnTo>
                  <a:cubicBezTo>
                    <a:pt x="0" y="150114"/>
                    <a:pt x="2667" y="166021"/>
                    <a:pt x="8001" y="178594"/>
                  </a:cubicBezTo>
                  <a:cubicBezTo>
                    <a:pt x="13335" y="191167"/>
                    <a:pt x="20479" y="201454"/>
                    <a:pt x="29147" y="209074"/>
                  </a:cubicBezTo>
                  <a:cubicBezTo>
                    <a:pt x="37814" y="216694"/>
                    <a:pt x="48006" y="222123"/>
                    <a:pt x="59341" y="225362"/>
                  </a:cubicBezTo>
                  <a:cubicBezTo>
                    <a:pt x="70390" y="228505"/>
                    <a:pt x="81915" y="230029"/>
                    <a:pt x="93440" y="230029"/>
                  </a:cubicBezTo>
                  <a:cubicBezTo>
                    <a:pt x="106870" y="230029"/>
                    <a:pt x="119253" y="229457"/>
                    <a:pt x="130492" y="228219"/>
                  </a:cubicBezTo>
                  <a:cubicBezTo>
                    <a:pt x="141637" y="227076"/>
                    <a:pt x="152972" y="225362"/>
                    <a:pt x="164211" y="223266"/>
                  </a:cubicBezTo>
                  <a:cubicBezTo>
                    <a:pt x="168688" y="222504"/>
                    <a:pt x="171736" y="220980"/>
                    <a:pt x="173546" y="218408"/>
                  </a:cubicBezTo>
                  <a:cubicBezTo>
                    <a:pt x="175165" y="216122"/>
                    <a:pt x="176022" y="213170"/>
                    <a:pt x="176022" y="209550"/>
                  </a:cubicBezTo>
                  <a:lnTo>
                    <a:pt x="176022" y="196310"/>
                  </a:lnTo>
                  <a:cubicBezTo>
                    <a:pt x="176022" y="191262"/>
                    <a:pt x="173355" y="188881"/>
                    <a:pt x="171736" y="187928"/>
                  </a:cubicBezTo>
                  <a:cubicBezTo>
                    <a:pt x="169736" y="186690"/>
                    <a:pt x="167450" y="186118"/>
                    <a:pt x="164973" y="186118"/>
                  </a:cubicBezTo>
                  <a:lnTo>
                    <a:pt x="162306" y="186118"/>
                  </a:lnTo>
                  <a:cubicBezTo>
                    <a:pt x="153353" y="187357"/>
                    <a:pt x="142399" y="188404"/>
                    <a:pt x="129635" y="189166"/>
                  </a:cubicBezTo>
                  <a:cubicBezTo>
                    <a:pt x="116872" y="189928"/>
                    <a:pt x="104680" y="190310"/>
                    <a:pt x="93345" y="190310"/>
                  </a:cubicBezTo>
                  <a:cubicBezTo>
                    <a:pt x="76772" y="190310"/>
                    <a:pt x="64294" y="185928"/>
                    <a:pt x="56198" y="177355"/>
                  </a:cubicBezTo>
                  <a:cubicBezTo>
                    <a:pt x="48006" y="168688"/>
                    <a:pt x="43815" y="153257"/>
                    <a:pt x="43815" y="131350"/>
                  </a:cubicBezTo>
                  <a:lnTo>
                    <a:pt x="43815" y="130683"/>
                  </a:lnTo>
                  <a:lnTo>
                    <a:pt x="170021" y="130683"/>
                  </a:lnTo>
                  <a:cubicBezTo>
                    <a:pt x="177641" y="130683"/>
                    <a:pt x="182213" y="125730"/>
                    <a:pt x="182213" y="117348"/>
                  </a:cubicBezTo>
                  <a:lnTo>
                    <a:pt x="182213" y="96203"/>
                  </a:lnTo>
                  <a:cubicBezTo>
                    <a:pt x="182213" y="82010"/>
                    <a:pt x="180308" y="68770"/>
                    <a:pt x="176498" y="57055"/>
                  </a:cubicBezTo>
                  <a:cubicBezTo>
                    <a:pt x="172879" y="45148"/>
                    <a:pt x="167068" y="34862"/>
                    <a:pt x="159449" y="26384"/>
                  </a:cubicBezTo>
                  <a:close/>
                  <a:moveTo>
                    <a:pt x="138493" y="94964"/>
                  </a:moveTo>
                  <a:lnTo>
                    <a:pt x="44101" y="94964"/>
                  </a:lnTo>
                  <a:cubicBezTo>
                    <a:pt x="44291" y="75819"/>
                    <a:pt x="48387" y="61627"/>
                    <a:pt x="56388" y="52864"/>
                  </a:cubicBezTo>
                  <a:cubicBezTo>
                    <a:pt x="64580" y="43910"/>
                    <a:pt x="76200" y="39529"/>
                    <a:pt x="91916" y="39529"/>
                  </a:cubicBezTo>
                  <a:cubicBezTo>
                    <a:pt x="107728" y="39529"/>
                    <a:pt x="119539" y="43720"/>
                    <a:pt x="127064" y="52006"/>
                  </a:cubicBezTo>
                  <a:cubicBezTo>
                    <a:pt x="134493" y="60389"/>
                    <a:pt x="138303" y="74866"/>
                    <a:pt x="138493" y="949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29" name="Freeform: Shape 28">
              <a:extLst>
                <a:ext uri="{FF2B5EF4-FFF2-40B4-BE49-F238E27FC236}">
                  <a16:creationId xmlns:a16="http://schemas.microsoft.com/office/drawing/2014/main" id="{AD875632-FDB5-4E62-AD01-54EE418D9BA0}"/>
                </a:ext>
              </a:extLst>
            </p:cNvPr>
            <p:cNvSpPr/>
            <p:nvPr/>
          </p:nvSpPr>
          <p:spPr>
            <a:xfrm>
              <a:off x="6091904" y="3367278"/>
              <a:ext cx="106014" cy="227171"/>
            </a:xfrm>
            <a:custGeom>
              <a:avLst/>
              <a:gdLst>
                <a:gd name="connsiteX0" fmla="*/ 93059 w 106014"/>
                <a:gd name="connsiteY0" fmla="*/ 0 h 227171"/>
                <a:gd name="connsiteX1" fmla="*/ 64770 w 106014"/>
                <a:gd name="connsiteY1" fmla="*/ 4572 h 227171"/>
                <a:gd name="connsiteX2" fmla="*/ 42672 w 106014"/>
                <a:gd name="connsiteY2" fmla="*/ 14954 h 227171"/>
                <a:gd name="connsiteX3" fmla="*/ 39338 w 106014"/>
                <a:gd name="connsiteY3" fmla="*/ 6667 h 227171"/>
                <a:gd name="connsiteX4" fmla="*/ 30575 w 106014"/>
                <a:gd name="connsiteY4" fmla="*/ 2667 h 227171"/>
                <a:gd name="connsiteX5" fmla="*/ 12192 w 106014"/>
                <a:gd name="connsiteY5" fmla="*/ 2667 h 227171"/>
                <a:gd name="connsiteX6" fmla="*/ 3429 w 106014"/>
                <a:gd name="connsiteY6" fmla="*/ 6572 h 227171"/>
                <a:gd name="connsiteX7" fmla="*/ 0 w 106014"/>
                <a:gd name="connsiteY7" fmla="*/ 15240 h 227171"/>
                <a:gd name="connsiteX8" fmla="*/ 0 w 106014"/>
                <a:gd name="connsiteY8" fmla="*/ 214598 h 227171"/>
                <a:gd name="connsiteX9" fmla="*/ 3429 w 106014"/>
                <a:gd name="connsiteY9" fmla="*/ 223266 h 227171"/>
                <a:gd name="connsiteX10" fmla="*/ 12192 w 106014"/>
                <a:gd name="connsiteY10" fmla="*/ 227171 h 227171"/>
                <a:gd name="connsiteX11" fmla="*/ 31337 w 106014"/>
                <a:gd name="connsiteY11" fmla="*/ 227171 h 227171"/>
                <a:gd name="connsiteX12" fmla="*/ 40196 w 106014"/>
                <a:gd name="connsiteY12" fmla="*/ 223456 h 227171"/>
                <a:gd name="connsiteX13" fmla="*/ 43910 w 106014"/>
                <a:gd name="connsiteY13" fmla="*/ 214598 h 227171"/>
                <a:gd name="connsiteX14" fmla="*/ 43910 w 106014"/>
                <a:gd name="connsiteY14" fmla="*/ 54007 h 227171"/>
                <a:gd name="connsiteX15" fmla="*/ 68008 w 106014"/>
                <a:gd name="connsiteY15" fmla="*/ 43148 h 227171"/>
                <a:gd name="connsiteX16" fmla="*/ 93059 w 106014"/>
                <a:gd name="connsiteY16" fmla="*/ 39624 h 227171"/>
                <a:gd name="connsiteX17" fmla="*/ 106013 w 106014"/>
                <a:gd name="connsiteY17" fmla="*/ 28099 h 227171"/>
                <a:gd name="connsiteX18" fmla="*/ 106013 w 106014"/>
                <a:gd name="connsiteY18" fmla="*/ 11906 h 227171"/>
                <a:gd name="connsiteX19" fmla="*/ 93059 w 106014"/>
                <a:gd name="connsiteY19" fmla="*/ 0 h 2271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06014" h="227171">
                  <a:moveTo>
                    <a:pt x="93059" y="0"/>
                  </a:moveTo>
                  <a:cubicBezTo>
                    <a:pt x="83725" y="0"/>
                    <a:pt x="74200" y="1524"/>
                    <a:pt x="64770" y="4572"/>
                  </a:cubicBezTo>
                  <a:cubicBezTo>
                    <a:pt x="57626" y="6858"/>
                    <a:pt x="50292" y="10382"/>
                    <a:pt x="42672" y="14954"/>
                  </a:cubicBezTo>
                  <a:cubicBezTo>
                    <a:pt x="42577" y="11811"/>
                    <a:pt x="41434" y="8953"/>
                    <a:pt x="39338" y="6667"/>
                  </a:cubicBezTo>
                  <a:cubicBezTo>
                    <a:pt x="36957" y="4096"/>
                    <a:pt x="33909" y="2667"/>
                    <a:pt x="30575" y="2667"/>
                  </a:cubicBezTo>
                  <a:lnTo>
                    <a:pt x="12192" y="2667"/>
                  </a:lnTo>
                  <a:cubicBezTo>
                    <a:pt x="8763" y="2667"/>
                    <a:pt x="5715" y="4000"/>
                    <a:pt x="3429" y="6572"/>
                  </a:cubicBezTo>
                  <a:cubicBezTo>
                    <a:pt x="1238" y="8953"/>
                    <a:pt x="0" y="12001"/>
                    <a:pt x="0" y="15240"/>
                  </a:cubicBezTo>
                  <a:lnTo>
                    <a:pt x="0" y="214598"/>
                  </a:lnTo>
                  <a:cubicBezTo>
                    <a:pt x="0" y="217837"/>
                    <a:pt x="1143" y="220885"/>
                    <a:pt x="3429" y="223266"/>
                  </a:cubicBezTo>
                  <a:cubicBezTo>
                    <a:pt x="5715" y="225838"/>
                    <a:pt x="8763" y="227171"/>
                    <a:pt x="12192" y="227171"/>
                  </a:cubicBezTo>
                  <a:lnTo>
                    <a:pt x="31337" y="227171"/>
                  </a:lnTo>
                  <a:cubicBezTo>
                    <a:pt x="34671" y="227171"/>
                    <a:pt x="37719" y="225838"/>
                    <a:pt x="40196" y="223456"/>
                  </a:cubicBezTo>
                  <a:cubicBezTo>
                    <a:pt x="42672" y="220980"/>
                    <a:pt x="43910" y="217932"/>
                    <a:pt x="43910" y="214598"/>
                  </a:cubicBezTo>
                  <a:lnTo>
                    <a:pt x="43910" y="54007"/>
                  </a:lnTo>
                  <a:cubicBezTo>
                    <a:pt x="52578" y="48958"/>
                    <a:pt x="60674" y="45339"/>
                    <a:pt x="68008" y="43148"/>
                  </a:cubicBezTo>
                  <a:cubicBezTo>
                    <a:pt x="76009" y="40767"/>
                    <a:pt x="84487" y="39624"/>
                    <a:pt x="93059" y="39624"/>
                  </a:cubicBezTo>
                  <a:cubicBezTo>
                    <a:pt x="101155" y="39624"/>
                    <a:pt x="106013" y="35338"/>
                    <a:pt x="106013" y="28099"/>
                  </a:cubicBezTo>
                  <a:lnTo>
                    <a:pt x="106013" y="11906"/>
                  </a:lnTo>
                  <a:cubicBezTo>
                    <a:pt x="106108" y="4477"/>
                    <a:pt x="101251" y="0"/>
                    <a:pt x="93059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30" name="Freeform: Shape 29">
              <a:extLst>
                <a:ext uri="{FF2B5EF4-FFF2-40B4-BE49-F238E27FC236}">
                  <a16:creationId xmlns:a16="http://schemas.microsoft.com/office/drawing/2014/main" id="{52CCD21E-C1B4-4D31-9019-CB6E55CE2811}"/>
                </a:ext>
              </a:extLst>
            </p:cNvPr>
            <p:cNvSpPr/>
            <p:nvPr/>
          </p:nvSpPr>
          <p:spPr>
            <a:xfrm>
              <a:off x="6228207" y="3367278"/>
              <a:ext cx="183454" cy="229933"/>
            </a:xfrm>
            <a:custGeom>
              <a:avLst/>
              <a:gdLst>
                <a:gd name="connsiteX0" fmla="*/ 177832 w 183454"/>
                <a:gd name="connsiteY0" fmla="*/ 59627 h 229933"/>
                <a:gd name="connsiteX1" fmla="*/ 160401 w 183454"/>
                <a:gd name="connsiteY1" fmla="*/ 27813 h 229933"/>
                <a:gd name="connsiteX2" fmla="*/ 131255 w 183454"/>
                <a:gd name="connsiteY2" fmla="*/ 7239 h 229933"/>
                <a:gd name="connsiteX3" fmla="*/ 91535 w 183454"/>
                <a:gd name="connsiteY3" fmla="*/ 0 h 229933"/>
                <a:gd name="connsiteX4" fmla="*/ 52006 w 183454"/>
                <a:gd name="connsiteY4" fmla="*/ 7239 h 229933"/>
                <a:gd name="connsiteX5" fmla="*/ 23146 w 183454"/>
                <a:gd name="connsiteY5" fmla="*/ 27813 h 229933"/>
                <a:gd name="connsiteX6" fmla="*/ 5715 w 183454"/>
                <a:gd name="connsiteY6" fmla="*/ 59627 h 229933"/>
                <a:gd name="connsiteX7" fmla="*/ 0 w 183454"/>
                <a:gd name="connsiteY7" fmla="*/ 100108 h 229933"/>
                <a:gd name="connsiteX8" fmla="*/ 0 w 183454"/>
                <a:gd name="connsiteY8" fmla="*/ 129826 h 229933"/>
                <a:gd name="connsiteX9" fmla="*/ 5715 w 183454"/>
                <a:gd name="connsiteY9" fmla="*/ 170307 h 229933"/>
                <a:gd name="connsiteX10" fmla="*/ 23050 w 183454"/>
                <a:gd name="connsiteY10" fmla="*/ 202121 h 229933"/>
                <a:gd name="connsiteX11" fmla="*/ 51911 w 183454"/>
                <a:gd name="connsiteY11" fmla="*/ 222695 h 229933"/>
                <a:gd name="connsiteX12" fmla="*/ 91440 w 183454"/>
                <a:gd name="connsiteY12" fmla="*/ 229934 h 229933"/>
                <a:gd name="connsiteX13" fmla="*/ 131159 w 183454"/>
                <a:gd name="connsiteY13" fmla="*/ 222695 h 229933"/>
                <a:gd name="connsiteX14" fmla="*/ 160306 w 183454"/>
                <a:gd name="connsiteY14" fmla="*/ 202121 h 229933"/>
                <a:gd name="connsiteX15" fmla="*/ 177737 w 183454"/>
                <a:gd name="connsiteY15" fmla="*/ 170307 h 229933"/>
                <a:gd name="connsiteX16" fmla="*/ 177737 w 183454"/>
                <a:gd name="connsiteY16" fmla="*/ 170307 h 229933"/>
                <a:gd name="connsiteX17" fmla="*/ 183451 w 183454"/>
                <a:gd name="connsiteY17" fmla="*/ 129826 h 229933"/>
                <a:gd name="connsiteX18" fmla="*/ 183451 w 183454"/>
                <a:gd name="connsiteY18" fmla="*/ 100108 h 229933"/>
                <a:gd name="connsiteX19" fmla="*/ 177832 w 183454"/>
                <a:gd name="connsiteY19" fmla="*/ 59627 h 229933"/>
                <a:gd name="connsiteX20" fmla="*/ 139637 w 183454"/>
                <a:gd name="connsiteY20" fmla="*/ 100203 h 229933"/>
                <a:gd name="connsiteX21" fmla="*/ 139637 w 183454"/>
                <a:gd name="connsiteY21" fmla="*/ 129921 h 229933"/>
                <a:gd name="connsiteX22" fmla="*/ 127826 w 183454"/>
                <a:gd name="connsiteY22" fmla="*/ 174974 h 229933"/>
                <a:gd name="connsiteX23" fmla="*/ 91630 w 183454"/>
                <a:gd name="connsiteY23" fmla="*/ 190405 h 229933"/>
                <a:gd name="connsiteX24" fmla="*/ 55435 w 183454"/>
                <a:gd name="connsiteY24" fmla="*/ 174879 h 229933"/>
                <a:gd name="connsiteX25" fmla="*/ 44005 w 183454"/>
                <a:gd name="connsiteY25" fmla="*/ 129921 h 229933"/>
                <a:gd name="connsiteX26" fmla="*/ 44005 w 183454"/>
                <a:gd name="connsiteY26" fmla="*/ 100203 h 229933"/>
                <a:gd name="connsiteX27" fmla="*/ 55626 w 183454"/>
                <a:gd name="connsiteY27" fmla="*/ 55150 h 229933"/>
                <a:gd name="connsiteX28" fmla="*/ 91630 w 183454"/>
                <a:gd name="connsiteY28" fmla="*/ 39719 h 229933"/>
                <a:gd name="connsiteX29" fmla="*/ 128016 w 183454"/>
                <a:gd name="connsiteY29" fmla="*/ 55340 h 229933"/>
                <a:gd name="connsiteX30" fmla="*/ 139637 w 183454"/>
                <a:gd name="connsiteY30" fmla="*/ 100203 h 22993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183454" h="229933">
                  <a:moveTo>
                    <a:pt x="177832" y="59627"/>
                  </a:moveTo>
                  <a:cubicBezTo>
                    <a:pt x="174022" y="47339"/>
                    <a:pt x="168116" y="36576"/>
                    <a:pt x="160401" y="27813"/>
                  </a:cubicBezTo>
                  <a:cubicBezTo>
                    <a:pt x="152686" y="18955"/>
                    <a:pt x="142875" y="12001"/>
                    <a:pt x="131255" y="7239"/>
                  </a:cubicBezTo>
                  <a:cubicBezTo>
                    <a:pt x="119729" y="2476"/>
                    <a:pt x="106394" y="0"/>
                    <a:pt x="91535" y="0"/>
                  </a:cubicBezTo>
                  <a:cubicBezTo>
                    <a:pt x="76676" y="0"/>
                    <a:pt x="63341" y="2381"/>
                    <a:pt x="52006" y="7239"/>
                  </a:cubicBezTo>
                  <a:cubicBezTo>
                    <a:pt x="40576" y="12097"/>
                    <a:pt x="30861" y="18955"/>
                    <a:pt x="23146" y="27813"/>
                  </a:cubicBezTo>
                  <a:cubicBezTo>
                    <a:pt x="15430" y="36576"/>
                    <a:pt x="9620" y="47339"/>
                    <a:pt x="5715" y="59627"/>
                  </a:cubicBezTo>
                  <a:cubicBezTo>
                    <a:pt x="1905" y="71723"/>
                    <a:pt x="0" y="85344"/>
                    <a:pt x="0" y="100108"/>
                  </a:cubicBezTo>
                  <a:lnTo>
                    <a:pt x="0" y="129826"/>
                  </a:lnTo>
                  <a:cubicBezTo>
                    <a:pt x="0" y="144590"/>
                    <a:pt x="1905" y="158210"/>
                    <a:pt x="5715" y="170307"/>
                  </a:cubicBezTo>
                  <a:cubicBezTo>
                    <a:pt x="9525" y="182594"/>
                    <a:pt x="15430" y="193358"/>
                    <a:pt x="23050" y="202121"/>
                  </a:cubicBezTo>
                  <a:cubicBezTo>
                    <a:pt x="30766" y="210979"/>
                    <a:pt x="40481" y="217932"/>
                    <a:pt x="51911" y="222695"/>
                  </a:cubicBezTo>
                  <a:cubicBezTo>
                    <a:pt x="63246" y="227457"/>
                    <a:pt x="76581" y="229934"/>
                    <a:pt x="91440" y="229934"/>
                  </a:cubicBezTo>
                  <a:cubicBezTo>
                    <a:pt x="106299" y="229934"/>
                    <a:pt x="119729" y="227552"/>
                    <a:pt x="131159" y="222695"/>
                  </a:cubicBezTo>
                  <a:cubicBezTo>
                    <a:pt x="142780" y="217837"/>
                    <a:pt x="152495" y="210979"/>
                    <a:pt x="160306" y="202121"/>
                  </a:cubicBezTo>
                  <a:cubicBezTo>
                    <a:pt x="168021" y="193358"/>
                    <a:pt x="173831" y="182594"/>
                    <a:pt x="177737" y="170307"/>
                  </a:cubicBezTo>
                  <a:lnTo>
                    <a:pt x="177737" y="170307"/>
                  </a:lnTo>
                  <a:cubicBezTo>
                    <a:pt x="181547" y="158210"/>
                    <a:pt x="183451" y="144590"/>
                    <a:pt x="183451" y="129826"/>
                  </a:cubicBezTo>
                  <a:lnTo>
                    <a:pt x="183451" y="100108"/>
                  </a:lnTo>
                  <a:cubicBezTo>
                    <a:pt x="183547" y="85439"/>
                    <a:pt x="181642" y="71818"/>
                    <a:pt x="177832" y="59627"/>
                  </a:cubicBezTo>
                  <a:close/>
                  <a:moveTo>
                    <a:pt x="139637" y="100203"/>
                  </a:moveTo>
                  <a:lnTo>
                    <a:pt x="139637" y="129921"/>
                  </a:lnTo>
                  <a:cubicBezTo>
                    <a:pt x="139637" y="149162"/>
                    <a:pt x="135636" y="164306"/>
                    <a:pt x="127826" y="174974"/>
                  </a:cubicBezTo>
                  <a:cubicBezTo>
                    <a:pt x="120205" y="185356"/>
                    <a:pt x="108395" y="190405"/>
                    <a:pt x="91630" y="190405"/>
                  </a:cubicBezTo>
                  <a:cubicBezTo>
                    <a:pt x="74581" y="190405"/>
                    <a:pt x="62770" y="185356"/>
                    <a:pt x="55435" y="174879"/>
                  </a:cubicBezTo>
                  <a:cubicBezTo>
                    <a:pt x="47816" y="164021"/>
                    <a:pt x="44005" y="148876"/>
                    <a:pt x="44005" y="129921"/>
                  </a:cubicBezTo>
                  <a:lnTo>
                    <a:pt x="44005" y="100203"/>
                  </a:lnTo>
                  <a:cubicBezTo>
                    <a:pt x="44005" y="80963"/>
                    <a:pt x="47911" y="65818"/>
                    <a:pt x="55626" y="55150"/>
                  </a:cubicBezTo>
                  <a:cubicBezTo>
                    <a:pt x="63055" y="44767"/>
                    <a:pt x="74866" y="39719"/>
                    <a:pt x="91630" y="39719"/>
                  </a:cubicBezTo>
                  <a:cubicBezTo>
                    <a:pt x="108680" y="39719"/>
                    <a:pt x="120491" y="44863"/>
                    <a:pt x="128016" y="55340"/>
                  </a:cubicBezTo>
                  <a:cubicBezTo>
                    <a:pt x="135731" y="66103"/>
                    <a:pt x="139637" y="81248"/>
                    <a:pt x="139637" y="1002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</p:grpSp>
      <p:sp>
        <p:nvSpPr>
          <p:cNvPr id="35" name="Rectangle: Rounded Corners 34">
            <a:extLst>
              <a:ext uri="{FF2B5EF4-FFF2-40B4-BE49-F238E27FC236}">
                <a16:creationId xmlns:a16="http://schemas.microsoft.com/office/drawing/2014/main" id="{6E966FDE-83A8-4525-BCBE-B13599A41C51}"/>
              </a:ext>
            </a:extLst>
          </p:cNvPr>
          <p:cNvSpPr/>
          <p:nvPr/>
        </p:nvSpPr>
        <p:spPr>
          <a:xfrm>
            <a:off x="3351213" y="3141644"/>
            <a:ext cx="3049587" cy="3352799"/>
          </a:xfrm>
          <a:prstGeom prst="roundRect">
            <a:avLst>
              <a:gd name="adj" fmla="val 3512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4" name="Freeform: Shape 33">
            <a:extLst>
              <a:ext uri="{FF2B5EF4-FFF2-40B4-BE49-F238E27FC236}">
                <a16:creationId xmlns:a16="http://schemas.microsoft.com/office/drawing/2014/main" id="{83AC08C9-A5BD-4A08-BDDD-086830B18063}"/>
              </a:ext>
            </a:extLst>
          </p:cNvPr>
          <p:cNvSpPr/>
          <p:nvPr/>
        </p:nvSpPr>
        <p:spPr>
          <a:xfrm>
            <a:off x="5883008" y="3141645"/>
            <a:ext cx="517793" cy="1549969"/>
          </a:xfrm>
          <a:custGeom>
            <a:avLst/>
            <a:gdLst>
              <a:gd name="connsiteX0" fmla="*/ 0 w 517793"/>
              <a:gd name="connsiteY0" fmla="*/ 0 h 1549969"/>
              <a:gd name="connsiteX1" fmla="*/ 410692 w 517793"/>
              <a:gd name="connsiteY1" fmla="*/ 0 h 1549969"/>
              <a:gd name="connsiteX2" fmla="*/ 517793 w 517793"/>
              <a:gd name="connsiteY2" fmla="*/ 107101 h 1549969"/>
              <a:gd name="connsiteX3" fmla="*/ 517793 w 517793"/>
              <a:gd name="connsiteY3" fmla="*/ 1549969 h 1549969"/>
              <a:gd name="connsiteX4" fmla="*/ 148731 w 517793"/>
              <a:gd name="connsiteY4" fmla="*/ 1549969 h 1549969"/>
              <a:gd name="connsiteX5" fmla="*/ 0 w 517793"/>
              <a:gd name="connsiteY5" fmla="*/ 1401238 h 154996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517793" h="1549969">
                <a:moveTo>
                  <a:pt x="0" y="0"/>
                </a:moveTo>
                <a:lnTo>
                  <a:pt x="410692" y="0"/>
                </a:lnTo>
                <a:cubicBezTo>
                  <a:pt x="469842" y="0"/>
                  <a:pt x="517793" y="47951"/>
                  <a:pt x="517793" y="107101"/>
                </a:cubicBezTo>
                <a:lnTo>
                  <a:pt x="517793" y="1549969"/>
                </a:lnTo>
                <a:lnTo>
                  <a:pt x="148731" y="1549969"/>
                </a:lnTo>
                <a:cubicBezTo>
                  <a:pt x="66589" y="1549969"/>
                  <a:pt x="0" y="1483380"/>
                  <a:pt x="0" y="1401238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/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6684BDEE-2E93-4AD5-BC1A-2E34911C71F4}"/>
              </a:ext>
            </a:extLst>
          </p:cNvPr>
          <p:cNvSpPr txBox="1"/>
          <p:nvPr/>
        </p:nvSpPr>
        <p:spPr>
          <a:xfrm rot="5400000">
            <a:off x="5368949" y="3778130"/>
            <a:ext cx="154997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200" b="1" dirty="0">
                <a:solidFill>
                  <a:schemeClr val="bg2"/>
                </a:solidFill>
              </a:rPr>
              <a:t>Collaboration</a:t>
            </a:r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861FBD3E-889F-410D-B9F3-D5DEC68E23B1}"/>
              </a:ext>
            </a:extLst>
          </p:cNvPr>
          <p:cNvSpPr txBox="1"/>
          <p:nvPr/>
        </p:nvSpPr>
        <p:spPr>
          <a:xfrm>
            <a:off x="3692445" y="4144891"/>
            <a:ext cx="1184355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tx2"/>
                </a:solidFill>
              </a:rPr>
              <a:t>Person/team</a:t>
            </a: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8BA81427-1B56-4BEF-8B18-F6EE04DD4720}"/>
              </a:ext>
            </a:extLst>
          </p:cNvPr>
          <p:cNvSpPr txBox="1"/>
          <p:nvPr/>
        </p:nvSpPr>
        <p:spPr>
          <a:xfrm>
            <a:off x="3668483" y="3437209"/>
            <a:ext cx="1513118" cy="70788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4000" b="1" dirty="0">
                <a:solidFill>
                  <a:schemeClr val="accent2"/>
                </a:solidFill>
                <a:latin typeface="+mj-lt"/>
              </a:rPr>
              <a:t>4 - 6</a:t>
            </a: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218269DF-E544-4025-9167-69D218516F0B}"/>
              </a:ext>
            </a:extLst>
          </p:cNvPr>
          <p:cNvSpPr txBox="1"/>
          <p:nvPr/>
        </p:nvSpPr>
        <p:spPr>
          <a:xfrm>
            <a:off x="3672247" y="4788022"/>
            <a:ext cx="2610187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tx2"/>
                </a:solidFill>
              </a:rPr>
              <a:t>A wonderful serenity has taken possession of my entire soul, like these sweet mornings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C4E713AC-BABB-4A5D-8D56-4A67C7BBF165}"/>
              </a:ext>
            </a:extLst>
          </p:cNvPr>
          <p:cNvSpPr txBox="1"/>
          <p:nvPr/>
        </p:nvSpPr>
        <p:spPr>
          <a:xfrm>
            <a:off x="3672250" y="4500303"/>
            <a:ext cx="1814201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3"/>
                </a:solidFill>
                <a:latin typeface="+mj-lt"/>
              </a:rPr>
              <a:t>Description</a:t>
            </a:r>
          </a:p>
        </p:txBody>
      </p:sp>
      <p:sp>
        <p:nvSpPr>
          <p:cNvPr id="40" name="Rectangle: Rounded Corners 39">
            <a:extLst>
              <a:ext uri="{FF2B5EF4-FFF2-40B4-BE49-F238E27FC236}">
                <a16:creationId xmlns:a16="http://schemas.microsoft.com/office/drawing/2014/main" id="{CFC2433B-E7F2-4C5A-B4D8-3A00BA3CC849}"/>
              </a:ext>
            </a:extLst>
          </p:cNvPr>
          <p:cNvSpPr/>
          <p:nvPr/>
        </p:nvSpPr>
        <p:spPr>
          <a:xfrm>
            <a:off x="3735615" y="5794872"/>
            <a:ext cx="1098014" cy="475410"/>
          </a:xfrm>
          <a:prstGeom prst="round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2CFBF219-8C8A-4D2A-8440-159CC376F438}"/>
              </a:ext>
            </a:extLst>
          </p:cNvPr>
          <p:cNvSpPr txBox="1"/>
          <p:nvPr/>
        </p:nvSpPr>
        <p:spPr>
          <a:xfrm>
            <a:off x="3735615" y="5875311"/>
            <a:ext cx="1098014" cy="30777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400" b="1" dirty="0">
                <a:solidFill>
                  <a:schemeClr val="bg2"/>
                </a:solidFill>
                <a:latin typeface="+mj-lt"/>
              </a:rPr>
              <a:t>Join us</a:t>
            </a:r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6E6380B4-188D-4E24-BCCC-3E150D08DD84}"/>
              </a:ext>
            </a:extLst>
          </p:cNvPr>
          <p:cNvSpPr txBox="1"/>
          <p:nvPr/>
        </p:nvSpPr>
        <p:spPr>
          <a:xfrm>
            <a:off x="5043890" y="5875311"/>
            <a:ext cx="961545" cy="30777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400" b="1" dirty="0">
                <a:solidFill>
                  <a:schemeClr val="tx2"/>
                </a:solidFill>
                <a:latin typeface="+mj-lt"/>
              </a:rPr>
              <a:t>Now!</a:t>
            </a:r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913B8A64-8731-4C50-ADF6-DEFDBD214413}"/>
              </a:ext>
            </a:extLst>
          </p:cNvPr>
          <p:cNvSpPr txBox="1"/>
          <p:nvPr/>
        </p:nvSpPr>
        <p:spPr>
          <a:xfrm>
            <a:off x="7330285" y="2036372"/>
            <a:ext cx="3372604" cy="283282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 I am alone, and feel the charm of existence in this spot, which was created for the bliss of souls like mine. </a:t>
            </a:r>
          </a:p>
          <a:p>
            <a:pPr>
              <a:lnSpc>
                <a:spcPct val="150000"/>
              </a:lnSpc>
            </a:pPr>
            <a:endParaRPr lang="en-US" sz="1200" dirty="0"/>
          </a:p>
          <a:p>
            <a:pPr>
              <a:lnSpc>
                <a:spcPct val="150000"/>
              </a:lnSpc>
            </a:pPr>
            <a:r>
              <a:rPr lang="en-US" sz="1200" dirty="0"/>
              <a:t>I am so happy, my dear friend, so absorbed in the exquisite sense of mere tranquil existence, that I neglect my talents.</a:t>
            </a:r>
          </a:p>
        </p:txBody>
      </p:sp>
      <p:sp>
        <p:nvSpPr>
          <p:cNvPr id="47" name="Freeform: Shape 46">
            <a:extLst>
              <a:ext uri="{FF2B5EF4-FFF2-40B4-BE49-F238E27FC236}">
                <a16:creationId xmlns:a16="http://schemas.microsoft.com/office/drawing/2014/main" id="{D9E9F64E-7B19-496E-AB9B-D21E7B6EF36E}"/>
              </a:ext>
            </a:extLst>
          </p:cNvPr>
          <p:cNvSpPr/>
          <p:nvPr/>
        </p:nvSpPr>
        <p:spPr>
          <a:xfrm rot="8458099">
            <a:off x="10650775" y="5417695"/>
            <a:ext cx="1899738" cy="1678561"/>
          </a:xfrm>
          <a:custGeom>
            <a:avLst/>
            <a:gdLst>
              <a:gd name="connsiteX0" fmla="*/ 196034 w 1899738"/>
              <a:gd name="connsiteY0" fmla="*/ 1264232 h 1678561"/>
              <a:gd name="connsiteX1" fmla="*/ 65451 w 1899738"/>
              <a:gd name="connsiteY1" fmla="*/ 1144438 h 1678561"/>
              <a:gd name="connsiteX2" fmla="*/ 0 w 1899738"/>
              <a:gd name="connsiteY2" fmla="*/ 1071915 h 1678561"/>
              <a:gd name="connsiteX3" fmla="*/ 869002 w 1899738"/>
              <a:gd name="connsiteY3" fmla="*/ 0 h 1678561"/>
              <a:gd name="connsiteX4" fmla="*/ 1899738 w 1899738"/>
              <a:gd name="connsiteY4" fmla="*/ 835618 h 1678561"/>
              <a:gd name="connsiteX5" fmla="*/ 1892546 w 1899738"/>
              <a:gd name="connsiteY5" fmla="*/ 926401 h 1678561"/>
              <a:gd name="connsiteX6" fmla="*/ 1512975 w 1899738"/>
              <a:gd name="connsiteY6" fmla="*/ 1582373 h 1678561"/>
              <a:gd name="connsiteX7" fmla="*/ 337778 w 1899738"/>
              <a:gd name="connsiteY7" fmla="*/ 1373185 h 1678561"/>
              <a:gd name="connsiteX8" fmla="*/ 196034 w 1899738"/>
              <a:gd name="connsiteY8" fmla="*/ 1264232 h 167856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1899738" h="1678561">
                <a:moveTo>
                  <a:pt x="196034" y="1264232"/>
                </a:moveTo>
                <a:cubicBezTo>
                  <a:pt x="150433" y="1225966"/>
                  <a:pt x="106694" y="1185893"/>
                  <a:pt x="65451" y="1144438"/>
                </a:cubicBezTo>
                <a:lnTo>
                  <a:pt x="0" y="1071915"/>
                </a:lnTo>
                <a:lnTo>
                  <a:pt x="869002" y="0"/>
                </a:lnTo>
                <a:lnTo>
                  <a:pt x="1899738" y="835618"/>
                </a:lnTo>
                <a:lnTo>
                  <a:pt x="1892546" y="926401"/>
                </a:lnTo>
                <a:cubicBezTo>
                  <a:pt x="1850726" y="1200641"/>
                  <a:pt x="1711745" y="1456944"/>
                  <a:pt x="1512975" y="1582373"/>
                </a:cubicBezTo>
                <a:cubicBezTo>
                  <a:pt x="1194940" y="1783057"/>
                  <a:pt x="727243" y="1648701"/>
                  <a:pt x="337778" y="1373185"/>
                </a:cubicBezTo>
                <a:cubicBezTo>
                  <a:pt x="289095" y="1338958"/>
                  <a:pt x="241634" y="1302499"/>
                  <a:pt x="196034" y="1264232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2AC5EB01-9F78-484D-AF46-309BCD1DC1DB}"/>
              </a:ext>
            </a:extLst>
          </p:cNvPr>
          <p:cNvSpPr txBox="1"/>
          <p:nvPr/>
        </p:nvSpPr>
        <p:spPr>
          <a:xfrm>
            <a:off x="7330360" y="4973793"/>
            <a:ext cx="181919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accent1"/>
                </a:solidFill>
              </a:rPr>
              <a:t>www.website.coms</a:t>
            </a:r>
          </a:p>
        </p:txBody>
      </p:sp>
    </p:spTree>
    <p:extLst>
      <p:ext uri="{BB962C8B-B14F-4D97-AF65-F5344CB8AC3E}">
        <p14:creationId xmlns:p14="http://schemas.microsoft.com/office/powerpoint/2010/main" val="250342886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1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9" dur="500"/>
                                        <p:tgtEl>
                                          <p:spTgt spid="4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0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2" dur="500"/>
                                        <p:tgtEl>
                                          <p:spTgt spid="44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5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6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8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4" grpId="0" build="p"/>
      <p:bldP spid="35" grpId="0" animBg="1"/>
      <p:bldP spid="34" grpId="0" animBg="1"/>
      <p:bldP spid="33" grpId="0"/>
      <p:bldP spid="36" grpId="0"/>
      <p:bldP spid="37" grpId="0"/>
      <p:bldP spid="38" grpId="0"/>
      <p:bldP spid="39" grpId="0"/>
      <p:bldP spid="40" grpId="0" animBg="1"/>
      <p:bldP spid="41" grpId="0"/>
      <p:bldP spid="42" grpId="0"/>
      <p:bldP spid="43" grpId="0"/>
      <p:bldP spid="47" grpId="0" animBg="1"/>
      <p:bldP spid="48" grpId="0"/>
    </p:bldLst>
  </p:timing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>
            <a:extLst>
              <a:ext uri="{FF2B5EF4-FFF2-40B4-BE49-F238E27FC236}">
                <a16:creationId xmlns:a16="http://schemas.microsoft.com/office/drawing/2014/main" id="{3AEA46CC-4475-4771-9E57-42818E1E518A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19A376D4-5173-41D2-95F1-32EB8E35C247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63623A6D-98C3-4ABF-A18B-FF44C9494D3A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1937C5BA-4382-4B47-80C7-B876A8D60B24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4" name="Graphic 2">
              <a:extLst>
                <a:ext uri="{FF2B5EF4-FFF2-40B4-BE49-F238E27FC236}">
                  <a16:creationId xmlns:a16="http://schemas.microsoft.com/office/drawing/2014/main" id="{091E51BD-CF73-4EF4-85DB-57423CFEDB10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3E9B8E49-3550-4DA3-8726-CBA1C821476D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" name="Freeform: Shape 5">
                <a:extLst>
                  <a:ext uri="{FF2B5EF4-FFF2-40B4-BE49-F238E27FC236}">
                    <a16:creationId xmlns:a16="http://schemas.microsoft.com/office/drawing/2014/main" id="{57355DD6-0A62-4A19-A73C-36DB292D861A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2FF5633C-B6F1-4815-9DAB-8E880C3C36E8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0C25CD9E-99B6-4519-AE95-18CEC8BFE420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5" name="TextBox 14">
            <a:extLst>
              <a:ext uri="{FF2B5EF4-FFF2-40B4-BE49-F238E27FC236}">
                <a16:creationId xmlns:a16="http://schemas.microsoft.com/office/drawing/2014/main" id="{E61B8346-0118-4579-8A27-1F5B7E373250}"/>
              </a:ext>
            </a:extLst>
          </p:cNvPr>
          <p:cNvSpPr txBox="1"/>
          <p:nvPr/>
        </p:nvSpPr>
        <p:spPr>
          <a:xfrm>
            <a:off x="923955" y="2347170"/>
            <a:ext cx="5476845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</a:t>
            </a:r>
          </a:p>
        </p:txBody>
      </p:sp>
      <p:grpSp>
        <p:nvGrpSpPr>
          <p:cNvPr id="49" name="Group 48">
            <a:extLst>
              <a:ext uri="{FF2B5EF4-FFF2-40B4-BE49-F238E27FC236}">
                <a16:creationId xmlns:a16="http://schemas.microsoft.com/office/drawing/2014/main" id="{8EDFADDA-949C-4036-B2F7-14257B6C8CEB}"/>
              </a:ext>
            </a:extLst>
          </p:cNvPr>
          <p:cNvGrpSpPr/>
          <p:nvPr/>
        </p:nvGrpSpPr>
        <p:grpSpPr>
          <a:xfrm>
            <a:off x="2046061" y="4844635"/>
            <a:ext cx="251338" cy="152712"/>
            <a:chOff x="8547204" y="1792235"/>
            <a:chExt cx="251338" cy="152712"/>
          </a:xfrm>
          <a:solidFill>
            <a:schemeClr val="accent3"/>
          </a:solidFill>
        </p:grpSpPr>
        <p:sp>
          <p:nvSpPr>
            <p:cNvPr id="50" name="Freeform: Shape 49">
              <a:extLst>
                <a:ext uri="{FF2B5EF4-FFF2-40B4-BE49-F238E27FC236}">
                  <a16:creationId xmlns:a16="http://schemas.microsoft.com/office/drawing/2014/main" id="{6DFA4C09-DE15-4F97-852C-5B2679DC4930}"/>
                </a:ext>
              </a:extLst>
            </p:cNvPr>
            <p:cNvSpPr/>
            <p:nvPr/>
          </p:nvSpPr>
          <p:spPr>
            <a:xfrm>
              <a:off x="8547204" y="1792235"/>
              <a:ext cx="251338" cy="152712"/>
            </a:xfrm>
            <a:custGeom>
              <a:avLst/>
              <a:gdLst>
                <a:gd name="connsiteX0" fmla="*/ 171372 w 251337"/>
                <a:gd name="connsiteY0" fmla="*/ 122169 h 152711"/>
                <a:gd name="connsiteX1" fmla="*/ 173917 w 251337"/>
                <a:gd name="connsiteY1" fmla="*/ 33406 h 152711"/>
                <a:gd name="connsiteX2" fmla="*/ 231820 w 251337"/>
                <a:gd name="connsiteY2" fmla="*/ 79855 h 152711"/>
                <a:gd name="connsiteX3" fmla="*/ 171372 w 251337"/>
                <a:gd name="connsiteY3" fmla="*/ 122169 h 152711"/>
                <a:gd name="connsiteX4" fmla="*/ 46339 w 251337"/>
                <a:gd name="connsiteY4" fmla="*/ 56631 h 152711"/>
                <a:gd name="connsiteX5" fmla="*/ 80063 w 251337"/>
                <a:gd name="connsiteY5" fmla="*/ 33724 h 152711"/>
                <a:gd name="connsiteX6" fmla="*/ 82926 w 251337"/>
                <a:gd name="connsiteY6" fmla="*/ 122169 h 152711"/>
                <a:gd name="connsiteX7" fmla="*/ 22478 w 251337"/>
                <a:gd name="connsiteY7" fmla="*/ 79855 h 152711"/>
                <a:gd name="connsiteX8" fmla="*/ 46339 w 251337"/>
                <a:gd name="connsiteY8" fmla="*/ 56631 h 152711"/>
                <a:gd name="connsiteX9" fmla="*/ 46339 w 251337"/>
                <a:gd name="connsiteY9" fmla="*/ 56631 h 152711"/>
                <a:gd name="connsiteX10" fmla="*/ 127149 w 251337"/>
                <a:gd name="connsiteY10" fmla="*/ 127260 h 152711"/>
                <a:gd name="connsiteX11" fmla="*/ 76245 w 251337"/>
                <a:gd name="connsiteY11" fmla="*/ 76356 h 152711"/>
                <a:gd name="connsiteX12" fmla="*/ 127149 w 251337"/>
                <a:gd name="connsiteY12" fmla="*/ 25452 h 152711"/>
                <a:gd name="connsiteX13" fmla="*/ 178053 w 251337"/>
                <a:gd name="connsiteY13" fmla="*/ 76356 h 152711"/>
                <a:gd name="connsiteX14" fmla="*/ 127149 w 251337"/>
                <a:gd name="connsiteY14" fmla="*/ 127260 h 152711"/>
                <a:gd name="connsiteX15" fmla="*/ 250909 w 251337"/>
                <a:gd name="connsiteY15" fmla="*/ 70947 h 152711"/>
                <a:gd name="connsiteX16" fmla="*/ 127149 w 251337"/>
                <a:gd name="connsiteY16" fmla="*/ 0 h 152711"/>
                <a:gd name="connsiteX17" fmla="*/ 3389 w 251337"/>
                <a:gd name="connsiteY17" fmla="*/ 70947 h 152711"/>
                <a:gd name="connsiteX18" fmla="*/ 4025 w 251337"/>
                <a:gd name="connsiteY18" fmla="*/ 90036 h 152711"/>
                <a:gd name="connsiteX19" fmla="*/ 127149 w 251337"/>
                <a:gd name="connsiteY19" fmla="*/ 152712 h 152711"/>
                <a:gd name="connsiteX20" fmla="*/ 250591 w 251337"/>
                <a:gd name="connsiteY20" fmla="*/ 90036 h 152711"/>
                <a:gd name="connsiteX21" fmla="*/ 250909 w 251337"/>
                <a:gd name="connsiteY21" fmla="*/ 70947 h 15271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51337" h="152711">
                  <a:moveTo>
                    <a:pt x="171372" y="122169"/>
                  </a:moveTo>
                  <a:cubicBezTo>
                    <a:pt x="196187" y="98308"/>
                    <a:pt x="197460" y="58858"/>
                    <a:pt x="173917" y="33406"/>
                  </a:cubicBezTo>
                  <a:cubicBezTo>
                    <a:pt x="199051" y="46450"/>
                    <a:pt x="219730" y="66493"/>
                    <a:pt x="231820" y="79855"/>
                  </a:cubicBezTo>
                  <a:cubicBezTo>
                    <a:pt x="219094" y="92263"/>
                    <a:pt x="197460" y="110716"/>
                    <a:pt x="171372" y="122169"/>
                  </a:cubicBezTo>
                  <a:close/>
                  <a:moveTo>
                    <a:pt x="46339" y="56631"/>
                  </a:moveTo>
                  <a:cubicBezTo>
                    <a:pt x="56838" y="47722"/>
                    <a:pt x="67973" y="40087"/>
                    <a:pt x="80063" y="33724"/>
                  </a:cubicBezTo>
                  <a:cubicBezTo>
                    <a:pt x="56838" y="59176"/>
                    <a:pt x="58111" y="98308"/>
                    <a:pt x="82926" y="122169"/>
                  </a:cubicBezTo>
                  <a:cubicBezTo>
                    <a:pt x="56838" y="110716"/>
                    <a:pt x="34886" y="92263"/>
                    <a:pt x="22478" y="79855"/>
                  </a:cubicBezTo>
                  <a:cubicBezTo>
                    <a:pt x="29795" y="71584"/>
                    <a:pt x="37749" y="63948"/>
                    <a:pt x="46339" y="56631"/>
                  </a:cubicBezTo>
                  <a:lnTo>
                    <a:pt x="46339" y="56631"/>
                  </a:lnTo>
                  <a:close/>
                  <a:moveTo>
                    <a:pt x="127149" y="127260"/>
                  </a:moveTo>
                  <a:cubicBezTo>
                    <a:pt x="99152" y="127260"/>
                    <a:pt x="76245" y="104353"/>
                    <a:pt x="76245" y="76356"/>
                  </a:cubicBezTo>
                  <a:cubicBezTo>
                    <a:pt x="76245" y="48359"/>
                    <a:pt x="99152" y="25452"/>
                    <a:pt x="127149" y="25452"/>
                  </a:cubicBezTo>
                  <a:cubicBezTo>
                    <a:pt x="155146" y="25452"/>
                    <a:pt x="178053" y="48359"/>
                    <a:pt x="178053" y="76356"/>
                  </a:cubicBezTo>
                  <a:cubicBezTo>
                    <a:pt x="178053" y="104353"/>
                    <a:pt x="155146" y="127260"/>
                    <a:pt x="127149" y="127260"/>
                  </a:cubicBezTo>
                  <a:close/>
                  <a:moveTo>
                    <a:pt x="250909" y="70947"/>
                  </a:moveTo>
                  <a:cubicBezTo>
                    <a:pt x="232456" y="49313"/>
                    <a:pt x="184098" y="0"/>
                    <a:pt x="127149" y="0"/>
                  </a:cubicBezTo>
                  <a:cubicBezTo>
                    <a:pt x="70200" y="0"/>
                    <a:pt x="21842" y="49313"/>
                    <a:pt x="3389" y="70947"/>
                  </a:cubicBezTo>
                  <a:cubicBezTo>
                    <a:pt x="-1383" y="76674"/>
                    <a:pt x="-1065" y="84628"/>
                    <a:pt x="4025" y="90036"/>
                  </a:cubicBezTo>
                  <a:cubicBezTo>
                    <a:pt x="22796" y="109761"/>
                    <a:pt x="70837" y="152712"/>
                    <a:pt x="127149" y="152712"/>
                  </a:cubicBezTo>
                  <a:cubicBezTo>
                    <a:pt x="183461" y="152712"/>
                    <a:pt x="231502" y="109761"/>
                    <a:pt x="250591" y="90036"/>
                  </a:cubicBezTo>
                  <a:cubicBezTo>
                    <a:pt x="255363" y="84946"/>
                    <a:pt x="255681" y="76674"/>
                    <a:pt x="250909" y="70947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7D3214C0-0AC4-43C6-BBE3-31D448712218}"/>
                </a:ext>
              </a:extLst>
            </p:cNvPr>
            <p:cNvSpPr/>
            <p:nvPr/>
          </p:nvSpPr>
          <p:spPr>
            <a:xfrm>
              <a:off x="8642538" y="1836776"/>
              <a:ext cx="63630" cy="63630"/>
            </a:xfrm>
            <a:custGeom>
              <a:avLst/>
              <a:gdLst>
                <a:gd name="connsiteX0" fmla="*/ 63630 w 63629"/>
                <a:gd name="connsiteY0" fmla="*/ 31815 h 63629"/>
                <a:gd name="connsiteX1" fmla="*/ 31815 w 63629"/>
                <a:gd name="connsiteY1" fmla="*/ 63630 h 63629"/>
                <a:gd name="connsiteX2" fmla="*/ 0 w 63629"/>
                <a:gd name="connsiteY2" fmla="*/ 31815 h 63629"/>
                <a:gd name="connsiteX3" fmla="*/ 31815 w 63629"/>
                <a:gd name="connsiteY3" fmla="*/ 0 h 63629"/>
                <a:gd name="connsiteX4" fmla="*/ 63630 w 63629"/>
                <a:gd name="connsiteY4" fmla="*/ 31815 h 6362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3629" h="63629">
                  <a:moveTo>
                    <a:pt x="63630" y="31815"/>
                  </a:moveTo>
                  <a:cubicBezTo>
                    <a:pt x="63630" y="49386"/>
                    <a:pt x="49386" y="63630"/>
                    <a:pt x="31815" y="63630"/>
                  </a:cubicBezTo>
                  <a:cubicBezTo>
                    <a:pt x="14244" y="63630"/>
                    <a:pt x="0" y="49386"/>
                    <a:pt x="0" y="31815"/>
                  </a:cubicBezTo>
                  <a:cubicBezTo>
                    <a:pt x="0" y="14244"/>
                    <a:pt x="14244" y="0"/>
                    <a:pt x="31815" y="0"/>
                  </a:cubicBezTo>
                  <a:cubicBezTo>
                    <a:pt x="49386" y="0"/>
                    <a:pt x="63630" y="14244"/>
                    <a:pt x="63630" y="31815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  <p:sp>
        <p:nvSpPr>
          <p:cNvPr id="55" name="Text Placeholder 54">
            <a:extLst>
              <a:ext uri="{FF2B5EF4-FFF2-40B4-BE49-F238E27FC236}">
                <a16:creationId xmlns:a16="http://schemas.microsoft.com/office/drawing/2014/main" id="{3D10151C-5431-4547-A1FD-BB768D12C65B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Collaboration</a:t>
            </a:r>
          </a:p>
          <a:p>
            <a:r>
              <a:rPr lang="en-US" dirty="0"/>
              <a:t>projects</a:t>
            </a:r>
          </a:p>
        </p:txBody>
      </p:sp>
      <p:sp>
        <p:nvSpPr>
          <p:cNvPr id="12" name="PpHolder5">
            <a:extLst>
              <a:ext uri="{FF2B5EF4-FFF2-40B4-BE49-F238E27FC236}">
                <a16:creationId xmlns:a16="http://schemas.microsoft.com/office/drawing/2014/main" id="{376F588E-9A04-4837-8BBF-BD1E9D5A96B8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68" name="Graphic 64">
            <a:extLst>
              <a:ext uri="{FF2B5EF4-FFF2-40B4-BE49-F238E27FC236}">
                <a16:creationId xmlns:a16="http://schemas.microsoft.com/office/drawing/2014/main" id="{EADB4CF2-EE11-41B4-81B8-8E4F541E6CB4}"/>
              </a:ext>
            </a:extLst>
          </p:cNvPr>
          <p:cNvSpPr/>
          <p:nvPr/>
        </p:nvSpPr>
        <p:spPr>
          <a:xfrm>
            <a:off x="7122787" y="1215075"/>
            <a:ext cx="1573557" cy="1550251"/>
          </a:xfrm>
          <a:custGeom>
            <a:avLst/>
            <a:gdLst>
              <a:gd name="connsiteX0" fmla="*/ 1251840 w 1573557"/>
              <a:gd name="connsiteY0" fmla="*/ 242176 h 1550251"/>
              <a:gd name="connsiteX1" fmla="*/ 1542353 w 1573557"/>
              <a:gd name="connsiteY1" fmla="*/ 584123 h 1550251"/>
              <a:gd name="connsiteX2" fmla="*/ 1516635 w 1573557"/>
              <a:gd name="connsiteY2" fmla="*/ 991793 h 1550251"/>
              <a:gd name="connsiteX3" fmla="*/ 1225170 w 1573557"/>
              <a:gd name="connsiteY3" fmla="*/ 1305166 h 1550251"/>
              <a:gd name="connsiteX4" fmla="*/ 845123 w 1573557"/>
              <a:gd name="connsiteY4" fmla="*/ 1542338 h 1550251"/>
              <a:gd name="connsiteX5" fmla="*/ 388875 w 1573557"/>
              <a:gd name="connsiteY5" fmla="*/ 1432801 h 1550251"/>
              <a:gd name="connsiteX6" fmla="*/ 38355 w 1573557"/>
              <a:gd name="connsiteY6" fmla="*/ 1058468 h 1550251"/>
              <a:gd name="connsiteX7" fmla="*/ 73598 w 1573557"/>
              <a:gd name="connsiteY7" fmla="*/ 565073 h 1550251"/>
              <a:gd name="connsiteX8" fmla="*/ 447930 w 1573557"/>
              <a:gd name="connsiteY8" fmla="*/ 219316 h 1550251"/>
              <a:gd name="connsiteX9" fmla="*/ 863220 w 1573557"/>
              <a:gd name="connsiteY9" fmla="*/ 241 h 1550251"/>
              <a:gd name="connsiteX10" fmla="*/ 1251840 w 1573557"/>
              <a:gd name="connsiteY10" fmla="*/ 242176 h 155025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573557" h="1550251">
                <a:moveTo>
                  <a:pt x="1251840" y="242176"/>
                </a:moveTo>
                <a:cubicBezTo>
                  <a:pt x="1375665" y="355523"/>
                  <a:pt x="1490918" y="455536"/>
                  <a:pt x="1542353" y="584123"/>
                </a:cubicBezTo>
                <a:cubicBezTo>
                  <a:pt x="1593788" y="711758"/>
                  <a:pt x="1579500" y="867968"/>
                  <a:pt x="1516635" y="991793"/>
                </a:cubicBezTo>
                <a:cubicBezTo>
                  <a:pt x="1453770" y="1114666"/>
                  <a:pt x="1341375" y="1206106"/>
                  <a:pt x="1225170" y="1305166"/>
                </a:cubicBezTo>
                <a:cubicBezTo>
                  <a:pt x="1108013" y="1405178"/>
                  <a:pt x="987045" y="1512811"/>
                  <a:pt x="845123" y="1542338"/>
                </a:cubicBezTo>
                <a:cubicBezTo>
                  <a:pt x="703200" y="1570913"/>
                  <a:pt x="539370" y="1520431"/>
                  <a:pt x="388875" y="1432801"/>
                </a:cubicBezTo>
                <a:cubicBezTo>
                  <a:pt x="238380" y="1344218"/>
                  <a:pt x="99315" y="1217536"/>
                  <a:pt x="38355" y="1058468"/>
                </a:cubicBezTo>
                <a:cubicBezTo>
                  <a:pt x="-23557" y="899401"/>
                  <a:pt x="-9270" y="707948"/>
                  <a:pt x="73598" y="565073"/>
                </a:cubicBezTo>
                <a:cubicBezTo>
                  <a:pt x="155513" y="421246"/>
                  <a:pt x="305055" y="325043"/>
                  <a:pt x="447930" y="219316"/>
                </a:cubicBezTo>
                <a:cubicBezTo>
                  <a:pt x="591758" y="112635"/>
                  <a:pt x="728918" y="-4522"/>
                  <a:pt x="863220" y="241"/>
                </a:cubicBezTo>
                <a:cubicBezTo>
                  <a:pt x="997523" y="4051"/>
                  <a:pt x="1128015" y="129781"/>
                  <a:pt x="1251840" y="242176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21" name="Graphic 153" descr="Magnifying glass">
            <a:extLst>
              <a:ext uri="{FF2B5EF4-FFF2-40B4-BE49-F238E27FC236}">
                <a16:creationId xmlns:a16="http://schemas.microsoft.com/office/drawing/2014/main" id="{E66BCAB6-5472-45FE-A6A2-B12A04D98620}"/>
              </a:ext>
            </a:extLst>
          </p:cNvPr>
          <p:cNvSpPr/>
          <p:nvPr/>
        </p:nvSpPr>
        <p:spPr>
          <a:xfrm>
            <a:off x="2038481" y="3239353"/>
            <a:ext cx="248156" cy="248156"/>
          </a:xfrm>
          <a:custGeom>
            <a:avLst/>
            <a:gdLst>
              <a:gd name="connsiteX0" fmla="*/ 244657 w 248156"/>
              <a:gd name="connsiteY0" fmla="*/ 213160 h 248156"/>
              <a:gd name="connsiteX1" fmla="*/ 204888 w 248156"/>
              <a:gd name="connsiteY1" fmla="*/ 173391 h 248156"/>
              <a:gd name="connsiteX2" fmla="*/ 185163 w 248156"/>
              <a:gd name="connsiteY2" fmla="*/ 167346 h 248156"/>
              <a:gd name="connsiteX3" fmla="*/ 171164 w 248156"/>
              <a:gd name="connsiteY3" fmla="*/ 153348 h 248156"/>
              <a:gd name="connsiteX4" fmla="*/ 190889 w 248156"/>
              <a:gd name="connsiteY4" fmla="*/ 95445 h 248156"/>
              <a:gd name="connsiteX5" fmla="*/ 95445 w 248156"/>
              <a:gd name="connsiteY5" fmla="*/ 0 h 248156"/>
              <a:gd name="connsiteX6" fmla="*/ 0 w 248156"/>
              <a:gd name="connsiteY6" fmla="*/ 95445 h 248156"/>
              <a:gd name="connsiteX7" fmla="*/ 95445 w 248156"/>
              <a:gd name="connsiteY7" fmla="*/ 190889 h 248156"/>
              <a:gd name="connsiteX8" fmla="*/ 153348 w 248156"/>
              <a:gd name="connsiteY8" fmla="*/ 171164 h 248156"/>
              <a:gd name="connsiteX9" fmla="*/ 167346 w 248156"/>
              <a:gd name="connsiteY9" fmla="*/ 185163 h 248156"/>
              <a:gd name="connsiteX10" fmla="*/ 173391 w 248156"/>
              <a:gd name="connsiteY10" fmla="*/ 204888 h 248156"/>
              <a:gd name="connsiteX11" fmla="*/ 213160 w 248156"/>
              <a:gd name="connsiteY11" fmla="*/ 244657 h 248156"/>
              <a:gd name="connsiteX12" fmla="*/ 229067 w 248156"/>
              <a:gd name="connsiteY12" fmla="*/ 251338 h 248156"/>
              <a:gd name="connsiteX13" fmla="*/ 244975 w 248156"/>
              <a:gd name="connsiteY13" fmla="*/ 244657 h 248156"/>
              <a:gd name="connsiteX14" fmla="*/ 244657 w 248156"/>
              <a:gd name="connsiteY14" fmla="*/ 213160 h 248156"/>
              <a:gd name="connsiteX15" fmla="*/ 95127 w 248156"/>
              <a:gd name="connsiteY15" fmla="*/ 171482 h 248156"/>
              <a:gd name="connsiteX16" fmla="*/ 18771 w 248156"/>
              <a:gd name="connsiteY16" fmla="*/ 95127 h 248156"/>
              <a:gd name="connsiteX17" fmla="*/ 95127 w 248156"/>
              <a:gd name="connsiteY17" fmla="*/ 18771 h 248156"/>
              <a:gd name="connsiteX18" fmla="*/ 171482 w 248156"/>
              <a:gd name="connsiteY18" fmla="*/ 95127 h 248156"/>
              <a:gd name="connsiteX19" fmla="*/ 95127 w 248156"/>
              <a:gd name="connsiteY19" fmla="*/ 171482 h 24815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</a:cxnLst>
            <a:rect l="l" t="t" r="r" b="b"/>
            <a:pathLst>
              <a:path w="248156" h="248156">
                <a:moveTo>
                  <a:pt x="244657" y="213160"/>
                </a:moveTo>
                <a:lnTo>
                  <a:pt x="204888" y="173391"/>
                </a:lnTo>
                <a:cubicBezTo>
                  <a:pt x="199479" y="167983"/>
                  <a:pt x="192162" y="166074"/>
                  <a:pt x="185163" y="167346"/>
                </a:cubicBezTo>
                <a:lnTo>
                  <a:pt x="171164" y="153348"/>
                </a:lnTo>
                <a:cubicBezTo>
                  <a:pt x="183572" y="137440"/>
                  <a:pt x="190889" y="117079"/>
                  <a:pt x="190889" y="95445"/>
                </a:cubicBezTo>
                <a:cubicBezTo>
                  <a:pt x="190889" y="42950"/>
                  <a:pt x="147939" y="0"/>
                  <a:pt x="95445" y="0"/>
                </a:cubicBezTo>
                <a:cubicBezTo>
                  <a:pt x="42950" y="0"/>
                  <a:pt x="0" y="42950"/>
                  <a:pt x="0" y="95445"/>
                </a:cubicBezTo>
                <a:cubicBezTo>
                  <a:pt x="0" y="147939"/>
                  <a:pt x="42950" y="190889"/>
                  <a:pt x="95445" y="190889"/>
                </a:cubicBezTo>
                <a:cubicBezTo>
                  <a:pt x="117079" y="190889"/>
                  <a:pt x="137122" y="183572"/>
                  <a:pt x="153348" y="171164"/>
                </a:cubicBezTo>
                <a:lnTo>
                  <a:pt x="167346" y="185163"/>
                </a:lnTo>
                <a:cubicBezTo>
                  <a:pt x="166074" y="192162"/>
                  <a:pt x="167983" y="199479"/>
                  <a:pt x="173391" y="204888"/>
                </a:cubicBezTo>
                <a:lnTo>
                  <a:pt x="213160" y="244657"/>
                </a:lnTo>
                <a:cubicBezTo>
                  <a:pt x="217614" y="249111"/>
                  <a:pt x="223341" y="251338"/>
                  <a:pt x="229067" y="251338"/>
                </a:cubicBezTo>
                <a:cubicBezTo>
                  <a:pt x="234794" y="251338"/>
                  <a:pt x="240521" y="249111"/>
                  <a:pt x="244975" y="244657"/>
                </a:cubicBezTo>
                <a:cubicBezTo>
                  <a:pt x="253247" y="235748"/>
                  <a:pt x="253247" y="221750"/>
                  <a:pt x="244657" y="213160"/>
                </a:cubicBezTo>
                <a:close/>
                <a:moveTo>
                  <a:pt x="95127" y="171482"/>
                </a:moveTo>
                <a:cubicBezTo>
                  <a:pt x="53131" y="171482"/>
                  <a:pt x="18771" y="137122"/>
                  <a:pt x="18771" y="95127"/>
                </a:cubicBezTo>
                <a:cubicBezTo>
                  <a:pt x="18771" y="53131"/>
                  <a:pt x="53131" y="18771"/>
                  <a:pt x="95127" y="18771"/>
                </a:cubicBezTo>
                <a:cubicBezTo>
                  <a:pt x="137122" y="18771"/>
                  <a:pt x="171482" y="53131"/>
                  <a:pt x="171482" y="95127"/>
                </a:cubicBezTo>
                <a:cubicBezTo>
                  <a:pt x="171482" y="137122"/>
                  <a:pt x="137122" y="171482"/>
                  <a:pt x="95127" y="171482"/>
                </a:cubicBezTo>
                <a:close/>
              </a:path>
            </a:pathLst>
          </a:custGeom>
          <a:solidFill>
            <a:schemeClr val="accent1"/>
          </a:solidFill>
          <a:ln w="317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2FFB6061-4543-40DC-B5AC-AD93DE643746}"/>
              </a:ext>
            </a:extLst>
          </p:cNvPr>
          <p:cNvSpPr txBox="1"/>
          <p:nvPr/>
        </p:nvSpPr>
        <p:spPr>
          <a:xfrm>
            <a:off x="527573" y="3224931"/>
            <a:ext cx="1281505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1200" b="1" dirty="0"/>
              <a:t>Research</a:t>
            </a:r>
            <a:endParaRPr lang="en-US" sz="1200" dirty="0"/>
          </a:p>
        </p:txBody>
      </p:sp>
      <p:sp>
        <p:nvSpPr>
          <p:cNvPr id="69" name="TextBox 68">
            <a:extLst>
              <a:ext uri="{FF2B5EF4-FFF2-40B4-BE49-F238E27FC236}">
                <a16:creationId xmlns:a16="http://schemas.microsoft.com/office/drawing/2014/main" id="{6CEBB198-219B-416A-8B0F-D846909C5B01}"/>
              </a:ext>
            </a:extLst>
          </p:cNvPr>
          <p:cNvSpPr txBox="1"/>
          <p:nvPr/>
        </p:nvSpPr>
        <p:spPr>
          <a:xfrm>
            <a:off x="2593434" y="3134487"/>
            <a:ext cx="3059908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soul</a:t>
            </a:r>
          </a:p>
        </p:txBody>
      </p:sp>
      <p:sp>
        <p:nvSpPr>
          <p:cNvPr id="76" name="TextBox 75">
            <a:extLst>
              <a:ext uri="{FF2B5EF4-FFF2-40B4-BE49-F238E27FC236}">
                <a16:creationId xmlns:a16="http://schemas.microsoft.com/office/drawing/2014/main" id="{8CD3BDD0-74CB-40E1-AC45-1A18B2335925}"/>
              </a:ext>
            </a:extLst>
          </p:cNvPr>
          <p:cNvSpPr txBox="1"/>
          <p:nvPr/>
        </p:nvSpPr>
        <p:spPr>
          <a:xfrm>
            <a:off x="527573" y="4002152"/>
            <a:ext cx="1281505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1200" b="1" dirty="0"/>
              <a:t>Idea’s</a:t>
            </a:r>
            <a:endParaRPr lang="en-US" sz="1200" dirty="0"/>
          </a:p>
        </p:txBody>
      </p:sp>
      <p:sp>
        <p:nvSpPr>
          <p:cNvPr id="77" name="TextBox 76">
            <a:extLst>
              <a:ext uri="{FF2B5EF4-FFF2-40B4-BE49-F238E27FC236}">
                <a16:creationId xmlns:a16="http://schemas.microsoft.com/office/drawing/2014/main" id="{F783DAB3-A06A-4DD8-8FE6-37585A64E368}"/>
              </a:ext>
            </a:extLst>
          </p:cNvPr>
          <p:cNvSpPr txBox="1"/>
          <p:nvPr/>
        </p:nvSpPr>
        <p:spPr>
          <a:xfrm>
            <a:off x="2593434" y="3911708"/>
            <a:ext cx="3059908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soul</a:t>
            </a:r>
          </a:p>
        </p:txBody>
      </p:sp>
      <p:sp>
        <p:nvSpPr>
          <p:cNvPr id="80" name="TextBox 79">
            <a:extLst>
              <a:ext uri="{FF2B5EF4-FFF2-40B4-BE49-F238E27FC236}">
                <a16:creationId xmlns:a16="http://schemas.microsoft.com/office/drawing/2014/main" id="{1237857F-1CCA-4238-AA3F-EB0089744874}"/>
              </a:ext>
            </a:extLst>
          </p:cNvPr>
          <p:cNvSpPr txBox="1"/>
          <p:nvPr/>
        </p:nvSpPr>
        <p:spPr>
          <a:xfrm>
            <a:off x="527573" y="4779373"/>
            <a:ext cx="1281505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1200" b="1" dirty="0"/>
              <a:t>Vision</a:t>
            </a:r>
            <a:endParaRPr lang="en-US" sz="1200" dirty="0"/>
          </a:p>
        </p:txBody>
      </p:sp>
      <p:sp>
        <p:nvSpPr>
          <p:cNvPr id="81" name="TextBox 80">
            <a:extLst>
              <a:ext uri="{FF2B5EF4-FFF2-40B4-BE49-F238E27FC236}">
                <a16:creationId xmlns:a16="http://schemas.microsoft.com/office/drawing/2014/main" id="{622F7582-53A3-4299-BE9B-D0A4FC5F329A}"/>
              </a:ext>
            </a:extLst>
          </p:cNvPr>
          <p:cNvSpPr txBox="1"/>
          <p:nvPr/>
        </p:nvSpPr>
        <p:spPr>
          <a:xfrm>
            <a:off x="2593434" y="4688929"/>
            <a:ext cx="3059908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soul</a:t>
            </a:r>
          </a:p>
        </p:txBody>
      </p:sp>
      <p:grpSp>
        <p:nvGrpSpPr>
          <p:cNvPr id="82" name="Group 81">
            <a:extLst>
              <a:ext uri="{FF2B5EF4-FFF2-40B4-BE49-F238E27FC236}">
                <a16:creationId xmlns:a16="http://schemas.microsoft.com/office/drawing/2014/main" id="{5B5EA387-02A1-4C05-AF6F-4C8A5AF0E413}"/>
              </a:ext>
            </a:extLst>
          </p:cNvPr>
          <p:cNvGrpSpPr/>
          <p:nvPr/>
        </p:nvGrpSpPr>
        <p:grpSpPr>
          <a:xfrm>
            <a:off x="2079841" y="3997485"/>
            <a:ext cx="165437" cy="267245"/>
            <a:chOff x="7437517" y="1734968"/>
            <a:chExt cx="165437" cy="267245"/>
          </a:xfrm>
          <a:solidFill>
            <a:schemeClr val="accent2"/>
          </a:solidFill>
        </p:grpSpPr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1A937241-348C-43EE-B61E-C5F4C8428342}"/>
                </a:ext>
              </a:extLst>
            </p:cNvPr>
            <p:cNvSpPr/>
            <p:nvPr/>
          </p:nvSpPr>
          <p:spPr>
            <a:xfrm>
              <a:off x="7478876" y="1919494"/>
              <a:ext cx="82719" cy="19089"/>
            </a:xfrm>
            <a:custGeom>
              <a:avLst/>
              <a:gdLst>
                <a:gd name="connsiteX0" fmla="*/ 9544 w 82718"/>
                <a:gd name="connsiteY0" fmla="*/ 0 h 19088"/>
                <a:gd name="connsiteX1" fmla="*/ 73174 w 82718"/>
                <a:gd name="connsiteY1" fmla="*/ 0 h 19088"/>
                <a:gd name="connsiteX2" fmla="*/ 82719 w 82718"/>
                <a:gd name="connsiteY2" fmla="*/ 9544 h 19088"/>
                <a:gd name="connsiteX3" fmla="*/ 73174 w 82718"/>
                <a:gd name="connsiteY3" fmla="*/ 19089 h 19088"/>
                <a:gd name="connsiteX4" fmla="*/ 9544 w 82718"/>
                <a:gd name="connsiteY4" fmla="*/ 19089 h 19088"/>
                <a:gd name="connsiteX5" fmla="*/ 0 w 82718"/>
                <a:gd name="connsiteY5" fmla="*/ 9544 h 19088"/>
                <a:gd name="connsiteX6" fmla="*/ 9544 w 82718"/>
                <a:gd name="connsiteY6" fmla="*/ 0 h 190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2718" h="19088">
                  <a:moveTo>
                    <a:pt x="9544" y="0"/>
                  </a:moveTo>
                  <a:lnTo>
                    <a:pt x="73174" y="0"/>
                  </a:lnTo>
                  <a:cubicBezTo>
                    <a:pt x="78583" y="0"/>
                    <a:pt x="82719" y="4136"/>
                    <a:pt x="82719" y="9544"/>
                  </a:cubicBezTo>
                  <a:cubicBezTo>
                    <a:pt x="82719" y="14953"/>
                    <a:pt x="78583" y="19089"/>
                    <a:pt x="73174" y="19089"/>
                  </a:cubicBezTo>
                  <a:lnTo>
                    <a:pt x="9544" y="19089"/>
                  </a:lnTo>
                  <a:cubicBezTo>
                    <a:pt x="4136" y="19089"/>
                    <a:pt x="0" y="14953"/>
                    <a:pt x="0" y="9544"/>
                  </a:cubicBezTo>
                  <a:cubicBezTo>
                    <a:pt x="0" y="4136"/>
                    <a:pt x="4136" y="0"/>
                    <a:pt x="9544" y="0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59DFB886-BD7A-4599-A712-122D1D46A7E1}"/>
                </a:ext>
              </a:extLst>
            </p:cNvPr>
            <p:cNvSpPr/>
            <p:nvPr/>
          </p:nvSpPr>
          <p:spPr>
            <a:xfrm>
              <a:off x="7478876" y="1951309"/>
              <a:ext cx="82719" cy="19089"/>
            </a:xfrm>
            <a:custGeom>
              <a:avLst/>
              <a:gdLst>
                <a:gd name="connsiteX0" fmla="*/ 9544 w 82718"/>
                <a:gd name="connsiteY0" fmla="*/ 0 h 19088"/>
                <a:gd name="connsiteX1" fmla="*/ 73174 w 82718"/>
                <a:gd name="connsiteY1" fmla="*/ 0 h 19088"/>
                <a:gd name="connsiteX2" fmla="*/ 82719 w 82718"/>
                <a:gd name="connsiteY2" fmla="*/ 9544 h 19088"/>
                <a:gd name="connsiteX3" fmla="*/ 73174 w 82718"/>
                <a:gd name="connsiteY3" fmla="*/ 19089 h 19088"/>
                <a:gd name="connsiteX4" fmla="*/ 9544 w 82718"/>
                <a:gd name="connsiteY4" fmla="*/ 19089 h 19088"/>
                <a:gd name="connsiteX5" fmla="*/ 0 w 82718"/>
                <a:gd name="connsiteY5" fmla="*/ 9544 h 19088"/>
                <a:gd name="connsiteX6" fmla="*/ 9544 w 82718"/>
                <a:gd name="connsiteY6" fmla="*/ 0 h 190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2718" h="19088">
                  <a:moveTo>
                    <a:pt x="9544" y="0"/>
                  </a:moveTo>
                  <a:lnTo>
                    <a:pt x="73174" y="0"/>
                  </a:lnTo>
                  <a:cubicBezTo>
                    <a:pt x="78583" y="0"/>
                    <a:pt x="82719" y="4136"/>
                    <a:pt x="82719" y="9544"/>
                  </a:cubicBezTo>
                  <a:cubicBezTo>
                    <a:pt x="82719" y="14953"/>
                    <a:pt x="78583" y="19089"/>
                    <a:pt x="73174" y="19089"/>
                  </a:cubicBezTo>
                  <a:lnTo>
                    <a:pt x="9544" y="19089"/>
                  </a:lnTo>
                  <a:cubicBezTo>
                    <a:pt x="4136" y="19089"/>
                    <a:pt x="0" y="14953"/>
                    <a:pt x="0" y="9544"/>
                  </a:cubicBezTo>
                  <a:cubicBezTo>
                    <a:pt x="0" y="4136"/>
                    <a:pt x="4136" y="0"/>
                    <a:pt x="9544" y="0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FBCCD271-7E48-46BD-9021-9B9E553C046B}"/>
                </a:ext>
              </a:extLst>
            </p:cNvPr>
            <p:cNvSpPr/>
            <p:nvPr/>
          </p:nvSpPr>
          <p:spPr>
            <a:xfrm>
              <a:off x="7499556" y="1983124"/>
              <a:ext cx="41359" cy="19089"/>
            </a:xfrm>
            <a:custGeom>
              <a:avLst/>
              <a:gdLst>
                <a:gd name="connsiteX0" fmla="*/ 0 w 41359"/>
                <a:gd name="connsiteY0" fmla="*/ 0 h 19088"/>
                <a:gd name="connsiteX1" fmla="*/ 20680 w 41359"/>
                <a:gd name="connsiteY1" fmla="*/ 19089 h 19088"/>
                <a:gd name="connsiteX2" fmla="*/ 41359 w 41359"/>
                <a:gd name="connsiteY2" fmla="*/ 0 h 19088"/>
                <a:gd name="connsiteX3" fmla="*/ 0 w 41359"/>
                <a:gd name="connsiteY3" fmla="*/ 0 h 190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41359" h="19088">
                  <a:moveTo>
                    <a:pt x="0" y="0"/>
                  </a:moveTo>
                  <a:cubicBezTo>
                    <a:pt x="954" y="10817"/>
                    <a:pt x="9863" y="19089"/>
                    <a:pt x="20680" y="19089"/>
                  </a:cubicBezTo>
                  <a:cubicBezTo>
                    <a:pt x="31497" y="19089"/>
                    <a:pt x="40405" y="10817"/>
                    <a:pt x="41359" y="0"/>
                  </a:cubicBezTo>
                  <a:lnTo>
                    <a:pt x="0" y="0"/>
                  </a:ln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9754DA5D-711E-4177-A9CB-617DAB5F711F}"/>
                </a:ext>
              </a:extLst>
            </p:cNvPr>
            <p:cNvSpPr/>
            <p:nvPr/>
          </p:nvSpPr>
          <p:spPr>
            <a:xfrm>
              <a:off x="7437517" y="1734968"/>
              <a:ext cx="165437" cy="171800"/>
            </a:xfrm>
            <a:custGeom>
              <a:avLst/>
              <a:gdLst>
                <a:gd name="connsiteX0" fmla="*/ 82719 w 165437"/>
                <a:gd name="connsiteY0" fmla="*/ 0 h 171800"/>
                <a:gd name="connsiteX1" fmla="*/ 82719 w 165437"/>
                <a:gd name="connsiteY1" fmla="*/ 0 h 171800"/>
                <a:gd name="connsiteX2" fmla="*/ 82719 w 165437"/>
                <a:gd name="connsiteY2" fmla="*/ 0 h 171800"/>
                <a:gd name="connsiteX3" fmla="*/ 0 w 165437"/>
                <a:gd name="connsiteY3" fmla="*/ 81764 h 171800"/>
                <a:gd name="connsiteX4" fmla="*/ 0 w 165437"/>
                <a:gd name="connsiteY4" fmla="*/ 84628 h 171800"/>
                <a:gd name="connsiteX5" fmla="*/ 5727 w 165437"/>
                <a:gd name="connsiteY5" fmla="*/ 113261 h 171800"/>
                <a:gd name="connsiteX6" fmla="*/ 20043 w 165437"/>
                <a:gd name="connsiteY6" fmla="*/ 136804 h 171800"/>
                <a:gd name="connsiteX7" fmla="*/ 39450 w 165437"/>
                <a:gd name="connsiteY7" fmla="*/ 168301 h 171800"/>
                <a:gd name="connsiteX8" fmla="*/ 45177 w 165437"/>
                <a:gd name="connsiteY8" fmla="*/ 171800 h 171800"/>
                <a:gd name="connsiteX9" fmla="*/ 120260 w 165437"/>
                <a:gd name="connsiteY9" fmla="*/ 171800 h 171800"/>
                <a:gd name="connsiteX10" fmla="*/ 125987 w 165437"/>
                <a:gd name="connsiteY10" fmla="*/ 168301 h 171800"/>
                <a:gd name="connsiteX11" fmla="*/ 145394 w 165437"/>
                <a:gd name="connsiteY11" fmla="*/ 136804 h 171800"/>
                <a:gd name="connsiteX12" fmla="*/ 159711 w 165437"/>
                <a:gd name="connsiteY12" fmla="*/ 113261 h 171800"/>
                <a:gd name="connsiteX13" fmla="*/ 165437 w 165437"/>
                <a:gd name="connsiteY13" fmla="*/ 84628 h 171800"/>
                <a:gd name="connsiteX14" fmla="*/ 165437 w 165437"/>
                <a:gd name="connsiteY14" fmla="*/ 81764 h 171800"/>
                <a:gd name="connsiteX15" fmla="*/ 82719 w 165437"/>
                <a:gd name="connsiteY15" fmla="*/ 0 h 171800"/>
                <a:gd name="connsiteX16" fmla="*/ 146349 w 165437"/>
                <a:gd name="connsiteY16" fmla="*/ 84309 h 171800"/>
                <a:gd name="connsiteX17" fmla="*/ 141894 w 165437"/>
                <a:gd name="connsiteY17" fmla="*/ 106580 h 171800"/>
                <a:gd name="connsiteX18" fmla="*/ 131077 w 165437"/>
                <a:gd name="connsiteY18" fmla="*/ 124078 h 171800"/>
                <a:gd name="connsiteX19" fmla="*/ 112625 w 165437"/>
                <a:gd name="connsiteY19" fmla="*/ 152712 h 171800"/>
                <a:gd name="connsiteX20" fmla="*/ 82719 w 165437"/>
                <a:gd name="connsiteY20" fmla="*/ 152712 h 171800"/>
                <a:gd name="connsiteX21" fmla="*/ 53131 w 165437"/>
                <a:gd name="connsiteY21" fmla="*/ 152712 h 171800"/>
                <a:gd name="connsiteX22" fmla="*/ 34678 w 165437"/>
                <a:gd name="connsiteY22" fmla="*/ 124078 h 171800"/>
                <a:gd name="connsiteX23" fmla="*/ 23861 w 165437"/>
                <a:gd name="connsiteY23" fmla="*/ 106580 h 171800"/>
                <a:gd name="connsiteX24" fmla="*/ 19407 w 165437"/>
                <a:gd name="connsiteY24" fmla="*/ 84309 h 171800"/>
                <a:gd name="connsiteX25" fmla="*/ 19407 w 165437"/>
                <a:gd name="connsiteY25" fmla="*/ 81764 h 171800"/>
                <a:gd name="connsiteX26" fmla="*/ 83037 w 165437"/>
                <a:gd name="connsiteY26" fmla="*/ 18771 h 171800"/>
                <a:gd name="connsiteX27" fmla="*/ 83037 w 165437"/>
                <a:gd name="connsiteY27" fmla="*/ 18771 h 171800"/>
                <a:gd name="connsiteX28" fmla="*/ 83037 w 165437"/>
                <a:gd name="connsiteY28" fmla="*/ 18771 h 171800"/>
                <a:gd name="connsiteX29" fmla="*/ 83037 w 165437"/>
                <a:gd name="connsiteY29" fmla="*/ 18771 h 171800"/>
                <a:gd name="connsiteX30" fmla="*/ 83037 w 165437"/>
                <a:gd name="connsiteY30" fmla="*/ 18771 h 171800"/>
                <a:gd name="connsiteX31" fmla="*/ 83037 w 165437"/>
                <a:gd name="connsiteY31" fmla="*/ 18771 h 171800"/>
                <a:gd name="connsiteX32" fmla="*/ 83037 w 165437"/>
                <a:gd name="connsiteY32" fmla="*/ 18771 h 171800"/>
                <a:gd name="connsiteX33" fmla="*/ 146667 w 165437"/>
                <a:gd name="connsiteY33" fmla="*/ 81764 h 171800"/>
                <a:gd name="connsiteX34" fmla="*/ 146667 w 165437"/>
                <a:gd name="connsiteY34" fmla="*/ 84309 h 171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165437" h="171800">
                  <a:moveTo>
                    <a:pt x="82719" y="0"/>
                  </a:moveTo>
                  <a:cubicBezTo>
                    <a:pt x="82719" y="0"/>
                    <a:pt x="82719" y="0"/>
                    <a:pt x="82719" y="0"/>
                  </a:cubicBezTo>
                  <a:cubicBezTo>
                    <a:pt x="82719" y="0"/>
                    <a:pt x="82719" y="0"/>
                    <a:pt x="82719" y="0"/>
                  </a:cubicBezTo>
                  <a:cubicBezTo>
                    <a:pt x="37542" y="318"/>
                    <a:pt x="954" y="36587"/>
                    <a:pt x="0" y="81764"/>
                  </a:cubicBezTo>
                  <a:lnTo>
                    <a:pt x="0" y="84628"/>
                  </a:lnTo>
                  <a:cubicBezTo>
                    <a:pt x="318" y="94490"/>
                    <a:pt x="2227" y="104035"/>
                    <a:pt x="5727" y="113261"/>
                  </a:cubicBezTo>
                  <a:cubicBezTo>
                    <a:pt x="9226" y="121851"/>
                    <a:pt x="13999" y="129805"/>
                    <a:pt x="20043" y="136804"/>
                  </a:cubicBezTo>
                  <a:cubicBezTo>
                    <a:pt x="27679" y="145076"/>
                    <a:pt x="35951" y="161302"/>
                    <a:pt x="39450" y="168301"/>
                  </a:cubicBezTo>
                  <a:cubicBezTo>
                    <a:pt x="40405" y="170528"/>
                    <a:pt x="42632" y="171800"/>
                    <a:pt x="45177" y="171800"/>
                  </a:cubicBezTo>
                  <a:lnTo>
                    <a:pt x="120260" y="171800"/>
                  </a:lnTo>
                  <a:cubicBezTo>
                    <a:pt x="122805" y="171800"/>
                    <a:pt x="125033" y="170528"/>
                    <a:pt x="125987" y="168301"/>
                  </a:cubicBezTo>
                  <a:cubicBezTo>
                    <a:pt x="129487" y="161302"/>
                    <a:pt x="137759" y="145076"/>
                    <a:pt x="145394" y="136804"/>
                  </a:cubicBezTo>
                  <a:cubicBezTo>
                    <a:pt x="151439" y="129805"/>
                    <a:pt x="156529" y="121851"/>
                    <a:pt x="159711" y="113261"/>
                  </a:cubicBezTo>
                  <a:cubicBezTo>
                    <a:pt x="163210" y="104035"/>
                    <a:pt x="165119" y="94490"/>
                    <a:pt x="165437" y="84628"/>
                  </a:cubicBezTo>
                  <a:lnTo>
                    <a:pt x="165437" y="81764"/>
                  </a:lnTo>
                  <a:cubicBezTo>
                    <a:pt x="164483" y="36587"/>
                    <a:pt x="127896" y="318"/>
                    <a:pt x="82719" y="0"/>
                  </a:cubicBezTo>
                  <a:close/>
                  <a:moveTo>
                    <a:pt x="146349" y="84309"/>
                  </a:moveTo>
                  <a:cubicBezTo>
                    <a:pt x="146030" y="91945"/>
                    <a:pt x="144440" y="99581"/>
                    <a:pt x="141894" y="106580"/>
                  </a:cubicBezTo>
                  <a:cubicBezTo>
                    <a:pt x="139349" y="112943"/>
                    <a:pt x="135850" y="118988"/>
                    <a:pt x="131077" y="124078"/>
                  </a:cubicBezTo>
                  <a:cubicBezTo>
                    <a:pt x="123760" y="132986"/>
                    <a:pt x="117397" y="142531"/>
                    <a:pt x="112625" y="152712"/>
                  </a:cubicBezTo>
                  <a:lnTo>
                    <a:pt x="82719" y="152712"/>
                  </a:lnTo>
                  <a:lnTo>
                    <a:pt x="53131" y="152712"/>
                  </a:lnTo>
                  <a:cubicBezTo>
                    <a:pt x="48040" y="142531"/>
                    <a:pt x="41678" y="132986"/>
                    <a:pt x="34678" y="124078"/>
                  </a:cubicBezTo>
                  <a:cubicBezTo>
                    <a:pt x="30224" y="118988"/>
                    <a:pt x="26406" y="112943"/>
                    <a:pt x="23861" y="106580"/>
                  </a:cubicBezTo>
                  <a:cubicBezTo>
                    <a:pt x="20998" y="99581"/>
                    <a:pt x="19725" y="91945"/>
                    <a:pt x="19407" y="84309"/>
                  </a:cubicBezTo>
                  <a:lnTo>
                    <a:pt x="19407" y="81764"/>
                  </a:lnTo>
                  <a:cubicBezTo>
                    <a:pt x="20043" y="47086"/>
                    <a:pt x="48359" y="19089"/>
                    <a:pt x="83037" y="18771"/>
                  </a:cubicBezTo>
                  <a:lnTo>
                    <a:pt x="83037" y="18771"/>
                  </a:lnTo>
                  <a:lnTo>
                    <a:pt x="83037" y="18771"/>
                  </a:lnTo>
                  <a:cubicBezTo>
                    <a:pt x="83037" y="18771"/>
                    <a:pt x="83037" y="18771"/>
                    <a:pt x="83037" y="18771"/>
                  </a:cubicBezTo>
                  <a:cubicBezTo>
                    <a:pt x="83037" y="18771"/>
                    <a:pt x="83037" y="18771"/>
                    <a:pt x="83037" y="18771"/>
                  </a:cubicBezTo>
                  <a:lnTo>
                    <a:pt x="83037" y="18771"/>
                  </a:lnTo>
                  <a:lnTo>
                    <a:pt x="83037" y="18771"/>
                  </a:lnTo>
                  <a:cubicBezTo>
                    <a:pt x="117715" y="19089"/>
                    <a:pt x="146030" y="46768"/>
                    <a:pt x="146667" y="81764"/>
                  </a:cubicBezTo>
                  <a:lnTo>
                    <a:pt x="146667" y="84309"/>
                  </a:ln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  <p:sp>
        <p:nvSpPr>
          <p:cNvPr id="103" name="Freeform: Shape 102">
            <a:extLst>
              <a:ext uri="{FF2B5EF4-FFF2-40B4-BE49-F238E27FC236}">
                <a16:creationId xmlns:a16="http://schemas.microsoft.com/office/drawing/2014/main" id="{8F8C32BE-6F6E-465E-B607-E8085E690C6D}"/>
              </a:ext>
            </a:extLst>
          </p:cNvPr>
          <p:cNvSpPr/>
          <p:nvPr/>
        </p:nvSpPr>
        <p:spPr>
          <a:xfrm>
            <a:off x="4181586" y="5971596"/>
            <a:ext cx="1268982" cy="886404"/>
          </a:xfrm>
          <a:custGeom>
            <a:avLst/>
            <a:gdLst>
              <a:gd name="connsiteX0" fmla="*/ 743297 w 1268982"/>
              <a:gd name="connsiteY0" fmla="*/ 119 h 886404"/>
              <a:gd name="connsiteX1" fmla="*/ 1058604 w 1268982"/>
              <a:gd name="connsiteY1" fmla="*/ 134734 h 886404"/>
              <a:gd name="connsiteX2" fmla="*/ 1265296 w 1268982"/>
              <a:gd name="connsiteY2" fmla="*/ 539546 h 886404"/>
              <a:gd name="connsiteX3" fmla="*/ 1252795 w 1268982"/>
              <a:gd name="connsiteY3" fmla="*/ 755645 h 886404"/>
              <a:gd name="connsiteX4" fmla="*/ 1208266 w 1268982"/>
              <a:gd name="connsiteY4" fmla="*/ 886404 h 886404"/>
              <a:gd name="connsiteX5" fmla="*/ 9393 w 1268982"/>
              <a:gd name="connsiteY5" fmla="*/ 886404 h 886404"/>
              <a:gd name="connsiteX6" fmla="*/ 6210 w 1268982"/>
              <a:gd name="connsiteY6" fmla="*/ 872907 h 886404"/>
              <a:gd name="connsiteX7" fmla="*/ 39429 w 1268982"/>
              <a:gd name="connsiteY7" fmla="*/ 606221 h 886404"/>
              <a:gd name="connsiteX8" fmla="*/ 294699 w 1268982"/>
              <a:gd name="connsiteY8" fmla="*/ 313804 h 886404"/>
              <a:gd name="connsiteX9" fmla="*/ 636646 w 1268982"/>
              <a:gd name="connsiteY9" fmla="*/ 14719 h 886404"/>
              <a:gd name="connsiteX10" fmla="*/ 743297 w 1268982"/>
              <a:gd name="connsiteY10" fmla="*/ 119 h 88640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2" h="886404">
                <a:moveTo>
                  <a:pt x="743297" y="119"/>
                </a:moveTo>
                <a:cubicBezTo>
                  <a:pt x="853221" y="2932"/>
                  <a:pt x="969307" y="55438"/>
                  <a:pt x="1058604" y="134734"/>
                </a:cubicBezTo>
                <a:cubicBezTo>
                  <a:pt x="1178619" y="239509"/>
                  <a:pt x="1250056" y="392861"/>
                  <a:pt x="1265296" y="539546"/>
                </a:cubicBezTo>
                <a:cubicBezTo>
                  <a:pt x="1273393" y="613365"/>
                  <a:pt x="1267678" y="685994"/>
                  <a:pt x="1252795" y="755645"/>
                </a:cubicBezTo>
                <a:lnTo>
                  <a:pt x="1208266" y="886404"/>
                </a:lnTo>
                <a:lnTo>
                  <a:pt x="9393" y="886404"/>
                </a:lnTo>
                <a:lnTo>
                  <a:pt x="6210" y="872907"/>
                </a:lnTo>
                <a:cubicBezTo>
                  <a:pt x="-7899" y="779457"/>
                  <a:pt x="1567" y="684802"/>
                  <a:pt x="39429" y="606221"/>
                </a:cubicBezTo>
                <a:cubicBezTo>
                  <a:pt x="90864" y="500494"/>
                  <a:pt x="191829" y="424294"/>
                  <a:pt x="294699" y="313804"/>
                </a:cubicBezTo>
                <a:cubicBezTo>
                  <a:pt x="396616" y="202361"/>
                  <a:pt x="501391" y="57581"/>
                  <a:pt x="636646" y="14719"/>
                </a:cubicBezTo>
                <a:cubicBezTo>
                  <a:pt x="670698" y="3766"/>
                  <a:pt x="706655" y="-819"/>
                  <a:pt x="743297" y="119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367315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5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5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2" presetClass="entr" presetSubtype="4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7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8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1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2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5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6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9" dur="10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0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3" dur="10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4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7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8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1" dur="10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2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5" dur="1000" fill="hold"/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6" presetID="2" presetClass="entr" presetSubtype="4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9" dur="100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0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10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3" dur="1000" fill="hold"/>
                                        <p:tgtEl>
                                          <p:spTgt spid="10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4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7" dur="10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5" grpId="0"/>
      <p:bldP spid="55" grpId="0" build="p"/>
      <p:bldP spid="68" grpId="0" animBg="1"/>
      <p:bldP spid="21" grpId="0" animBg="1"/>
      <p:bldP spid="22" grpId="0"/>
      <p:bldP spid="69" grpId="0"/>
      <p:bldP spid="76" grpId="0"/>
      <p:bldP spid="77" grpId="0"/>
      <p:bldP spid="80" grpId="0"/>
      <p:bldP spid="81" grpId="0"/>
      <p:bldP spid="103" grpId="0" animBg="1"/>
    </p:bldLst>
  </p:timing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>
            <a:extLst>
              <a:ext uri="{FF2B5EF4-FFF2-40B4-BE49-F238E27FC236}">
                <a16:creationId xmlns:a16="http://schemas.microsoft.com/office/drawing/2014/main" id="{96E1AA5C-EDCF-4F0F-AB76-8E787D2E999C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58E3E621-7B67-484B-BE9C-4B448B98DD75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4B8838B1-79FA-4B20-89DD-17E00796F7B2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ED6E2E74-2BF1-49B7-8943-A5564BFAFD9C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4" name="Graphic 2">
              <a:extLst>
                <a:ext uri="{FF2B5EF4-FFF2-40B4-BE49-F238E27FC236}">
                  <a16:creationId xmlns:a16="http://schemas.microsoft.com/office/drawing/2014/main" id="{604E45AD-60E3-427A-9E05-C2E3F0887D03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56CDD819-05D2-4645-95BA-D14F0B2EDC76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" name="Freeform: Shape 5">
                <a:extLst>
                  <a:ext uri="{FF2B5EF4-FFF2-40B4-BE49-F238E27FC236}">
                    <a16:creationId xmlns:a16="http://schemas.microsoft.com/office/drawing/2014/main" id="{B14D6361-E78B-451D-8C75-0ACCC25AC58D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A05010A1-AF1D-455D-9473-73783C0736B0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A1A84618-522C-4ADB-8E3E-AFCC7D0B24CB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AFD1534C-00F1-459D-9EF9-F6F9BE949F8C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Services</a:t>
            </a:r>
          </a:p>
        </p:txBody>
      </p:sp>
      <p:sp>
        <p:nvSpPr>
          <p:cNvPr id="17" name="PpHolder3">
            <a:extLst>
              <a:ext uri="{FF2B5EF4-FFF2-40B4-BE49-F238E27FC236}">
                <a16:creationId xmlns:a16="http://schemas.microsoft.com/office/drawing/2014/main" id="{B7BE85E5-95DC-44A6-9A86-BE265F275E67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2" name="Rectangle 11">
            <a:extLst>
              <a:ext uri="{FF2B5EF4-FFF2-40B4-BE49-F238E27FC236}">
                <a16:creationId xmlns:a16="http://schemas.microsoft.com/office/drawing/2014/main" id="{71737739-42E0-4107-9F37-75644ABA1BCC}"/>
              </a:ext>
            </a:extLst>
          </p:cNvPr>
          <p:cNvSpPr/>
          <p:nvPr/>
        </p:nvSpPr>
        <p:spPr>
          <a:xfrm>
            <a:off x="0" y="1598716"/>
            <a:ext cx="12192000" cy="1905000"/>
          </a:xfrm>
          <a:prstGeom prst="rect">
            <a:avLst/>
          </a:prstGeom>
          <a:solidFill>
            <a:schemeClr val="bg2">
              <a:lumMod val="75000"/>
              <a:alpha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AFC1FAE0-BBB5-4D2A-9BAF-03524C168611}"/>
              </a:ext>
            </a:extLst>
          </p:cNvPr>
          <p:cNvSpPr txBox="1"/>
          <p:nvPr/>
        </p:nvSpPr>
        <p:spPr>
          <a:xfrm>
            <a:off x="1104752" y="2095245"/>
            <a:ext cx="1281505" cy="58477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3200" b="1" dirty="0"/>
              <a:t>542</a:t>
            </a:r>
            <a:endParaRPr lang="en-US" sz="3200" dirty="0"/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B66173F9-5E95-477D-A309-D0778BF9DD9F}"/>
              </a:ext>
            </a:extLst>
          </p:cNvPr>
          <p:cNvSpPr txBox="1"/>
          <p:nvPr/>
        </p:nvSpPr>
        <p:spPr>
          <a:xfrm>
            <a:off x="2087764" y="2341466"/>
            <a:ext cx="1281505" cy="246221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000" b="1" dirty="0"/>
              <a:t>/Person</a:t>
            </a:r>
            <a:endParaRPr lang="en-US" sz="1000" dirty="0"/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453504F3-6873-4969-82F9-879865314F8A}"/>
              </a:ext>
            </a:extLst>
          </p:cNvPr>
          <p:cNvSpPr txBox="1"/>
          <p:nvPr/>
        </p:nvSpPr>
        <p:spPr>
          <a:xfrm>
            <a:off x="1313698" y="2654593"/>
            <a:ext cx="1944400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1"/>
                </a:solidFill>
                <a:latin typeface="+mj-lt"/>
              </a:rPr>
              <a:t>Description</a:t>
            </a: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671EC081-0B62-4FDD-AC86-37F5DFE923D2}"/>
              </a:ext>
            </a:extLst>
          </p:cNvPr>
          <p:cNvSpPr txBox="1"/>
          <p:nvPr/>
        </p:nvSpPr>
        <p:spPr>
          <a:xfrm>
            <a:off x="3677412" y="2095245"/>
            <a:ext cx="1281505" cy="58477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3200" b="1" dirty="0"/>
              <a:t>24</a:t>
            </a:r>
            <a:endParaRPr lang="en-US" sz="3200" dirty="0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D17CDC9A-61DC-47D6-9584-F411A59D1EA0}"/>
              </a:ext>
            </a:extLst>
          </p:cNvPr>
          <p:cNvSpPr txBox="1"/>
          <p:nvPr/>
        </p:nvSpPr>
        <p:spPr>
          <a:xfrm>
            <a:off x="4515460" y="2341466"/>
            <a:ext cx="1281505" cy="246221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000" b="1" dirty="0"/>
              <a:t>/Hours</a:t>
            </a:r>
            <a:endParaRPr lang="en-US" sz="1000" dirty="0"/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A7E7C09D-D70A-452F-99ED-59B300E5F81F}"/>
              </a:ext>
            </a:extLst>
          </p:cNvPr>
          <p:cNvSpPr txBox="1"/>
          <p:nvPr/>
        </p:nvSpPr>
        <p:spPr>
          <a:xfrm>
            <a:off x="3886358" y="2654593"/>
            <a:ext cx="1944400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AF781077-CBB7-4426-AF40-E34A19703E28}"/>
              </a:ext>
            </a:extLst>
          </p:cNvPr>
          <p:cNvSpPr txBox="1"/>
          <p:nvPr/>
        </p:nvSpPr>
        <p:spPr>
          <a:xfrm>
            <a:off x="6138562" y="2095245"/>
            <a:ext cx="1281505" cy="58477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3200" b="1" dirty="0"/>
              <a:t>98%</a:t>
            </a:r>
            <a:endParaRPr lang="en-US" sz="3200" dirty="0"/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3263101D-2310-47C2-BAB4-1F8E70D061F9}"/>
              </a:ext>
            </a:extLst>
          </p:cNvPr>
          <p:cNvSpPr txBox="1"/>
          <p:nvPr/>
        </p:nvSpPr>
        <p:spPr>
          <a:xfrm>
            <a:off x="7155027" y="2341466"/>
            <a:ext cx="1281505" cy="246221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000" b="1" dirty="0"/>
              <a:t>/Progress</a:t>
            </a:r>
            <a:endParaRPr lang="en-US" sz="1000" dirty="0"/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6661068F-73D5-4D63-A385-7FDC7DECA384}"/>
              </a:ext>
            </a:extLst>
          </p:cNvPr>
          <p:cNvSpPr txBox="1"/>
          <p:nvPr/>
        </p:nvSpPr>
        <p:spPr>
          <a:xfrm>
            <a:off x="6459018" y="2654593"/>
            <a:ext cx="1944400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3"/>
                </a:solidFill>
                <a:latin typeface="+mj-lt"/>
              </a:rPr>
              <a:t>Description</a:t>
            </a:r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EA6A155C-8A96-463F-A980-88FF78C16511}"/>
              </a:ext>
            </a:extLst>
          </p:cNvPr>
          <p:cNvSpPr txBox="1"/>
          <p:nvPr/>
        </p:nvSpPr>
        <p:spPr>
          <a:xfrm>
            <a:off x="8822732" y="2095245"/>
            <a:ext cx="1281505" cy="58477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3200" b="1" dirty="0"/>
              <a:t>114</a:t>
            </a:r>
            <a:endParaRPr lang="en-US" sz="3200" dirty="0"/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B0571EC5-7D35-42DC-AEC3-B55FAA877452}"/>
              </a:ext>
            </a:extLst>
          </p:cNvPr>
          <p:cNvSpPr txBox="1"/>
          <p:nvPr/>
        </p:nvSpPr>
        <p:spPr>
          <a:xfrm>
            <a:off x="9783442" y="2341466"/>
            <a:ext cx="1281505" cy="246221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000" b="1" dirty="0"/>
              <a:t>/Projects</a:t>
            </a:r>
            <a:endParaRPr lang="en-US" sz="1000" dirty="0"/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7011160A-CBAF-4588-A999-986655635417}"/>
              </a:ext>
            </a:extLst>
          </p:cNvPr>
          <p:cNvSpPr txBox="1"/>
          <p:nvPr/>
        </p:nvSpPr>
        <p:spPr>
          <a:xfrm>
            <a:off x="9031678" y="2654593"/>
            <a:ext cx="1944400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4"/>
                </a:solidFill>
                <a:latin typeface="+mj-lt"/>
              </a:rPr>
              <a:t>Description</a:t>
            </a: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EA2AE53B-7CD0-4289-BD1C-3E8FE8A09470}"/>
              </a:ext>
            </a:extLst>
          </p:cNvPr>
          <p:cNvSpPr txBox="1"/>
          <p:nvPr/>
        </p:nvSpPr>
        <p:spPr>
          <a:xfrm>
            <a:off x="1222028" y="4050276"/>
            <a:ext cx="3012975" cy="120032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2400" b="1" dirty="0">
                <a:solidFill>
                  <a:schemeClr val="accent2"/>
                </a:solidFill>
              </a:rPr>
              <a:t>We provide best services for your business</a:t>
            </a:r>
            <a:endParaRPr lang="en-US" sz="2400" dirty="0">
              <a:solidFill>
                <a:schemeClr val="accent2"/>
              </a:solidFill>
            </a:endParaRPr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52CDBB81-590C-44AC-BEC1-E25A7DB32DA3}"/>
              </a:ext>
            </a:extLst>
          </p:cNvPr>
          <p:cNvSpPr txBox="1"/>
          <p:nvPr/>
        </p:nvSpPr>
        <p:spPr>
          <a:xfrm>
            <a:off x="1222028" y="5169707"/>
            <a:ext cx="3372604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 of my entire soul, like these sweet mornings of spring which I enjoy with heart.</a:t>
            </a:r>
          </a:p>
        </p:txBody>
      </p:sp>
      <p:cxnSp>
        <p:nvCxnSpPr>
          <p:cNvPr id="77" name="Straight Connector 76">
            <a:extLst>
              <a:ext uri="{FF2B5EF4-FFF2-40B4-BE49-F238E27FC236}">
                <a16:creationId xmlns:a16="http://schemas.microsoft.com/office/drawing/2014/main" id="{0630843D-50CC-4264-81E3-A4106F5D4831}"/>
              </a:ext>
            </a:extLst>
          </p:cNvPr>
          <p:cNvCxnSpPr>
            <a:stCxn id="54" idx="6"/>
            <a:endCxn id="56" idx="2"/>
          </p:cNvCxnSpPr>
          <p:nvPr/>
        </p:nvCxnSpPr>
        <p:spPr>
          <a:xfrm>
            <a:off x="6317105" y="4419745"/>
            <a:ext cx="3781925" cy="0"/>
          </a:xfrm>
          <a:prstGeom prst="line">
            <a:avLst/>
          </a:prstGeom>
          <a:ln w="19050">
            <a:solidFill>
              <a:schemeClr val="bg2"/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54" name="Oval 53">
            <a:extLst>
              <a:ext uri="{FF2B5EF4-FFF2-40B4-BE49-F238E27FC236}">
                <a16:creationId xmlns:a16="http://schemas.microsoft.com/office/drawing/2014/main" id="{3EB9ACE5-E98E-4014-BAF6-74DE4991166C}"/>
              </a:ext>
            </a:extLst>
          </p:cNvPr>
          <p:cNvSpPr/>
          <p:nvPr/>
        </p:nvSpPr>
        <p:spPr>
          <a:xfrm>
            <a:off x="5804149" y="4163267"/>
            <a:ext cx="512956" cy="512956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55" name="Oval 54">
            <a:extLst>
              <a:ext uri="{FF2B5EF4-FFF2-40B4-BE49-F238E27FC236}">
                <a16:creationId xmlns:a16="http://schemas.microsoft.com/office/drawing/2014/main" id="{65F4EEE6-F404-42A1-A543-0A0DD415CF6C}"/>
              </a:ext>
            </a:extLst>
          </p:cNvPr>
          <p:cNvSpPr/>
          <p:nvPr/>
        </p:nvSpPr>
        <p:spPr>
          <a:xfrm>
            <a:off x="7945872" y="4163267"/>
            <a:ext cx="512956" cy="512956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56" name="Oval 55">
            <a:extLst>
              <a:ext uri="{FF2B5EF4-FFF2-40B4-BE49-F238E27FC236}">
                <a16:creationId xmlns:a16="http://schemas.microsoft.com/office/drawing/2014/main" id="{E58AAF5A-3FEE-4BE4-B827-2308021138B6}"/>
              </a:ext>
            </a:extLst>
          </p:cNvPr>
          <p:cNvSpPr/>
          <p:nvPr/>
        </p:nvSpPr>
        <p:spPr>
          <a:xfrm>
            <a:off x="10099030" y="4163267"/>
            <a:ext cx="512956" cy="512956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58" name="Graphic 145" descr="Single gear">
            <a:extLst>
              <a:ext uri="{FF2B5EF4-FFF2-40B4-BE49-F238E27FC236}">
                <a16:creationId xmlns:a16="http://schemas.microsoft.com/office/drawing/2014/main" id="{218A62D2-D589-4957-B53B-8C842BA0A2C5}"/>
              </a:ext>
            </a:extLst>
          </p:cNvPr>
          <p:cNvSpPr/>
          <p:nvPr/>
        </p:nvSpPr>
        <p:spPr>
          <a:xfrm>
            <a:off x="5952457" y="4311575"/>
            <a:ext cx="216341" cy="216341"/>
          </a:xfrm>
          <a:custGeom>
            <a:avLst/>
            <a:gdLst>
              <a:gd name="connsiteX0" fmla="*/ 108171 w 216341"/>
              <a:gd name="connsiteY0" fmla="*/ 146349 h 216341"/>
              <a:gd name="connsiteX1" fmla="*/ 69993 w 216341"/>
              <a:gd name="connsiteY1" fmla="*/ 108171 h 216341"/>
              <a:gd name="connsiteX2" fmla="*/ 108171 w 216341"/>
              <a:gd name="connsiteY2" fmla="*/ 69993 h 216341"/>
              <a:gd name="connsiteX3" fmla="*/ 146349 w 216341"/>
              <a:gd name="connsiteY3" fmla="*/ 108171 h 216341"/>
              <a:gd name="connsiteX4" fmla="*/ 108171 w 216341"/>
              <a:gd name="connsiteY4" fmla="*/ 146349 h 216341"/>
              <a:gd name="connsiteX5" fmla="*/ 194071 w 216341"/>
              <a:gd name="connsiteY5" fmla="*/ 84309 h 216341"/>
              <a:gd name="connsiteX6" fmla="*/ 185799 w 216341"/>
              <a:gd name="connsiteY6" fmla="*/ 64584 h 216341"/>
              <a:gd name="connsiteX7" fmla="*/ 193753 w 216341"/>
              <a:gd name="connsiteY7" fmla="*/ 40723 h 216341"/>
              <a:gd name="connsiteX8" fmla="*/ 175618 w 216341"/>
              <a:gd name="connsiteY8" fmla="*/ 22589 h 216341"/>
              <a:gd name="connsiteX9" fmla="*/ 151757 w 216341"/>
              <a:gd name="connsiteY9" fmla="*/ 30542 h 216341"/>
              <a:gd name="connsiteX10" fmla="*/ 131714 w 216341"/>
              <a:gd name="connsiteY10" fmla="*/ 22270 h 216341"/>
              <a:gd name="connsiteX11" fmla="*/ 120897 w 216341"/>
              <a:gd name="connsiteY11" fmla="*/ 0 h 216341"/>
              <a:gd name="connsiteX12" fmla="*/ 95445 w 216341"/>
              <a:gd name="connsiteY12" fmla="*/ 0 h 216341"/>
              <a:gd name="connsiteX13" fmla="*/ 84309 w 216341"/>
              <a:gd name="connsiteY13" fmla="*/ 22270 h 216341"/>
              <a:gd name="connsiteX14" fmla="*/ 64584 w 216341"/>
              <a:gd name="connsiteY14" fmla="*/ 30542 h 216341"/>
              <a:gd name="connsiteX15" fmla="*/ 40723 w 216341"/>
              <a:gd name="connsiteY15" fmla="*/ 22589 h 216341"/>
              <a:gd name="connsiteX16" fmla="*/ 22589 w 216341"/>
              <a:gd name="connsiteY16" fmla="*/ 40723 h 216341"/>
              <a:gd name="connsiteX17" fmla="*/ 30542 w 216341"/>
              <a:gd name="connsiteY17" fmla="*/ 64584 h 216341"/>
              <a:gd name="connsiteX18" fmla="*/ 22270 w 216341"/>
              <a:gd name="connsiteY18" fmla="*/ 84628 h 216341"/>
              <a:gd name="connsiteX19" fmla="*/ 0 w 216341"/>
              <a:gd name="connsiteY19" fmla="*/ 95445 h 216341"/>
              <a:gd name="connsiteX20" fmla="*/ 0 w 216341"/>
              <a:gd name="connsiteY20" fmla="*/ 120897 h 216341"/>
              <a:gd name="connsiteX21" fmla="*/ 22270 w 216341"/>
              <a:gd name="connsiteY21" fmla="*/ 132032 h 216341"/>
              <a:gd name="connsiteX22" fmla="*/ 30542 w 216341"/>
              <a:gd name="connsiteY22" fmla="*/ 151757 h 216341"/>
              <a:gd name="connsiteX23" fmla="*/ 22589 w 216341"/>
              <a:gd name="connsiteY23" fmla="*/ 175618 h 216341"/>
              <a:gd name="connsiteX24" fmla="*/ 40723 w 216341"/>
              <a:gd name="connsiteY24" fmla="*/ 193753 h 216341"/>
              <a:gd name="connsiteX25" fmla="*/ 64584 w 216341"/>
              <a:gd name="connsiteY25" fmla="*/ 185799 h 216341"/>
              <a:gd name="connsiteX26" fmla="*/ 84628 w 216341"/>
              <a:gd name="connsiteY26" fmla="*/ 194071 h 216341"/>
              <a:gd name="connsiteX27" fmla="*/ 95763 w 216341"/>
              <a:gd name="connsiteY27" fmla="*/ 216341 h 216341"/>
              <a:gd name="connsiteX28" fmla="*/ 121215 w 216341"/>
              <a:gd name="connsiteY28" fmla="*/ 216341 h 216341"/>
              <a:gd name="connsiteX29" fmla="*/ 132350 w 216341"/>
              <a:gd name="connsiteY29" fmla="*/ 194071 h 216341"/>
              <a:gd name="connsiteX30" fmla="*/ 152075 w 216341"/>
              <a:gd name="connsiteY30" fmla="*/ 185799 h 216341"/>
              <a:gd name="connsiteX31" fmla="*/ 175936 w 216341"/>
              <a:gd name="connsiteY31" fmla="*/ 193753 h 216341"/>
              <a:gd name="connsiteX32" fmla="*/ 194071 w 216341"/>
              <a:gd name="connsiteY32" fmla="*/ 175618 h 216341"/>
              <a:gd name="connsiteX33" fmla="*/ 186117 w 216341"/>
              <a:gd name="connsiteY33" fmla="*/ 151757 h 216341"/>
              <a:gd name="connsiteX34" fmla="*/ 194389 w 216341"/>
              <a:gd name="connsiteY34" fmla="*/ 131714 h 216341"/>
              <a:gd name="connsiteX35" fmla="*/ 216659 w 216341"/>
              <a:gd name="connsiteY35" fmla="*/ 120578 h 216341"/>
              <a:gd name="connsiteX36" fmla="*/ 216659 w 216341"/>
              <a:gd name="connsiteY36" fmla="*/ 95127 h 216341"/>
              <a:gd name="connsiteX37" fmla="*/ 194071 w 216341"/>
              <a:gd name="connsiteY37" fmla="*/ 84309 h 21634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</a:cxnLst>
            <a:rect l="l" t="t" r="r" b="b"/>
            <a:pathLst>
              <a:path w="216341" h="216341">
                <a:moveTo>
                  <a:pt x="108171" y="146349"/>
                </a:moveTo>
                <a:cubicBezTo>
                  <a:pt x="87173" y="146349"/>
                  <a:pt x="69993" y="129168"/>
                  <a:pt x="69993" y="108171"/>
                </a:cubicBezTo>
                <a:cubicBezTo>
                  <a:pt x="69993" y="87173"/>
                  <a:pt x="87173" y="69993"/>
                  <a:pt x="108171" y="69993"/>
                </a:cubicBezTo>
                <a:cubicBezTo>
                  <a:pt x="129168" y="69993"/>
                  <a:pt x="146349" y="87173"/>
                  <a:pt x="146349" y="108171"/>
                </a:cubicBezTo>
                <a:cubicBezTo>
                  <a:pt x="146349" y="129168"/>
                  <a:pt x="129168" y="146349"/>
                  <a:pt x="108171" y="146349"/>
                </a:cubicBezTo>
                <a:close/>
                <a:moveTo>
                  <a:pt x="194071" y="84309"/>
                </a:moveTo>
                <a:cubicBezTo>
                  <a:pt x="192162" y="77310"/>
                  <a:pt x="189299" y="70629"/>
                  <a:pt x="185799" y="64584"/>
                </a:cubicBezTo>
                <a:lnTo>
                  <a:pt x="193753" y="40723"/>
                </a:lnTo>
                <a:lnTo>
                  <a:pt x="175618" y="22589"/>
                </a:lnTo>
                <a:lnTo>
                  <a:pt x="151757" y="30542"/>
                </a:lnTo>
                <a:cubicBezTo>
                  <a:pt x="145394" y="27043"/>
                  <a:pt x="138713" y="24179"/>
                  <a:pt x="131714" y="22270"/>
                </a:cubicBezTo>
                <a:lnTo>
                  <a:pt x="120897" y="0"/>
                </a:lnTo>
                <a:lnTo>
                  <a:pt x="95445" y="0"/>
                </a:lnTo>
                <a:lnTo>
                  <a:pt x="84309" y="22270"/>
                </a:lnTo>
                <a:cubicBezTo>
                  <a:pt x="77310" y="24179"/>
                  <a:pt x="70629" y="27043"/>
                  <a:pt x="64584" y="30542"/>
                </a:cubicBezTo>
                <a:lnTo>
                  <a:pt x="40723" y="22589"/>
                </a:lnTo>
                <a:lnTo>
                  <a:pt x="22589" y="40723"/>
                </a:lnTo>
                <a:lnTo>
                  <a:pt x="30542" y="64584"/>
                </a:lnTo>
                <a:cubicBezTo>
                  <a:pt x="27043" y="70947"/>
                  <a:pt x="24179" y="77628"/>
                  <a:pt x="22270" y="84628"/>
                </a:cubicBezTo>
                <a:lnTo>
                  <a:pt x="0" y="95445"/>
                </a:lnTo>
                <a:lnTo>
                  <a:pt x="0" y="120897"/>
                </a:lnTo>
                <a:lnTo>
                  <a:pt x="22270" y="132032"/>
                </a:lnTo>
                <a:cubicBezTo>
                  <a:pt x="24179" y="139031"/>
                  <a:pt x="27043" y="145712"/>
                  <a:pt x="30542" y="151757"/>
                </a:cubicBezTo>
                <a:lnTo>
                  <a:pt x="22589" y="175618"/>
                </a:lnTo>
                <a:lnTo>
                  <a:pt x="40723" y="193753"/>
                </a:lnTo>
                <a:lnTo>
                  <a:pt x="64584" y="185799"/>
                </a:lnTo>
                <a:cubicBezTo>
                  <a:pt x="70947" y="189299"/>
                  <a:pt x="77628" y="192162"/>
                  <a:pt x="84628" y="194071"/>
                </a:cubicBezTo>
                <a:lnTo>
                  <a:pt x="95763" y="216341"/>
                </a:lnTo>
                <a:lnTo>
                  <a:pt x="121215" y="216341"/>
                </a:lnTo>
                <a:lnTo>
                  <a:pt x="132350" y="194071"/>
                </a:lnTo>
                <a:cubicBezTo>
                  <a:pt x="139349" y="192162"/>
                  <a:pt x="146030" y="189299"/>
                  <a:pt x="152075" y="185799"/>
                </a:cubicBezTo>
                <a:lnTo>
                  <a:pt x="175936" y="193753"/>
                </a:lnTo>
                <a:lnTo>
                  <a:pt x="194071" y="175618"/>
                </a:lnTo>
                <a:lnTo>
                  <a:pt x="186117" y="151757"/>
                </a:lnTo>
                <a:cubicBezTo>
                  <a:pt x="189617" y="145394"/>
                  <a:pt x="192480" y="138713"/>
                  <a:pt x="194389" y="131714"/>
                </a:cubicBezTo>
                <a:lnTo>
                  <a:pt x="216659" y="120578"/>
                </a:lnTo>
                <a:lnTo>
                  <a:pt x="216659" y="95127"/>
                </a:lnTo>
                <a:lnTo>
                  <a:pt x="194071" y="84309"/>
                </a:lnTo>
                <a:close/>
              </a:path>
            </a:pathLst>
          </a:custGeom>
          <a:solidFill>
            <a:schemeClr val="bg2"/>
          </a:solidFill>
          <a:ln w="317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grpSp>
        <p:nvGrpSpPr>
          <p:cNvPr id="67" name="Graphic 445" descr="Ribbon">
            <a:extLst>
              <a:ext uri="{FF2B5EF4-FFF2-40B4-BE49-F238E27FC236}">
                <a16:creationId xmlns:a16="http://schemas.microsoft.com/office/drawing/2014/main" id="{CE05DF02-83CE-415F-9246-911DAA8159DF}"/>
              </a:ext>
            </a:extLst>
          </p:cNvPr>
          <p:cNvGrpSpPr/>
          <p:nvPr/>
        </p:nvGrpSpPr>
        <p:grpSpPr>
          <a:xfrm>
            <a:off x="10221762" y="4289790"/>
            <a:ext cx="259910" cy="259910"/>
            <a:chOff x="264981" y="4643739"/>
            <a:chExt cx="316506" cy="316506"/>
          </a:xfrm>
          <a:solidFill>
            <a:schemeClr val="bg2"/>
          </a:solidFill>
        </p:grpSpPr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EE00FACC-A6D0-4C59-A0E3-B9F8E8F89B46}"/>
                </a:ext>
              </a:extLst>
            </p:cNvPr>
            <p:cNvSpPr/>
            <p:nvPr/>
          </p:nvSpPr>
          <p:spPr>
            <a:xfrm>
              <a:off x="326304" y="4842215"/>
              <a:ext cx="89017" cy="98908"/>
            </a:xfrm>
            <a:custGeom>
              <a:avLst/>
              <a:gdLst>
                <a:gd name="connsiteX0" fmla="*/ 71214 w 89017"/>
                <a:gd name="connsiteY0" fmla="*/ 16814 h 98908"/>
                <a:gd name="connsiteX1" fmla="*/ 58026 w 89017"/>
                <a:gd name="connsiteY1" fmla="*/ 14177 h 98908"/>
                <a:gd name="connsiteX2" fmla="*/ 40882 w 89017"/>
                <a:gd name="connsiteY2" fmla="*/ 330 h 98908"/>
                <a:gd name="connsiteX3" fmla="*/ 39563 w 89017"/>
                <a:gd name="connsiteY3" fmla="*/ 0 h 98908"/>
                <a:gd name="connsiteX4" fmla="*/ 0 w 89017"/>
                <a:gd name="connsiteY4" fmla="*/ 77808 h 98908"/>
                <a:gd name="connsiteX5" fmla="*/ 33299 w 89017"/>
                <a:gd name="connsiteY5" fmla="*/ 70225 h 98908"/>
                <a:gd name="connsiteX6" fmla="*/ 50113 w 89017"/>
                <a:gd name="connsiteY6" fmla="*/ 101546 h 98908"/>
                <a:gd name="connsiteX7" fmla="*/ 91325 w 89017"/>
                <a:gd name="connsiteY7" fmla="*/ 21100 h 98908"/>
                <a:gd name="connsiteX8" fmla="*/ 78137 w 89017"/>
                <a:gd name="connsiteY8" fmla="*/ 16155 h 98908"/>
                <a:gd name="connsiteX9" fmla="*/ 71214 w 89017"/>
                <a:gd name="connsiteY9" fmla="*/ 16814 h 989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9017" h="98908">
                  <a:moveTo>
                    <a:pt x="71214" y="16814"/>
                  </a:moveTo>
                  <a:cubicBezTo>
                    <a:pt x="66598" y="16814"/>
                    <a:pt x="62312" y="15825"/>
                    <a:pt x="58026" y="14177"/>
                  </a:cubicBezTo>
                  <a:cubicBezTo>
                    <a:pt x="51103" y="11539"/>
                    <a:pt x="45168" y="6594"/>
                    <a:pt x="40882" y="330"/>
                  </a:cubicBezTo>
                  <a:cubicBezTo>
                    <a:pt x="40552" y="330"/>
                    <a:pt x="39893" y="0"/>
                    <a:pt x="39563" y="0"/>
                  </a:cubicBezTo>
                  <a:lnTo>
                    <a:pt x="0" y="77808"/>
                  </a:lnTo>
                  <a:lnTo>
                    <a:pt x="33299" y="70225"/>
                  </a:lnTo>
                  <a:lnTo>
                    <a:pt x="50113" y="101546"/>
                  </a:lnTo>
                  <a:lnTo>
                    <a:pt x="91325" y="21100"/>
                  </a:lnTo>
                  <a:cubicBezTo>
                    <a:pt x="86709" y="20441"/>
                    <a:pt x="82094" y="18463"/>
                    <a:pt x="78137" y="16155"/>
                  </a:cubicBezTo>
                  <a:cubicBezTo>
                    <a:pt x="75830" y="16485"/>
                    <a:pt x="73522" y="16814"/>
                    <a:pt x="71214" y="16814"/>
                  </a:cubicBezTo>
                  <a:close/>
                </a:path>
              </a:pathLst>
            </a:custGeom>
            <a:grpFill/>
            <a:ln w="32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2D00B553-6482-4A88-B681-6EF2EBB135E6}"/>
                </a:ext>
              </a:extLst>
            </p:cNvPr>
            <p:cNvSpPr/>
            <p:nvPr/>
          </p:nvSpPr>
          <p:spPr>
            <a:xfrm>
              <a:off x="427850" y="4844193"/>
              <a:ext cx="92314" cy="95611"/>
            </a:xfrm>
            <a:custGeom>
              <a:avLst/>
              <a:gdLst>
                <a:gd name="connsiteX0" fmla="*/ 38574 w 92314"/>
                <a:gd name="connsiteY0" fmla="*/ 10550 h 95611"/>
                <a:gd name="connsiteX1" fmla="*/ 24068 w 92314"/>
                <a:gd name="connsiteY1" fmla="*/ 13517 h 95611"/>
                <a:gd name="connsiteX2" fmla="*/ 16485 w 92314"/>
                <a:gd name="connsiteY2" fmla="*/ 12858 h 95611"/>
                <a:gd name="connsiteX3" fmla="*/ 0 w 92314"/>
                <a:gd name="connsiteY3" fmla="*/ 19122 h 95611"/>
                <a:gd name="connsiteX4" fmla="*/ 43520 w 92314"/>
                <a:gd name="connsiteY4" fmla="*/ 97589 h 95611"/>
                <a:gd name="connsiteX5" fmla="*/ 60664 w 92314"/>
                <a:gd name="connsiteY5" fmla="*/ 69565 h 95611"/>
                <a:gd name="connsiteX6" fmla="*/ 94292 w 92314"/>
                <a:gd name="connsiteY6" fmla="*/ 75170 h 95611"/>
                <a:gd name="connsiteX7" fmla="*/ 52421 w 92314"/>
                <a:gd name="connsiteY7" fmla="*/ 0 h 95611"/>
                <a:gd name="connsiteX8" fmla="*/ 38574 w 92314"/>
                <a:gd name="connsiteY8" fmla="*/ 10550 h 9561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2314" h="95611">
                  <a:moveTo>
                    <a:pt x="38574" y="10550"/>
                  </a:moveTo>
                  <a:cubicBezTo>
                    <a:pt x="33958" y="12528"/>
                    <a:pt x="29013" y="13517"/>
                    <a:pt x="24068" y="13517"/>
                  </a:cubicBezTo>
                  <a:cubicBezTo>
                    <a:pt x="21430" y="13517"/>
                    <a:pt x="19122" y="13188"/>
                    <a:pt x="16485" y="12858"/>
                  </a:cubicBezTo>
                  <a:cubicBezTo>
                    <a:pt x="11539" y="16155"/>
                    <a:pt x="5934" y="18463"/>
                    <a:pt x="0" y="19122"/>
                  </a:cubicBezTo>
                  <a:lnTo>
                    <a:pt x="43520" y="97589"/>
                  </a:lnTo>
                  <a:lnTo>
                    <a:pt x="60664" y="69565"/>
                  </a:lnTo>
                  <a:lnTo>
                    <a:pt x="94292" y="75170"/>
                  </a:lnTo>
                  <a:lnTo>
                    <a:pt x="52421" y="0"/>
                  </a:lnTo>
                  <a:cubicBezTo>
                    <a:pt x="48795" y="4616"/>
                    <a:pt x="44179" y="8242"/>
                    <a:pt x="38574" y="10550"/>
                  </a:cubicBezTo>
                  <a:close/>
                </a:path>
              </a:pathLst>
            </a:custGeom>
            <a:grpFill/>
            <a:ln w="32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94967B58-9AE1-46DD-AE8C-FD433F2163A9}"/>
                </a:ext>
              </a:extLst>
            </p:cNvPr>
            <p:cNvSpPr/>
            <p:nvPr/>
          </p:nvSpPr>
          <p:spPr>
            <a:xfrm>
              <a:off x="327623" y="4660883"/>
              <a:ext cx="191222" cy="191222"/>
            </a:xfrm>
            <a:custGeom>
              <a:avLst/>
              <a:gdLst>
                <a:gd name="connsiteX0" fmla="*/ 94622 w 191222"/>
                <a:gd name="connsiteY0" fmla="*/ 152978 h 191222"/>
                <a:gd name="connsiteX1" fmla="*/ 37585 w 191222"/>
                <a:gd name="connsiteY1" fmla="*/ 95941 h 191222"/>
                <a:gd name="connsiteX2" fmla="*/ 94622 w 191222"/>
                <a:gd name="connsiteY2" fmla="*/ 38904 h 191222"/>
                <a:gd name="connsiteX3" fmla="*/ 151659 w 191222"/>
                <a:gd name="connsiteY3" fmla="*/ 95941 h 191222"/>
                <a:gd name="connsiteX4" fmla="*/ 94622 w 191222"/>
                <a:gd name="connsiteY4" fmla="*/ 152978 h 191222"/>
                <a:gd name="connsiteX5" fmla="*/ 191882 w 191222"/>
                <a:gd name="connsiteY5" fmla="*/ 95941 h 191222"/>
                <a:gd name="connsiteX6" fmla="*/ 183969 w 191222"/>
                <a:gd name="connsiteY6" fmla="*/ 77478 h 191222"/>
                <a:gd name="connsiteX7" fmla="*/ 183969 w 191222"/>
                <a:gd name="connsiteY7" fmla="*/ 57367 h 191222"/>
                <a:gd name="connsiteX8" fmla="*/ 171111 w 191222"/>
                <a:gd name="connsiteY8" fmla="*/ 44509 h 191222"/>
                <a:gd name="connsiteX9" fmla="*/ 163858 w 191222"/>
                <a:gd name="connsiteY9" fmla="*/ 28024 h 191222"/>
                <a:gd name="connsiteX10" fmla="*/ 145065 w 191222"/>
                <a:gd name="connsiteY10" fmla="*/ 20771 h 191222"/>
                <a:gd name="connsiteX11" fmla="*/ 130888 w 191222"/>
                <a:gd name="connsiteY11" fmla="*/ 6594 h 191222"/>
                <a:gd name="connsiteX12" fmla="*/ 112755 w 191222"/>
                <a:gd name="connsiteY12" fmla="*/ 6594 h 191222"/>
                <a:gd name="connsiteX13" fmla="*/ 95941 w 191222"/>
                <a:gd name="connsiteY13" fmla="*/ 0 h 191222"/>
                <a:gd name="connsiteX14" fmla="*/ 77478 w 191222"/>
                <a:gd name="connsiteY14" fmla="*/ 7913 h 191222"/>
                <a:gd name="connsiteX15" fmla="*/ 57367 w 191222"/>
                <a:gd name="connsiteY15" fmla="*/ 7913 h 191222"/>
                <a:gd name="connsiteX16" fmla="*/ 44509 w 191222"/>
                <a:gd name="connsiteY16" fmla="*/ 20771 h 191222"/>
                <a:gd name="connsiteX17" fmla="*/ 28024 w 191222"/>
                <a:gd name="connsiteY17" fmla="*/ 28024 h 191222"/>
                <a:gd name="connsiteX18" fmla="*/ 20771 w 191222"/>
                <a:gd name="connsiteY18" fmla="*/ 46817 h 191222"/>
                <a:gd name="connsiteX19" fmla="*/ 6594 w 191222"/>
                <a:gd name="connsiteY19" fmla="*/ 60993 h 191222"/>
                <a:gd name="connsiteX20" fmla="*/ 6594 w 191222"/>
                <a:gd name="connsiteY20" fmla="*/ 79127 h 191222"/>
                <a:gd name="connsiteX21" fmla="*/ 0 w 191222"/>
                <a:gd name="connsiteY21" fmla="*/ 95941 h 191222"/>
                <a:gd name="connsiteX22" fmla="*/ 7913 w 191222"/>
                <a:gd name="connsiteY22" fmla="*/ 114404 h 191222"/>
                <a:gd name="connsiteX23" fmla="*/ 7913 w 191222"/>
                <a:gd name="connsiteY23" fmla="*/ 134515 h 191222"/>
                <a:gd name="connsiteX24" fmla="*/ 20771 w 191222"/>
                <a:gd name="connsiteY24" fmla="*/ 147373 h 191222"/>
                <a:gd name="connsiteX25" fmla="*/ 28024 w 191222"/>
                <a:gd name="connsiteY25" fmla="*/ 163858 h 191222"/>
                <a:gd name="connsiteX26" fmla="*/ 46817 w 191222"/>
                <a:gd name="connsiteY26" fmla="*/ 171111 h 191222"/>
                <a:gd name="connsiteX27" fmla="*/ 60993 w 191222"/>
                <a:gd name="connsiteY27" fmla="*/ 185288 h 191222"/>
                <a:gd name="connsiteX28" fmla="*/ 79127 w 191222"/>
                <a:gd name="connsiteY28" fmla="*/ 185288 h 191222"/>
                <a:gd name="connsiteX29" fmla="*/ 95941 w 191222"/>
                <a:gd name="connsiteY29" fmla="*/ 191882 h 191222"/>
                <a:gd name="connsiteX30" fmla="*/ 114404 w 191222"/>
                <a:gd name="connsiteY30" fmla="*/ 183969 h 191222"/>
                <a:gd name="connsiteX31" fmla="*/ 134515 w 191222"/>
                <a:gd name="connsiteY31" fmla="*/ 183969 h 191222"/>
                <a:gd name="connsiteX32" fmla="*/ 147373 w 191222"/>
                <a:gd name="connsiteY32" fmla="*/ 171111 h 191222"/>
                <a:gd name="connsiteX33" fmla="*/ 163858 w 191222"/>
                <a:gd name="connsiteY33" fmla="*/ 163858 h 191222"/>
                <a:gd name="connsiteX34" fmla="*/ 171111 w 191222"/>
                <a:gd name="connsiteY34" fmla="*/ 145065 h 191222"/>
                <a:gd name="connsiteX35" fmla="*/ 185288 w 191222"/>
                <a:gd name="connsiteY35" fmla="*/ 130888 h 191222"/>
                <a:gd name="connsiteX36" fmla="*/ 185288 w 191222"/>
                <a:gd name="connsiteY36" fmla="*/ 112755 h 191222"/>
                <a:gd name="connsiteX37" fmla="*/ 191882 w 191222"/>
                <a:gd name="connsiteY37" fmla="*/ 95941 h 19122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191222" h="191222">
                  <a:moveTo>
                    <a:pt x="94622" y="152978"/>
                  </a:moveTo>
                  <a:cubicBezTo>
                    <a:pt x="63301" y="152978"/>
                    <a:pt x="37585" y="127591"/>
                    <a:pt x="37585" y="95941"/>
                  </a:cubicBezTo>
                  <a:cubicBezTo>
                    <a:pt x="37585" y="64290"/>
                    <a:pt x="63301" y="38904"/>
                    <a:pt x="94622" y="38904"/>
                  </a:cubicBezTo>
                  <a:cubicBezTo>
                    <a:pt x="125943" y="38904"/>
                    <a:pt x="151659" y="64290"/>
                    <a:pt x="151659" y="95941"/>
                  </a:cubicBezTo>
                  <a:cubicBezTo>
                    <a:pt x="151659" y="127591"/>
                    <a:pt x="125943" y="152978"/>
                    <a:pt x="94622" y="152978"/>
                  </a:cubicBezTo>
                  <a:close/>
                  <a:moveTo>
                    <a:pt x="191882" y="95941"/>
                  </a:moveTo>
                  <a:cubicBezTo>
                    <a:pt x="191882" y="88688"/>
                    <a:pt x="188915" y="82094"/>
                    <a:pt x="183969" y="77478"/>
                  </a:cubicBezTo>
                  <a:cubicBezTo>
                    <a:pt x="186607" y="71214"/>
                    <a:pt x="186936" y="63961"/>
                    <a:pt x="183969" y="57367"/>
                  </a:cubicBezTo>
                  <a:cubicBezTo>
                    <a:pt x="181332" y="51432"/>
                    <a:pt x="176716" y="46817"/>
                    <a:pt x="171111" y="44509"/>
                  </a:cubicBezTo>
                  <a:cubicBezTo>
                    <a:pt x="170781" y="38574"/>
                    <a:pt x="168474" y="32640"/>
                    <a:pt x="163858" y="28024"/>
                  </a:cubicBezTo>
                  <a:cubicBezTo>
                    <a:pt x="158583" y="22749"/>
                    <a:pt x="151989" y="20441"/>
                    <a:pt x="145065" y="20771"/>
                  </a:cubicBezTo>
                  <a:cubicBezTo>
                    <a:pt x="142757" y="14507"/>
                    <a:pt x="137812" y="9231"/>
                    <a:pt x="130888" y="6594"/>
                  </a:cubicBezTo>
                  <a:cubicBezTo>
                    <a:pt x="124954" y="4286"/>
                    <a:pt x="118360" y="4286"/>
                    <a:pt x="112755" y="6594"/>
                  </a:cubicBezTo>
                  <a:cubicBezTo>
                    <a:pt x="108140" y="2638"/>
                    <a:pt x="102535" y="0"/>
                    <a:pt x="95941" y="0"/>
                  </a:cubicBezTo>
                  <a:cubicBezTo>
                    <a:pt x="88688" y="0"/>
                    <a:pt x="82094" y="2967"/>
                    <a:pt x="77478" y="7913"/>
                  </a:cubicBezTo>
                  <a:cubicBezTo>
                    <a:pt x="71214" y="5275"/>
                    <a:pt x="63961" y="4945"/>
                    <a:pt x="57367" y="7913"/>
                  </a:cubicBezTo>
                  <a:cubicBezTo>
                    <a:pt x="51432" y="10550"/>
                    <a:pt x="46817" y="15166"/>
                    <a:pt x="44509" y="20771"/>
                  </a:cubicBezTo>
                  <a:cubicBezTo>
                    <a:pt x="38574" y="21100"/>
                    <a:pt x="32640" y="23408"/>
                    <a:pt x="28024" y="28024"/>
                  </a:cubicBezTo>
                  <a:cubicBezTo>
                    <a:pt x="22749" y="33299"/>
                    <a:pt x="20441" y="39893"/>
                    <a:pt x="20771" y="46817"/>
                  </a:cubicBezTo>
                  <a:cubicBezTo>
                    <a:pt x="14507" y="49124"/>
                    <a:pt x="9231" y="54070"/>
                    <a:pt x="6594" y="60993"/>
                  </a:cubicBezTo>
                  <a:cubicBezTo>
                    <a:pt x="4286" y="66928"/>
                    <a:pt x="4286" y="73522"/>
                    <a:pt x="6594" y="79127"/>
                  </a:cubicBezTo>
                  <a:cubicBezTo>
                    <a:pt x="2638" y="83742"/>
                    <a:pt x="0" y="89347"/>
                    <a:pt x="0" y="95941"/>
                  </a:cubicBezTo>
                  <a:cubicBezTo>
                    <a:pt x="0" y="103194"/>
                    <a:pt x="2967" y="109788"/>
                    <a:pt x="7913" y="114404"/>
                  </a:cubicBezTo>
                  <a:cubicBezTo>
                    <a:pt x="5275" y="120668"/>
                    <a:pt x="4945" y="127921"/>
                    <a:pt x="7913" y="134515"/>
                  </a:cubicBezTo>
                  <a:cubicBezTo>
                    <a:pt x="10550" y="140450"/>
                    <a:pt x="15166" y="145065"/>
                    <a:pt x="20771" y="147373"/>
                  </a:cubicBezTo>
                  <a:cubicBezTo>
                    <a:pt x="21100" y="153308"/>
                    <a:pt x="23408" y="159242"/>
                    <a:pt x="28024" y="163858"/>
                  </a:cubicBezTo>
                  <a:cubicBezTo>
                    <a:pt x="33299" y="169133"/>
                    <a:pt x="39893" y="171441"/>
                    <a:pt x="46817" y="171111"/>
                  </a:cubicBezTo>
                  <a:cubicBezTo>
                    <a:pt x="49124" y="177375"/>
                    <a:pt x="54070" y="182650"/>
                    <a:pt x="60993" y="185288"/>
                  </a:cubicBezTo>
                  <a:cubicBezTo>
                    <a:pt x="66928" y="187596"/>
                    <a:pt x="73522" y="187596"/>
                    <a:pt x="79127" y="185288"/>
                  </a:cubicBezTo>
                  <a:cubicBezTo>
                    <a:pt x="83742" y="189244"/>
                    <a:pt x="89347" y="191882"/>
                    <a:pt x="95941" y="191882"/>
                  </a:cubicBezTo>
                  <a:cubicBezTo>
                    <a:pt x="103194" y="191882"/>
                    <a:pt x="109788" y="188915"/>
                    <a:pt x="114404" y="183969"/>
                  </a:cubicBezTo>
                  <a:cubicBezTo>
                    <a:pt x="120668" y="186607"/>
                    <a:pt x="127921" y="186936"/>
                    <a:pt x="134515" y="183969"/>
                  </a:cubicBezTo>
                  <a:cubicBezTo>
                    <a:pt x="140450" y="181332"/>
                    <a:pt x="145065" y="176716"/>
                    <a:pt x="147373" y="171111"/>
                  </a:cubicBezTo>
                  <a:cubicBezTo>
                    <a:pt x="153308" y="170781"/>
                    <a:pt x="159242" y="168474"/>
                    <a:pt x="163858" y="163858"/>
                  </a:cubicBezTo>
                  <a:cubicBezTo>
                    <a:pt x="169133" y="158583"/>
                    <a:pt x="171441" y="151989"/>
                    <a:pt x="171111" y="145065"/>
                  </a:cubicBezTo>
                  <a:cubicBezTo>
                    <a:pt x="177375" y="142757"/>
                    <a:pt x="182650" y="137812"/>
                    <a:pt x="185288" y="130888"/>
                  </a:cubicBezTo>
                  <a:cubicBezTo>
                    <a:pt x="187596" y="124954"/>
                    <a:pt x="187596" y="118360"/>
                    <a:pt x="185288" y="112755"/>
                  </a:cubicBezTo>
                  <a:cubicBezTo>
                    <a:pt x="189244" y="108469"/>
                    <a:pt x="191882" y="102535"/>
                    <a:pt x="191882" y="95941"/>
                  </a:cubicBezTo>
                  <a:close/>
                </a:path>
              </a:pathLst>
            </a:custGeom>
            <a:grpFill/>
            <a:ln w="32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  <p:grpSp>
        <p:nvGrpSpPr>
          <p:cNvPr id="71" name="Graphic 509" descr="Box">
            <a:extLst>
              <a:ext uri="{FF2B5EF4-FFF2-40B4-BE49-F238E27FC236}">
                <a16:creationId xmlns:a16="http://schemas.microsoft.com/office/drawing/2014/main" id="{B63383DC-36DC-4E82-9C45-E95BE3904FF0}"/>
              </a:ext>
            </a:extLst>
          </p:cNvPr>
          <p:cNvGrpSpPr/>
          <p:nvPr/>
        </p:nvGrpSpPr>
        <p:grpSpPr>
          <a:xfrm>
            <a:off x="8122392" y="4319844"/>
            <a:ext cx="167560" cy="199803"/>
            <a:chOff x="5712946" y="5499258"/>
            <a:chExt cx="217598" cy="259469"/>
          </a:xfrm>
          <a:solidFill>
            <a:schemeClr val="bg2"/>
          </a:solidFill>
        </p:grpSpPr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5D7671A8-D601-417A-836F-509B016F4CC2}"/>
                </a:ext>
              </a:extLst>
            </p:cNvPr>
            <p:cNvSpPr/>
            <p:nvPr/>
          </p:nvSpPr>
          <p:spPr>
            <a:xfrm>
              <a:off x="5712946" y="5535194"/>
              <a:ext cx="158253" cy="95611"/>
            </a:xfrm>
            <a:custGeom>
              <a:avLst/>
              <a:gdLst>
                <a:gd name="connsiteX0" fmla="*/ 49454 w 158253"/>
                <a:gd name="connsiteY0" fmla="*/ 0 h 95611"/>
                <a:gd name="connsiteX1" fmla="*/ 0 w 158253"/>
                <a:gd name="connsiteY1" fmla="*/ 30002 h 95611"/>
                <a:gd name="connsiteX2" fmla="*/ 108799 w 158253"/>
                <a:gd name="connsiteY2" fmla="*/ 95941 h 95611"/>
                <a:gd name="connsiteX3" fmla="*/ 158253 w 158253"/>
                <a:gd name="connsiteY3" fmla="*/ 65939 h 9561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58253" h="95611">
                  <a:moveTo>
                    <a:pt x="49454" y="0"/>
                  </a:moveTo>
                  <a:lnTo>
                    <a:pt x="0" y="30002"/>
                  </a:lnTo>
                  <a:lnTo>
                    <a:pt x="108799" y="95941"/>
                  </a:lnTo>
                  <a:lnTo>
                    <a:pt x="158253" y="65939"/>
                  </a:lnTo>
                  <a:close/>
                </a:path>
              </a:pathLst>
            </a:custGeom>
            <a:grpFill/>
            <a:ln w="32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CC2C4277-DB6E-464E-A737-C0F05B461466}"/>
                </a:ext>
              </a:extLst>
            </p:cNvPr>
            <p:cNvSpPr/>
            <p:nvPr/>
          </p:nvSpPr>
          <p:spPr>
            <a:xfrm>
              <a:off x="5774928" y="5499258"/>
              <a:ext cx="154956" cy="92314"/>
            </a:xfrm>
            <a:custGeom>
              <a:avLst/>
              <a:gdLst>
                <a:gd name="connsiteX0" fmla="*/ 155615 w 154956"/>
                <a:gd name="connsiteY0" fmla="*/ 65939 h 92314"/>
                <a:gd name="connsiteX1" fmla="*/ 46817 w 154956"/>
                <a:gd name="connsiteY1" fmla="*/ 0 h 92314"/>
                <a:gd name="connsiteX2" fmla="*/ 0 w 154956"/>
                <a:gd name="connsiteY2" fmla="*/ 28354 h 92314"/>
                <a:gd name="connsiteX3" fmla="*/ 108799 w 154956"/>
                <a:gd name="connsiteY3" fmla="*/ 94292 h 9231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54956" h="92314">
                  <a:moveTo>
                    <a:pt x="155615" y="65939"/>
                  </a:moveTo>
                  <a:lnTo>
                    <a:pt x="46817" y="0"/>
                  </a:lnTo>
                  <a:lnTo>
                    <a:pt x="0" y="28354"/>
                  </a:lnTo>
                  <a:lnTo>
                    <a:pt x="108799" y="94292"/>
                  </a:lnTo>
                  <a:close/>
                </a:path>
              </a:pathLst>
            </a:custGeom>
            <a:grpFill/>
            <a:ln w="32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70FE89C3-E04F-4FA9-A110-A13434778B94}"/>
                </a:ext>
              </a:extLst>
            </p:cNvPr>
            <p:cNvSpPr/>
            <p:nvPr/>
          </p:nvSpPr>
          <p:spPr>
            <a:xfrm>
              <a:off x="5712946" y="5580692"/>
              <a:ext cx="102205" cy="178035"/>
            </a:xfrm>
            <a:custGeom>
              <a:avLst/>
              <a:gdLst>
                <a:gd name="connsiteX0" fmla="*/ 0 w 102205"/>
                <a:gd name="connsiteY0" fmla="*/ 10880 h 178034"/>
                <a:gd name="connsiteX1" fmla="*/ 0 w 102205"/>
                <a:gd name="connsiteY1" fmla="*/ 116382 h 178034"/>
                <a:gd name="connsiteX2" fmla="*/ 102205 w 102205"/>
                <a:gd name="connsiteY2" fmla="*/ 178364 h 178034"/>
                <a:gd name="connsiteX3" fmla="*/ 102205 w 102205"/>
                <a:gd name="connsiteY3" fmla="*/ 61982 h 178034"/>
                <a:gd name="connsiteX4" fmla="*/ 0 w 102205"/>
                <a:gd name="connsiteY4" fmla="*/ 0 h 1780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2205" h="178034">
                  <a:moveTo>
                    <a:pt x="0" y="10880"/>
                  </a:moveTo>
                  <a:lnTo>
                    <a:pt x="0" y="116382"/>
                  </a:lnTo>
                  <a:lnTo>
                    <a:pt x="102205" y="178364"/>
                  </a:lnTo>
                  <a:lnTo>
                    <a:pt x="102205" y="61982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32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782D17D3-5AFC-4329-9D88-F67C6FE53A26}"/>
                </a:ext>
              </a:extLst>
            </p:cNvPr>
            <p:cNvSpPr/>
            <p:nvPr/>
          </p:nvSpPr>
          <p:spPr>
            <a:xfrm>
              <a:off x="5828339" y="5580692"/>
              <a:ext cx="102205" cy="178035"/>
            </a:xfrm>
            <a:custGeom>
              <a:avLst/>
              <a:gdLst>
                <a:gd name="connsiteX0" fmla="*/ 36266 w 102205"/>
                <a:gd name="connsiteY0" fmla="*/ 80116 h 178034"/>
                <a:gd name="connsiteX1" fmla="*/ 13188 w 102205"/>
                <a:gd name="connsiteY1" fmla="*/ 93303 h 178034"/>
                <a:gd name="connsiteX2" fmla="*/ 13188 w 102205"/>
                <a:gd name="connsiteY2" fmla="*/ 70225 h 178034"/>
                <a:gd name="connsiteX3" fmla="*/ 36266 w 102205"/>
                <a:gd name="connsiteY3" fmla="*/ 57037 h 178034"/>
                <a:gd name="connsiteX4" fmla="*/ 36266 w 102205"/>
                <a:gd name="connsiteY4" fmla="*/ 80116 h 178034"/>
                <a:gd name="connsiteX5" fmla="*/ 0 w 102205"/>
                <a:gd name="connsiteY5" fmla="*/ 61982 h 178034"/>
                <a:gd name="connsiteX6" fmla="*/ 0 w 102205"/>
                <a:gd name="connsiteY6" fmla="*/ 178364 h 178034"/>
                <a:gd name="connsiteX7" fmla="*/ 102205 w 102205"/>
                <a:gd name="connsiteY7" fmla="*/ 116382 h 178034"/>
                <a:gd name="connsiteX8" fmla="*/ 102205 w 102205"/>
                <a:gd name="connsiteY8" fmla="*/ 0 h 178034"/>
                <a:gd name="connsiteX9" fmla="*/ 0 w 102205"/>
                <a:gd name="connsiteY9" fmla="*/ 61982 h 1780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02205" h="178034">
                  <a:moveTo>
                    <a:pt x="36266" y="80116"/>
                  </a:moveTo>
                  <a:lnTo>
                    <a:pt x="13188" y="93303"/>
                  </a:lnTo>
                  <a:lnTo>
                    <a:pt x="13188" y="70225"/>
                  </a:lnTo>
                  <a:lnTo>
                    <a:pt x="36266" y="57037"/>
                  </a:lnTo>
                  <a:lnTo>
                    <a:pt x="36266" y="80116"/>
                  </a:lnTo>
                  <a:close/>
                  <a:moveTo>
                    <a:pt x="0" y="61982"/>
                  </a:moveTo>
                  <a:lnTo>
                    <a:pt x="0" y="178364"/>
                  </a:lnTo>
                  <a:lnTo>
                    <a:pt x="102205" y="116382"/>
                  </a:lnTo>
                  <a:lnTo>
                    <a:pt x="102205" y="0"/>
                  </a:lnTo>
                  <a:lnTo>
                    <a:pt x="0" y="61982"/>
                  </a:lnTo>
                  <a:close/>
                </a:path>
              </a:pathLst>
            </a:custGeom>
            <a:grpFill/>
            <a:ln w="32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  <p:sp>
        <p:nvSpPr>
          <p:cNvPr id="78" name="TextBox 77">
            <a:extLst>
              <a:ext uri="{FF2B5EF4-FFF2-40B4-BE49-F238E27FC236}">
                <a16:creationId xmlns:a16="http://schemas.microsoft.com/office/drawing/2014/main" id="{1D2FA76F-C78D-43C2-84AD-68F6E7076C61}"/>
              </a:ext>
            </a:extLst>
          </p:cNvPr>
          <p:cNvSpPr txBox="1"/>
          <p:nvPr/>
        </p:nvSpPr>
        <p:spPr>
          <a:xfrm>
            <a:off x="5145436" y="5176804"/>
            <a:ext cx="1830382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</a:t>
            </a:r>
            <a:r>
              <a:rPr lang="en-US" sz="1200" dirty="0" err="1">
                <a:solidFill>
                  <a:schemeClr val="bg2"/>
                </a:solidFill>
              </a:rPr>
              <a:t>hzas</a:t>
            </a:r>
            <a:r>
              <a:rPr lang="en-US" sz="1200" dirty="0">
                <a:solidFill>
                  <a:schemeClr val="bg2"/>
                </a:solidFill>
              </a:rPr>
              <a:t> possession</a:t>
            </a:r>
          </a:p>
        </p:txBody>
      </p:sp>
      <p:sp>
        <p:nvSpPr>
          <p:cNvPr id="79" name="TextBox 78">
            <a:extLst>
              <a:ext uri="{FF2B5EF4-FFF2-40B4-BE49-F238E27FC236}">
                <a16:creationId xmlns:a16="http://schemas.microsoft.com/office/drawing/2014/main" id="{8F632CC5-9D81-4AC0-8EB8-031544CC20C7}"/>
              </a:ext>
            </a:extLst>
          </p:cNvPr>
          <p:cNvSpPr txBox="1"/>
          <p:nvPr/>
        </p:nvSpPr>
        <p:spPr>
          <a:xfrm>
            <a:off x="5088427" y="4909583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b="1" dirty="0">
                <a:solidFill>
                  <a:schemeClr val="accent1"/>
                </a:solidFill>
                <a:latin typeface="+mj-lt"/>
              </a:rPr>
              <a:t>Description</a:t>
            </a:r>
          </a:p>
        </p:txBody>
      </p:sp>
      <p:sp>
        <p:nvSpPr>
          <p:cNvPr id="82" name="TextBox 81">
            <a:extLst>
              <a:ext uri="{FF2B5EF4-FFF2-40B4-BE49-F238E27FC236}">
                <a16:creationId xmlns:a16="http://schemas.microsoft.com/office/drawing/2014/main" id="{AFB66821-F9B0-4560-A0DF-EF1E87BE2A91}"/>
              </a:ext>
            </a:extLst>
          </p:cNvPr>
          <p:cNvSpPr txBox="1"/>
          <p:nvPr/>
        </p:nvSpPr>
        <p:spPr>
          <a:xfrm>
            <a:off x="7287159" y="5176804"/>
            <a:ext cx="1830382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possession</a:t>
            </a:r>
          </a:p>
        </p:txBody>
      </p:sp>
      <p:sp>
        <p:nvSpPr>
          <p:cNvPr id="83" name="TextBox 82">
            <a:extLst>
              <a:ext uri="{FF2B5EF4-FFF2-40B4-BE49-F238E27FC236}">
                <a16:creationId xmlns:a16="http://schemas.microsoft.com/office/drawing/2014/main" id="{626DF107-6E76-4FBE-9C1B-5E02E049F4AA}"/>
              </a:ext>
            </a:extLst>
          </p:cNvPr>
          <p:cNvSpPr txBox="1"/>
          <p:nvPr/>
        </p:nvSpPr>
        <p:spPr>
          <a:xfrm>
            <a:off x="7230150" y="4909583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sp>
        <p:nvSpPr>
          <p:cNvPr id="85" name="TextBox 84">
            <a:extLst>
              <a:ext uri="{FF2B5EF4-FFF2-40B4-BE49-F238E27FC236}">
                <a16:creationId xmlns:a16="http://schemas.microsoft.com/office/drawing/2014/main" id="{6421F550-9DB2-4506-8397-8CD9F251A941}"/>
              </a:ext>
            </a:extLst>
          </p:cNvPr>
          <p:cNvSpPr txBox="1"/>
          <p:nvPr/>
        </p:nvSpPr>
        <p:spPr>
          <a:xfrm>
            <a:off x="9440317" y="5176804"/>
            <a:ext cx="1830382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possession</a:t>
            </a:r>
          </a:p>
        </p:txBody>
      </p:sp>
      <p:sp>
        <p:nvSpPr>
          <p:cNvPr id="86" name="TextBox 85">
            <a:extLst>
              <a:ext uri="{FF2B5EF4-FFF2-40B4-BE49-F238E27FC236}">
                <a16:creationId xmlns:a16="http://schemas.microsoft.com/office/drawing/2014/main" id="{2118EED8-4A3B-4EF8-8168-7B787EEAC6A8}"/>
              </a:ext>
            </a:extLst>
          </p:cNvPr>
          <p:cNvSpPr txBox="1"/>
          <p:nvPr/>
        </p:nvSpPr>
        <p:spPr>
          <a:xfrm>
            <a:off x="9383308" y="4909583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b="1" dirty="0">
                <a:solidFill>
                  <a:schemeClr val="accent3"/>
                </a:solidFill>
                <a:latin typeface="+mj-lt"/>
              </a:rPr>
              <a:t>Description</a:t>
            </a:r>
          </a:p>
        </p:txBody>
      </p:sp>
    </p:spTree>
    <p:extLst>
      <p:ext uri="{BB962C8B-B14F-4D97-AF65-F5344CB8AC3E}">
        <p14:creationId xmlns:p14="http://schemas.microsoft.com/office/powerpoint/2010/main" val="67701773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4" accel="20000" decel="6000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7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9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1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3" dur="10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4" dur="10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5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7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8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9" presetID="2" presetClass="entr" presetSubtype="4" accel="20000" decel="6000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1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2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3" presetID="2" presetClass="entr" presetSubtype="4" accel="20000" decel="6000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5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6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7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9" dur="1000" fill="hold"/>
                                        <p:tgtEl>
                                          <p:spTgt spid="7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0" dur="1000" fill="hold"/>
                                        <p:tgtEl>
                                          <p:spTgt spid="7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1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3" dur="1000" fill="hold"/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4" dur="1000" fill="hold"/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5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7" dur="100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8" dur="100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9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1" dur="10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2" dur="10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3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5" dur="1000" fill="hold"/>
                                        <p:tgtEl>
                                          <p:spTgt spid="8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6" dur="1000" fill="hold"/>
                                        <p:tgtEl>
                                          <p:spTgt spid="8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7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9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0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1" grpId="0" build="p"/>
      <p:bldP spid="12" grpId="0" animBg="1"/>
      <p:bldP spid="13" grpId="0"/>
      <p:bldP spid="14" grpId="0"/>
      <p:bldP spid="16" grpId="0"/>
      <p:bldP spid="35" grpId="0"/>
      <p:bldP spid="36" grpId="0"/>
      <p:bldP spid="37" grpId="0"/>
      <p:bldP spid="39" grpId="0"/>
      <p:bldP spid="40" grpId="0"/>
      <p:bldP spid="41" grpId="0"/>
      <p:bldP spid="43" grpId="0"/>
      <p:bldP spid="44" grpId="0"/>
      <p:bldP spid="45" grpId="0"/>
      <p:bldP spid="52" grpId="0"/>
      <p:bldP spid="53" grpId="0"/>
      <p:bldP spid="54" grpId="0" animBg="1"/>
      <p:bldP spid="55" grpId="0" animBg="1"/>
      <p:bldP spid="56" grpId="0" animBg="1"/>
      <p:bldP spid="58" grpId="0" animBg="1"/>
      <p:bldP spid="78" grpId="0"/>
      <p:bldP spid="79" grpId="0"/>
      <p:bldP spid="82" grpId="0"/>
      <p:bldP spid="83" grpId="0"/>
      <p:bldP spid="85" grpId="0"/>
      <p:bldP spid="86" grpId="0"/>
    </p:bldLst>
  </p:timing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" name="Graphic 18">
            <a:extLst>
              <a:ext uri="{FF2B5EF4-FFF2-40B4-BE49-F238E27FC236}">
                <a16:creationId xmlns:a16="http://schemas.microsoft.com/office/drawing/2014/main" id="{C9253429-B620-40FD-A98C-66566B4DA971}"/>
              </a:ext>
            </a:extLst>
          </p:cNvPr>
          <p:cNvSpPr/>
          <p:nvPr/>
        </p:nvSpPr>
        <p:spPr>
          <a:xfrm>
            <a:off x="6422947" y="614450"/>
            <a:ext cx="5675882" cy="5629100"/>
          </a:xfrm>
          <a:custGeom>
            <a:avLst/>
            <a:gdLst>
              <a:gd name="connsiteX0" fmla="*/ 1125145 w 1355080"/>
              <a:gd name="connsiteY0" fmla="*/ 14790 h 1343911"/>
              <a:gd name="connsiteX1" fmla="*/ 1341363 w 1355080"/>
              <a:gd name="connsiteY1" fmla="*/ 343402 h 1343911"/>
              <a:gd name="connsiteX2" fmla="*/ 1319455 w 1355080"/>
              <a:gd name="connsiteY2" fmla="*/ 784410 h 1343911"/>
              <a:gd name="connsiteX3" fmla="*/ 1134670 w 1355080"/>
              <a:gd name="connsiteY3" fmla="*/ 1201605 h 1343911"/>
              <a:gd name="connsiteX4" fmla="*/ 696520 w 1355080"/>
              <a:gd name="connsiteY4" fmla="*/ 1343527 h 1343911"/>
              <a:gd name="connsiteX5" fmla="*/ 258370 w 1355080"/>
              <a:gd name="connsiteY5" fmla="*/ 1181602 h 1343911"/>
              <a:gd name="connsiteX6" fmla="*/ 29770 w 1355080"/>
              <a:gd name="connsiteY6" fmla="*/ 790125 h 1343911"/>
              <a:gd name="connsiteX7" fmla="*/ 38343 w 1355080"/>
              <a:gd name="connsiteY7" fmla="*/ 363405 h 1343911"/>
              <a:gd name="connsiteX8" fmla="*/ 315520 w 1355080"/>
              <a:gd name="connsiteY8" fmla="*/ 93847 h 1343911"/>
              <a:gd name="connsiteX9" fmla="*/ 706998 w 1355080"/>
              <a:gd name="connsiteY9" fmla="*/ 51937 h 1343911"/>
              <a:gd name="connsiteX10" fmla="*/ 1125145 w 1355080"/>
              <a:gd name="connsiteY10" fmla="*/ 14790 h 134391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355080" h="1343911">
                <a:moveTo>
                  <a:pt x="1125145" y="14790"/>
                </a:moveTo>
                <a:cubicBezTo>
                  <a:pt x="1241350" y="56700"/>
                  <a:pt x="1313740" y="199575"/>
                  <a:pt x="1341363" y="343402"/>
                </a:cubicBezTo>
                <a:cubicBezTo>
                  <a:pt x="1368985" y="487230"/>
                  <a:pt x="1351840" y="632010"/>
                  <a:pt x="1319455" y="784410"/>
                </a:cubicBezTo>
                <a:cubicBezTo>
                  <a:pt x="1288023" y="937762"/>
                  <a:pt x="1241350" y="1098735"/>
                  <a:pt x="1134670" y="1201605"/>
                </a:cubicBezTo>
                <a:cubicBezTo>
                  <a:pt x="1027990" y="1304475"/>
                  <a:pt x="860350" y="1349242"/>
                  <a:pt x="696520" y="1343527"/>
                </a:cubicBezTo>
                <a:cubicBezTo>
                  <a:pt x="533643" y="1337812"/>
                  <a:pt x="374575" y="1281615"/>
                  <a:pt x="258370" y="1181602"/>
                </a:cubicBezTo>
                <a:cubicBezTo>
                  <a:pt x="142165" y="1081590"/>
                  <a:pt x="68823" y="938715"/>
                  <a:pt x="29770" y="790125"/>
                </a:cubicBezTo>
                <a:cubicBezTo>
                  <a:pt x="-9282" y="642487"/>
                  <a:pt x="-13092" y="490087"/>
                  <a:pt x="38343" y="363405"/>
                </a:cubicBezTo>
                <a:cubicBezTo>
                  <a:pt x="89778" y="235770"/>
                  <a:pt x="196458" y="134805"/>
                  <a:pt x="315520" y="93847"/>
                </a:cubicBezTo>
                <a:cubicBezTo>
                  <a:pt x="433630" y="52890"/>
                  <a:pt x="563170" y="71940"/>
                  <a:pt x="706998" y="51937"/>
                </a:cubicBezTo>
                <a:cubicBezTo>
                  <a:pt x="851778" y="31935"/>
                  <a:pt x="1009893" y="-27120"/>
                  <a:pt x="1125145" y="14790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grpSp>
        <p:nvGrpSpPr>
          <p:cNvPr id="4" name="Group 3">
            <a:extLst>
              <a:ext uri="{FF2B5EF4-FFF2-40B4-BE49-F238E27FC236}">
                <a16:creationId xmlns:a16="http://schemas.microsoft.com/office/drawing/2014/main" id="{1D73B44A-3A38-4AB4-B645-62765D6886A6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5" name="Group 4">
              <a:extLst>
                <a:ext uri="{FF2B5EF4-FFF2-40B4-BE49-F238E27FC236}">
                  <a16:creationId xmlns:a16="http://schemas.microsoft.com/office/drawing/2014/main" id="{F467FBC9-DEA7-48B9-AC7D-E9E062E279F6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1" name="Freeform: Shape 10">
                <a:extLst>
                  <a:ext uri="{FF2B5EF4-FFF2-40B4-BE49-F238E27FC236}">
                    <a16:creationId xmlns:a16="http://schemas.microsoft.com/office/drawing/2014/main" id="{98156368-9640-40C2-AF5A-0BD9E7B23AEA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2" name="Freeform: Shape 11">
                <a:extLst>
                  <a:ext uri="{FF2B5EF4-FFF2-40B4-BE49-F238E27FC236}">
                    <a16:creationId xmlns:a16="http://schemas.microsoft.com/office/drawing/2014/main" id="{D221F62E-E085-4C5C-B1E2-FDC0002523C3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6" name="Graphic 2">
              <a:extLst>
                <a:ext uri="{FF2B5EF4-FFF2-40B4-BE49-F238E27FC236}">
                  <a16:creationId xmlns:a16="http://schemas.microsoft.com/office/drawing/2014/main" id="{FB2ED5CD-2D43-4996-945A-D0173B8DAC5F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FB283BD4-1561-4E82-82D5-611B1AD81F05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A2050613-A565-40D1-A8FD-6D51DD19AF1A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29E15ADB-6ED2-4948-9810-AA4D307BF81F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2EE39E26-FECF-4891-94B1-F5895A800833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4" name="PpHolder3">
            <a:extLst>
              <a:ext uri="{FF2B5EF4-FFF2-40B4-BE49-F238E27FC236}">
                <a16:creationId xmlns:a16="http://schemas.microsoft.com/office/drawing/2014/main" id="{A08F8A89-6BA9-4822-A21E-AA5939F8A7D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4" name="Text Placeholder 23">
            <a:extLst>
              <a:ext uri="{FF2B5EF4-FFF2-40B4-BE49-F238E27FC236}">
                <a16:creationId xmlns:a16="http://schemas.microsoft.com/office/drawing/2014/main" id="{405229AC-5BDD-4879-A1E0-7854C9F7D7B3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>
            <a:normAutofit/>
          </a:bodyPr>
          <a:lstStyle/>
          <a:p>
            <a:r>
              <a:rPr lang="en-US" dirty="0"/>
              <a:t>Meet the</a:t>
            </a:r>
          </a:p>
          <a:p>
            <a:r>
              <a:rPr lang="en-US" dirty="0"/>
              <a:t>Whole team</a:t>
            </a: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37648FBE-4FDF-4761-88DF-1659BC928E95}"/>
              </a:ext>
            </a:extLst>
          </p:cNvPr>
          <p:cNvSpPr txBox="1"/>
          <p:nvPr/>
        </p:nvSpPr>
        <p:spPr>
          <a:xfrm>
            <a:off x="923407" y="2260749"/>
            <a:ext cx="3953349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heart.</a:t>
            </a: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0388394D-B683-4F09-9219-E9077599AEAC}"/>
              </a:ext>
            </a:extLst>
          </p:cNvPr>
          <p:cNvSpPr txBox="1"/>
          <p:nvPr/>
        </p:nvSpPr>
        <p:spPr>
          <a:xfrm>
            <a:off x="923408" y="3223047"/>
            <a:ext cx="212300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accent1"/>
                </a:solidFill>
              </a:rPr>
              <a:t>www.website.com</a:t>
            </a:r>
          </a:p>
        </p:txBody>
      </p:sp>
      <p:sp>
        <p:nvSpPr>
          <p:cNvPr id="3" name="PpHolder7">
            <a:extLst>
              <a:ext uri="{FF2B5EF4-FFF2-40B4-BE49-F238E27FC236}">
                <a16:creationId xmlns:a16="http://schemas.microsoft.com/office/drawing/2014/main" id="{26F8BF21-E152-4CD5-B0CD-C762925C70E5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pic>
        <p:nvPicPr>
          <p:cNvPr id="35" name="Graphic 34">
            <a:extLst>
              <a:ext uri="{FF2B5EF4-FFF2-40B4-BE49-F238E27FC236}">
                <a16:creationId xmlns:a16="http://schemas.microsoft.com/office/drawing/2014/main" id="{5C74D3D3-FC19-4DC9-90DF-5DFB1072555E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2536335" y="5148412"/>
            <a:ext cx="1905000" cy="190500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43629062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2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24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" presetID="2" presetClass="entr" presetSubtype="3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4" accel="20000" decel="6000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0" grpId="0" animBg="1"/>
      <p:bldP spid="24" grpId="0" build="p"/>
      <p:bldP spid="22" grpId="0"/>
      <p:bldP spid="23" grpId="0"/>
    </p:bldLst>
  </p:timing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>
            <a:extLst>
              <a:ext uri="{FF2B5EF4-FFF2-40B4-BE49-F238E27FC236}">
                <a16:creationId xmlns:a16="http://schemas.microsoft.com/office/drawing/2014/main" id="{411FEDDE-1192-4889-BCDB-3461A659E0F8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C17D4DE5-D53F-4B76-ACA7-343458666338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EE8F08E3-189E-48D4-A2F2-FF3EFFA472B1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8B8E34FE-6FEE-4098-A3C6-C92FE2F3C84A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4" name="Graphic 2">
              <a:extLst>
                <a:ext uri="{FF2B5EF4-FFF2-40B4-BE49-F238E27FC236}">
                  <a16:creationId xmlns:a16="http://schemas.microsoft.com/office/drawing/2014/main" id="{5BFE2F40-7FBE-490B-A84B-090E119FC3AE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65261182-1F62-4141-A015-28417562E86E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" name="Freeform: Shape 5">
                <a:extLst>
                  <a:ext uri="{FF2B5EF4-FFF2-40B4-BE49-F238E27FC236}">
                    <a16:creationId xmlns:a16="http://schemas.microsoft.com/office/drawing/2014/main" id="{089AEE9E-1E60-4BA6-B680-35A0C4994B07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E05B93D4-91B0-4DB7-958A-A5D27EFF5173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BEAD9B5C-1587-4F58-BBBB-2861F8249543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D256DA79-DF63-4DDE-A6ED-C7A71E6C0DF6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Meet the team</a:t>
            </a:r>
          </a:p>
        </p:txBody>
      </p:sp>
      <p:sp>
        <p:nvSpPr>
          <p:cNvPr id="27" name="PpHolder3">
            <a:extLst>
              <a:ext uri="{FF2B5EF4-FFF2-40B4-BE49-F238E27FC236}">
                <a16:creationId xmlns:a16="http://schemas.microsoft.com/office/drawing/2014/main" id="{D9538E72-1E96-4307-9D47-543CF155D9FF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5" name="PpHolder4">
            <a:extLst>
              <a:ext uri="{FF2B5EF4-FFF2-40B4-BE49-F238E27FC236}">
                <a16:creationId xmlns:a16="http://schemas.microsoft.com/office/drawing/2014/main" id="{DD289BCF-95E1-4BEE-A70E-3235717CB20B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23" name="PpHolder5">
            <a:extLst>
              <a:ext uri="{FF2B5EF4-FFF2-40B4-BE49-F238E27FC236}">
                <a16:creationId xmlns:a16="http://schemas.microsoft.com/office/drawing/2014/main" id="{59F7E868-6D24-48D3-B5CD-941E4B331646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21" name="PpHolder6">
            <a:extLst>
              <a:ext uri="{FF2B5EF4-FFF2-40B4-BE49-F238E27FC236}">
                <a16:creationId xmlns:a16="http://schemas.microsoft.com/office/drawing/2014/main" id="{2BF4D5CB-BDEC-4575-9E0D-87C45862F1D3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19" name="PpHolder7">
            <a:extLst>
              <a:ext uri="{FF2B5EF4-FFF2-40B4-BE49-F238E27FC236}">
                <a16:creationId xmlns:a16="http://schemas.microsoft.com/office/drawing/2014/main" id="{8DE92661-7778-480F-A630-78F9669CB38D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17" name="PpHolder8">
            <a:extLst>
              <a:ext uri="{FF2B5EF4-FFF2-40B4-BE49-F238E27FC236}">
                <a16:creationId xmlns:a16="http://schemas.microsoft.com/office/drawing/2014/main" id="{D9C6336C-DF81-43D4-A949-B1EB5B09DD49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/>
      </p:sp>
      <p:sp>
        <p:nvSpPr>
          <p:cNvPr id="15" name="PpHolder9">
            <a:extLst>
              <a:ext uri="{FF2B5EF4-FFF2-40B4-BE49-F238E27FC236}">
                <a16:creationId xmlns:a16="http://schemas.microsoft.com/office/drawing/2014/main" id="{C14434AC-BE4F-435E-95FF-0C18F458152B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/>
      </p:sp>
      <p:sp>
        <p:nvSpPr>
          <p:cNvPr id="13" name="PpHolder10">
            <a:extLst>
              <a:ext uri="{FF2B5EF4-FFF2-40B4-BE49-F238E27FC236}">
                <a16:creationId xmlns:a16="http://schemas.microsoft.com/office/drawing/2014/main" id="{BFBFE20A-9D0B-4587-9B5E-0E1E4B6913DA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/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D2625225-AA56-48FC-A0A1-A0603287A25F}"/>
              </a:ext>
            </a:extLst>
          </p:cNvPr>
          <p:cNvSpPr txBox="1"/>
          <p:nvPr/>
        </p:nvSpPr>
        <p:spPr>
          <a:xfrm>
            <a:off x="1250005" y="3232744"/>
            <a:ext cx="1830382" cy="33983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Graphic designer</a:t>
            </a:r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5863BC4F-D677-4E15-A55C-2F65DC921BD7}"/>
              </a:ext>
            </a:extLst>
          </p:cNvPr>
          <p:cNvSpPr txBox="1"/>
          <p:nvPr/>
        </p:nvSpPr>
        <p:spPr>
          <a:xfrm>
            <a:off x="1192996" y="2965523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b="1" dirty="0">
                <a:solidFill>
                  <a:schemeClr val="accent1"/>
                </a:solidFill>
                <a:latin typeface="+mj-lt"/>
              </a:rPr>
              <a:t>Thomas Evan</a:t>
            </a: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EDFDE565-983C-43AF-B86C-75409C629532}"/>
              </a:ext>
            </a:extLst>
          </p:cNvPr>
          <p:cNvSpPr txBox="1"/>
          <p:nvPr/>
        </p:nvSpPr>
        <p:spPr>
          <a:xfrm>
            <a:off x="3870541" y="3232744"/>
            <a:ext cx="1830382" cy="33983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Illustration</a:t>
            </a: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278E2758-526A-4CCC-A7F4-D6EA22E3B0D6}"/>
              </a:ext>
            </a:extLst>
          </p:cNvPr>
          <p:cNvSpPr txBox="1"/>
          <p:nvPr/>
        </p:nvSpPr>
        <p:spPr>
          <a:xfrm>
            <a:off x="3813532" y="2965523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b="1" dirty="0">
                <a:solidFill>
                  <a:schemeClr val="accent2"/>
                </a:solidFill>
                <a:latin typeface="+mj-lt"/>
              </a:rPr>
              <a:t>Liliana Jordan</a:t>
            </a:r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1A8C06C3-8DFA-4A12-A408-34469F6F0B5F}"/>
              </a:ext>
            </a:extLst>
          </p:cNvPr>
          <p:cNvSpPr txBox="1"/>
          <p:nvPr/>
        </p:nvSpPr>
        <p:spPr>
          <a:xfrm>
            <a:off x="9111613" y="3232744"/>
            <a:ext cx="1830382" cy="33983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Product designer</a:t>
            </a:r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003A35D7-953B-44CE-A355-98C0D4324019}"/>
              </a:ext>
            </a:extLst>
          </p:cNvPr>
          <p:cNvSpPr txBox="1"/>
          <p:nvPr/>
        </p:nvSpPr>
        <p:spPr>
          <a:xfrm>
            <a:off x="9054604" y="2965523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b="1" dirty="0">
                <a:solidFill>
                  <a:schemeClr val="accent4"/>
                </a:solidFill>
                <a:latin typeface="+mj-lt"/>
              </a:rPr>
              <a:t>George Jones</a:t>
            </a:r>
          </a:p>
        </p:txBody>
      </p:sp>
      <p:sp>
        <p:nvSpPr>
          <p:cNvPr id="58" name="TextBox 57">
            <a:extLst>
              <a:ext uri="{FF2B5EF4-FFF2-40B4-BE49-F238E27FC236}">
                <a16:creationId xmlns:a16="http://schemas.microsoft.com/office/drawing/2014/main" id="{9494F978-3E54-4899-A450-6B8971BE85BB}"/>
              </a:ext>
            </a:extLst>
          </p:cNvPr>
          <p:cNvSpPr txBox="1"/>
          <p:nvPr/>
        </p:nvSpPr>
        <p:spPr>
          <a:xfrm>
            <a:off x="1250005" y="5908257"/>
            <a:ext cx="1830382" cy="33983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Project manager</a:t>
            </a:r>
          </a:p>
        </p:txBody>
      </p:sp>
      <p:sp>
        <p:nvSpPr>
          <p:cNvPr id="59" name="TextBox 58">
            <a:extLst>
              <a:ext uri="{FF2B5EF4-FFF2-40B4-BE49-F238E27FC236}">
                <a16:creationId xmlns:a16="http://schemas.microsoft.com/office/drawing/2014/main" id="{7AA2046F-BD7E-4539-BD5F-A4D83B9D03A7}"/>
              </a:ext>
            </a:extLst>
          </p:cNvPr>
          <p:cNvSpPr txBox="1"/>
          <p:nvPr/>
        </p:nvSpPr>
        <p:spPr>
          <a:xfrm>
            <a:off x="1192996" y="5641036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b="1" dirty="0" err="1">
                <a:solidFill>
                  <a:schemeClr val="accent4"/>
                </a:solidFill>
                <a:latin typeface="+mj-lt"/>
              </a:rPr>
              <a:t>Muliana</a:t>
            </a:r>
            <a:r>
              <a:rPr lang="en-US" b="1" dirty="0">
                <a:solidFill>
                  <a:schemeClr val="accent4"/>
                </a:solidFill>
                <a:latin typeface="+mj-lt"/>
              </a:rPr>
              <a:t> Diana</a:t>
            </a:r>
          </a:p>
        </p:txBody>
      </p:sp>
      <p:sp>
        <p:nvSpPr>
          <p:cNvPr id="61" name="TextBox 60">
            <a:extLst>
              <a:ext uri="{FF2B5EF4-FFF2-40B4-BE49-F238E27FC236}">
                <a16:creationId xmlns:a16="http://schemas.microsoft.com/office/drawing/2014/main" id="{DA4FF5C7-9292-434C-87E9-EAB3BC7AE92E}"/>
              </a:ext>
            </a:extLst>
          </p:cNvPr>
          <p:cNvSpPr txBox="1"/>
          <p:nvPr/>
        </p:nvSpPr>
        <p:spPr>
          <a:xfrm>
            <a:off x="3870541" y="5675554"/>
            <a:ext cx="1830382" cy="33983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Business marketing</a:t>
            </a:r>
          </a:p>
        </p:txBody>
      </p:sp>
      <p:sp>
        <p:nvSpPr>
          <p:cNvPr id="62" name="TextBox 61">
            <a:extLst>
              <a:ext uri="{FF2B5EF4-FFF2-40B4-BE49-F238E27FC236}">
                <a16:creationId xmlns:a16="http://schemas.microsoft.com/office/drawing/2014/main" id="{7C7E362A-198D-4898-9E53-5003C4297CDE}"/>
              </a:ext>
            </a:extLst>
          </p:cNvPr>
          <p:cNvSpPr txBox="1"/>
          <p:nvPr/>
        </p:nvSpPr>
        <p:spPr>
          <a:xfrm>
            <a:off x="3813532" y="5408333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b="1" dirty="0">
                <a:solidFill>
                  <a:schemeClr val="accent3"/>
                </a:solidFill>
                <a:latin typeface="+mj-lt"/>
              </a:rPr>
              <a:t>James Edward</a:t>
            </a:r>
          </a:p>
        </p:txBody>
      </p:sp>
      <p:sp>
        <p:nvSpPr>
          <p:cNvPr id="64" name="TextBox 63">
            <a:extLst>
              <a:ext uri="{FF2B5EF4-FFF2-40B4-BE49-F238E27FC236}">
                <a16:creationId xmlns:a16="http://schemas.microsoft.com/office/drawing/2014/main" id="{2783ABA0-67A1-41FD-806A-6B44019D5D66}"/>
              </a:ext>
            </a:extLst>
          </p:cNvPr>
          <p:cNvSpPr txBox="1"/>
          <p:nvPr/>
        </p:nvSpPr>
        <p:spPr>
          <a:xfrm>
            <a:off x="9111613" y="5675554"/>
            <a:ext cx="1830382" cy="33983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Graphic designer</a:t>
            </a:r>
          </a:p>
        </p:txBody>
      </p:sp>
      <p:sp>
        <p:nvSpPr>
          <p:cNvPr id="65" name="TextBox 64">
            <a:extLst>
              <a:ext uri="{FF2B5EF4-FFF2-40B4-BE49-F238E27FC236}">
                <a16:creationId xmlns:a16="http://schemas.microsoft.com/office/drawing/2014/main" id="{1FC8B6C7-AC6B-46F2-A62F-23B21C617B03}"/>
              </a:ext>
            </a:extLst>
          </p:cNvPr>
          <p:cNvSpPr txBox="1"/>
          <p:nvPr/>
        </p:nvSpPr>
        <p:spPr>
          <a:xfrm>
            <a:off x="9054604" y="5408333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b="1" dirty="0" err="1">
                <a:solidFill>
                  <a:schemeClr val="accent1"/>
                </a:solidFill>
                <a:latin typeface="+mj-lt"/>
              </a:rPr>
              <a:t>Ecan</a:t>
            </a:r>
            <a:r>
              <a:rPr lang="en-US" b="1" dirty="0">
                <a:solidFill>
                  <a:schemeClr val="accent1"/>
                </a:solidFill>
                <a:latin typeface="+mj-lt"/>
              </a:rPr>
              <a:t> </a:t>
            </a:r>
            <a:r>
              <a:rPr lang="en-US" b="1" dirty="0" err="1">
                <a:solidFill>
                  <a:schemeClr val="accent1"/>
                </a:solidFill>
                <a:latin typeface="+mj-lt"/>
              </a:rPr>
              <a:t>Darun</a:t>
            </a:r>
            <a:endParaRPr lang="en-US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68" name="TextBox 67">
            <a:extLst>
              <a:ext uri="{FF2B5EF4-FFF2-40B4-BE49-F238E27FC236}">
                <a16:creationId xmlns:a16="http://schemas.microsoft.com/office/drawing/2014/main" id="{5958ACF6-E6C7-465A-89DE-7C239C2E7A16}"/>
              </a:ext>
            </a:extLst>
          </p:cNvPr>
          <p:cNvSpPr txBox="1"/>
          <p:nvPr/>
        </p:nvSpPr>
        <p:spPr>
          <a:xfrm>
            <a:off x="6491077" y="5675554"/>
            <a:ext cx="1830382" cy="33983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Finance staff</a:t>
            </a:r>
          </a:p>
        </p:txBody>
      </p:sp>
      <p:sp>
        <p:nvSpPr>
          <p:cNvPr id="69" name="TextBox 68">
            <a:extLst>
              <a:ext uri="{FF2B5EF4-FFF2-40B4-BE49-F238E27FC236}">
                <a16:creationId xmlns:a16="http://schemas.microsoft.com/office/drawing/2014/main" id="{41ABC295-C04D-4094-AA4A-E02E3F5659CC}"/>
              </a:ext>
            </a:extLst>
          </p:cNvPr>
          <p:cNvSpPr txBox="1"/>
          <p:nvPr/>
        </p:nvSpPr>
        <p:spPr>
          <a:xfrm>
            <a:off x="6434068" y="5408333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b="1" dirty="0" err="1">
                <a:solidFill>
                  <a:schemeClr val="accent2"/>
                </a:solidFill>
                <a:latin typeface="+mj-lt"/>
              </a:rPr>
              <a:t>Selly</a:t>
            </a:r>
            <a:r>
              <a:rPr lang="en-US" b="1" dirty="0">
                <a:solidFill>
                  <a:schemeClr val="accent2"/>
                </a:solidFill>
                <a:latin typeface="+mj-lt"/>
              </a:rPr>
              <a:t> Amari</a:t>
            </a:r>
          </a:p>
        </p:txBody>
      </p:sp>
      <p:sp>
        <p:nvSpPr>
          <p:cNvPr id="73" name="TextBox 72">
            <a:extLst>
              <a:ext uri="{FF2B5EF4-FFF2-40B4-BE49-F238E27FC236}">
                <a16:creationId xmlns:a16="http://schemas.microsoft.com/office/drawing/2014/main" id="{E097D3FF-0AE5-4113-A871-7D820CAE50CB}"/>
              </a:ext>
            </a:extLst>
          </p:cNvPr>
          <p:cNvSpPr txBox="1"/>
          <p:nvPr/>
        </p:nvSpPr>
        <p:spPr>
          <a:xfrm>
            <a:off x="6491077" y="3465447"/>
            <a:ext cx="1830382" cy="33983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Project manager</a:t>
            </a:r>
          </a:p>
        </p:txBody>
      </p:sp>
      <p:sp>
        <p:nvSpPr>
          <p:cNvPr id="74" name="TextBox 73">
            <a:extLst>
              <a:ext uri="{FF2B5EF4-FFF2-40B4-BE49-F238E27FC236}">
                <a16:creationId xmlns:a16="http://schemas.microsoft.com/office/drawing/2014/main" id="{CBC1024E-B281-47F5-99A1-0CA7EFCD89AA}"/>
              </a:ext>
            </a:extLst>
          </p:cNvPr>
          <p:cNvSpPr txBox="1"/>
          <p:nvPr/>
        </p:nvSpPr>
        <p:spPr>
          <a:xfrm>
            <a:off x="6434068" y="3198226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b="1" dirty="0">
                <a:solidFill>
                  <a:schemeClr val="accent3"/>
                </a:solidFill>
                <a:latin typeface="+mj-lt"/>
              </a:rPr>
              <a:t>Evelin </a:t>
            </a:r>
            <a:r>
              <a:rPr lang="en-US" b="1" dirty="0" err="1">
                <a:solidFill>
                  <a:schemeClr val="accent3"/>
                </a:solidFill>
                <a:latin typeface="+mj-lt"/>
              </a:rPr>
              <a:t>Dira</a:t>
            </a:r>
            <a:endParaRPr lang="en-US" b="1" dirty="0">
              <a:solidFill>
                <a:schemeClr val="accent3"/>
              </a:solidFill>
              <a:latin typeface="+mj-lt"/>
            </a:endParaRPr>
          </a:p>
        </p:txBody>
      </p:sp>
      <p:sp>
        <p:nvSpPr>
          <p:cNvPr id="41" name="Freeform: Shape 40">
            <a:extLst>
              <a:ext uri="{FF2B5EF4-FFF2-40B4-BE49-F238E27FC236}">
                <a16:creationId xmlns:a16="http://schemas.microsoft.com/office/drawing/2014/main" id="{D14F0E92-CEF8-446E-9014-A082C3BFFE3A}"/>
              </a:ext>
            </a:extLst>
          </p:cNvPr>
          <p:cNvSpPr/>
          <p:nvPr/>
        </p:nvSpPr>
        <p:spPr>
          <a:xfrm>
            <a:off x="11259970" y="5825794"/>
            <a:ext cx="932030" cy="1032207"/>
          </a:xfrm>
          <a:custGeom>
            <a:avLst/>
            <a:gdLst>
              <a:gd name="connsiteX0" fmla="*/ 680108 w 932030"/>
              <a:gd name="connsiteY0" fmla="*/ 109 h 1032207"/>
              <a:gd name="connsiteX1" fmla="*/ 879852 w 932030"/>
              <a:gd name="connsiteY1" fmla="*/ 59673 h 1032207"/>
              <a:gd name="connsiteX2" fmla="*/ 932030 w 932030"/>
              <a:gd name="connsiteY2" fmla="*/ 97065 h 1032207"/>
              <a:gd name="connsiteX3" fmla="*/ 932030 w 932030"/>
              <a:gd name="connsiteY3" fmla="*/ 1032207 h 1032207"/>
              <a:gd name="connsiteX4" fmla="*/ 102577 w 932030"/>
              <a:gd name="connsiteY4" fmla="*/ 1032207 h 1032207"/>
              <a:gd name="connsiteX5" fmla="*/ 59049 w 932030"/>
              <a:gd name="connsiteY5" fmla="*/ 963024 h 1032207"/>
              <a:gd name="connsiteX6" fmla="*/ 25618 w 932030"/>
              <a:gd name="connsiteY6" fmla="*/ 883252 h 1032207"/>
              <a:gd name="connsiteX7" fmla="*/ 36077 w 932030"/>
              <a:gd name="connsiteY7" fmla="*/ 554686 h 1032207"/>
              <a:gd name="connsiteX8" fmla="*/ 269646 w 932030"/>
              <a:gd name="connsiteY8" fmla="*/ 287128 h 1032207"/>
              <a:gd name="connsiteX9" fmla="*/ 582524 w 932030"/>
              <a:gd name="connsiteY9" fmla="*/ 13468 h 1032207"/>
              <a:gd name="connsiteX10" fmla="*/ 680108 w 932030"/>
              <a:gd name="connsiteY10" fmla="*/ 109 h 103220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932030" h="1032207">
                <a:moveTo>
                  <a:pt x="680108" y="109"/>
                </a:moveTo>
                <a:cubicBezTo>
                  <a:pt x="747161" y="1825"/>
                  <a:pt x="816720" y="23749"/>
                  <a:pt x="879852" y="59673"/>
                </a:cubicBezTo>
                <a:lnTo>
                  <a:pt x="932030" y="97065"/>
                </a:lnTo>
                <a:lnTo>
                  <a:pt x="932030" y="1032207"/>
                </a:lnTo>
                <a:lnTo>
                  <a:pt x="102577" y="1032207"/>
                </a:lnTo>
                <a:lnTo>
                  <a:pt x="59049" y="963024"/>
                </a:lnTo>
                <a:cubicBezTo>
                  <a:pt x="45772" y="937450"/>
                  <a:pt x="34551" y="910705"/>
                  <a:pt x="25618" y="883252"/>
                </a:cubicBezTo>
                <a:cubicBezTo>
                  <a:pt x="-10115" y="772568"/>
                  <a:pt x="-10115" y="650554"/>
                  <a:pt x="36077" y="554686"/>
                </a:cubicBezTo>
                <a:cubicBezTo>
                  <a:pt x="83139" y="457947"/>
                  <a:pt x="175521" y="388225"/>
                  <a:pt x="269646" y="287128"/>
                </a:cubicBezTo>
                <a:cubicBezTo>
                  <a:pt x="362899" y="185159"/>
                  <a:pt x="458767" y="52687"/>
                  <a:pt x="582524" y="13468"/>
                </a:cubicBezTo>
                <a:cubicBezTo>
                  <a:pt x="613681" y="3446"/>
                  <a:pt x="646582" y="-749"/>
                  <a:pt x="680108" y="109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42682392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6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0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2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5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7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0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2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2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7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0" dur="5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2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5" dur="500" fill="hold"/>
                                        <p:tgtEl>
                                          <p:spTgt spid="6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6" dur="500" fill="hold"/>
                                        <p:tgtEl>
                                          <p:spTgt spid="6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7" dur="500"/>
                                        <p:tgtEl>
                                          <p:spTgt spid="6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0" dur="500" fill="hold"/>
                                        <p:tgtEl>
                                          <p:spTgt spid="6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1" dur="500" fill="hold"/>
                                        <p:tgtEl>
                                          <p:spTgt spid="6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2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5" dur="5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7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0" dur="5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1" dur="5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2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5" dur="5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6" dur="5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7" dur="500"/>
                                        <p:tgtEl>
                                          <p:spTgt spid="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8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0" dur="5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1" dur="5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2" dur="500"/>
                                        <p:tgtEl>
                                          <p:spTgt spid="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1" grpId="0" build="p"/>
      <p:bldP spid="45" grpId="0"/>
      <p:bldP spid="46" grpId="0"/>
      <p:bldP spid="50" grpId="0"/>
      <p:bldP spid="51" grpId="0"/>
      <p:bldP spid="54" grpId="0"/>
      <p:bldP spid="55" grpId="0"/>
      <p:bldP spid="58" grpId="0"/>
      <p:bldP spid="59" grpId="0"/>
      <p:bldP spid="61" grpId="0"/>
      <p:bldP spid="62" grpId="0"/>
      <p:bldP spid="64" grpId="0"/>
      <p:bldP spid="65" grpId="0"/>
      <p:bldP spid="68" grpId="0"/>
      <p:bldP spid="69" grpId="0"/>
      <p:bldP spid="73" grpId="0"/>
      <p:bldP spid="74" grpId="0"/>
      <p:bldP spid="41" grpId="0" animBg="1"/>
    </p:bldLst>
  </p:timing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" name="Rectangle: Rounded Corners 45">
            <a:extLst>
              <a:ext uri="{FF2B5EF4-FFF2-40B4-BE49-F238E27FC236}">
                <a16:creationId xmlns:a16="http://schemas.microsoft.com/office/drawing/2014/main" id="{E73E7B26-FD8B-48CC-8601-3805559657CC}"/>
              </a:ext>
            </a:extLst>
          </p:cNvPr>
          <p:cNvSpPr/>
          <p:nvPr/>
        </p:nvSpPr>
        <p:spPr>
          <a:xfrm>
            <a:off x="927509" y="2209800"/>
            <a:ext cx="5473291" cy="1535522"/>
          </a:xfrm>
          <a:prstGeom prst="roundRect">
            <a:avLst>
              <a:gd name="adj" fmla="val 5030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3" name="Graphic 21">
            <a:extLst>
              <a:ext uri="{FF2B5EF4-FFF2-40B4-BE49-F238E27FC236}">
                <a16:creationId xmlns:a16="http://schemas.microsoft.com/office/drawing/2014/main" id="{C2C5490D-7DE2-4593-A9F8-3EC8537CB2C9}"/>
              </a:ext>
            </a:extLst>
          </p:cNvPr>
          <p:cNvSpPr/>
          <p:nvPr/>
        </p:nvSpPr>
        <p:spPr>
          <a:xfrm>
            <a:off x="7638230" y="540933"/>
            <a:ext cx="4088847" cy="4304672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grpSp>
        <p:nvGrpSpPr>
          <p:cNvPr id="2" name="Group 1">
            <a:extLst>
              <a:ext uri="{FF2B5EF4-FFF2-40B4-BE49-F238E27FC236}">
                <a16:creationId xmlns:a16="http://schemas.microsoft.com/office/drawing/2014/main" id="{4268C321-FB84-4DB6-BD42-F4A9B41874D1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99FCCA5F-F5C5-43B0-9B20-B62A07D2B469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AF44E079-1833-49A9-AD5C-5949AA8EF358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3C78A890-1B82-48FB-A566-524E032E5EC7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4" name="Graphic 2">
              <a:extLst>
                <a:ext uri="{FF2B5EF4-FFF2-40B4-BE49-F238E27FC236}">
                  <a16:creationId xmlns:a16="http://schemas.microsoft.com/office/drawing/2014/main" id="{BBA9E2DE-AA1E-4030-90F4-BFF84738BC79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E68F8DE0-14CC-4A2F-88C6-732FAF25AACB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" name="Freeform: Shape 5">
                <a:extLst>
                  <a:ext uri="{FF2B5EF4-FFF2-40B4-BE49-F238E27FC236}">
                    <a16:creationId xmlns:a16="http://schemas.microsoft.com/office/drawing/2014/main" id="{E92A0079-4D68-4461-896B-596072B3B1F7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F99E0975-EC42-4F12-A674-026DD17F07CC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45385A5B-AC43-4F03-8F59-2FABDA12339D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4" name="Text Placeholder 13">
            <a:extLst>
              <a:ext uri="{FF2B5EF4-FFF2-40B4-BE49-F238E27FC236}">
                <a16:creationId xmlns:a16="http://schemas.microsoft.com/office/drawing/2014/main" id="{1CE575F7-BD85-42B1-885B-BFA885B81338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 err="1"/>
              <a:t>Afredo</a:t>
            </a:r>
            <a:r>
              <a:rPr lang="en-US" dirty="0"/>
              <a:t> </a:t>
            </a:r>
            <a:r>
              <a:rPr lang="en-US" dirty="0" err="1"/>
              <a:t>Rusdyand</a:t>
            </a:r>
            <a:endParaRPr lang="en-US" dirty="0"/>
          </a:p>
        </p:txBody>
      </p:sp>
      <p:sp>
        <p:nvSpPr>
          <p:cNvPr id="12" name="PpHolder5">
            <a:extLst>
              <a:ext uri="{FF2B5EF4-FFF2-40B4-BE49-F238E27FC236}">
                <a16:creationId xmlns:a16="http://schemas.microsoft.com/office/drawing/2014/main" id="{039C420C-3ED2-4218-9E61-C6531823B758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8114F437-0D7C-43E7-9B9F-361F513D5925}"/>
              </a:ext>
            </a:extLst>
          </p:cNvPr>
          <p:cNvSpPr txBox="1"/>
          <p:nvPr/>
        </p:nvSpPr>
        <p:spPr>
          <a:xfrm>
            <a:off x="1497980" y="1692277"/>
            <a:ext cx="2126165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>
                    <a:lumMod val="85000"/>
                  </a:schemeClr>
                </a:solidFill>
              </a:rPr>
              <a:t>Chief Executive Officer </a:t>
            </a:r>
          </a:p>
        </p:txBody>
      </p:sp>
      <p:grpSp>
        <p:nvGrpSpPr>
          <p:cNvPr id="23" name="Group 22">
            <a:extLst>
              <a:ext uri="{FF2B5EF4-FFF2-40B4-BE49-F238E27FC236}">
                <a16:creationId xmlns:a16="http://schemas.microsoft.com/office/drawing/2014/main" id="{7147448C-09C1-4F41-9E6E-2A783E08FCD7}"/>
              </a:ext>
            </a:extLst>
          </p:cNvPr>
          <p:cNvGrpSpPr/>
          <p:nvPr/>
        </p:nvGrpSpPr>
        <p:grpSpPr>
          <a:xfrm>
            <a:off x="1006517" y="1708434"/>
            <a:ext cx="373034" cy="260842"/>
            <a:chOff x="1006517" y="1708434"/>
            <a:chExt cx="531588" cy="371710"/>
          </a:xfrm>
        </p:grpSpPr>
        <p:sp>
          <p:nvSpPr>
            <p:cNvPr id="18" name="Freeform: Shape 17">
              <a:extLst>
                <a:ext uri="{FF2B5EF4-FFF2-40B4-BE49-F238E27FC236}">
                  <a16:creationId xmlns:a16="http://schemas.microsoft.com/office/drawing/2014/main" id="{D2DDDFC8-0D04-4C88-BA85-300AA5B50F14}"/>
                </a:ext>
              </a:extLst>
            </p:cNvPr>
            <p:cNvSpPr/>
            <p:nvPr/>
          </p:nvSpPr>
          <p:spPr>
            <a:xfrm>
              <a:off x="1006517" y="1708434"/>
              <a:ext cx="531588" cy="371710"/>
            </a:xfrm>
            <a:custGeom>
              <a:avLst/>
              <a:gdLst>
                <a:gd name="connsiteX0" fmla="*/ 638937 w 982408"/>
                <a:gd name="connsiteY0" fmla="*/ 686943 h 686943"/>
                <a:gd name="connsiteX1" fmla="*/ 343472 w 982408"/>
                <a:gd name="connsiteY1" fmla="*/ 686943 h 686943"/>
                <a:gd name="connsiteX2" fmla="*/ 0 w 982408"/>
                <a:gd name="connsiteY2" fmla="*/ 343472 h 686943"/>
                <a:gd name="connsiteX3" fmla="*/ 0 w 982408"/>
                <a:gd name="connsiteY3" fmla="*/ 0 h 686943"/>
                <a:gd name="connsiteX4" fmla="*/ 638937 w 982408"/>
                <a:gd name="connsiteY4" fmla="*/ 0 h 686943"/>
                <a:gd name="connsiteX5" fmla="*/ 982409 w 982408"/>
                <a:gd name="connsiteY5" fmla="*/ 343472 h 686943"/>
                <a:gd name="connsiteX6" fmla="*/ 982409 w 982408"/>
                <a:gd name="connsiteY6" fmla="*/ 343472 h 686943"/>
                <a:gd name="connsiteX7" fmla="*/ 638937 w 982408"/>
                <a:gd name="connsiteY7" fmla="*/ 686943 h 6869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982408" h="686943">
                  <a:moveTo>
                    <a:pt x="638937" y="686943"/>
                  </a:moveTo>
                  <a:lnTo>
                    <a:pt x="343472" y="686943"/>
                  </a:lnTo>
                  <a:cubicBezTo>
                    <a:pt x="153734" y="686943"/>
                    <a:pt x="0" y="533210"/>
                    <a:pt x="0" y="343472"/>
                  </a:cubicBezTo>
                  <a:lnTo>
                    <a:pt x="0" y="0"/>
                  </a:lnTo>
                  <a:lnTo>
                    <a:pt x="638937" y="0"/>
                  </a:lnTo>
                  <a:cubicBezTo>
                    <a:pt x="828675" y="0"/>
                    <a:pt x="982409" y="153734"/>
                    <a:pt x="982409" y="343472"/>
                  </a:cubicBezTo>
                  <a:lnTo>
                    <a:pt x="982409" y="343472"/>
                  </a:lnTo>
                  <a:cubicBezTo>
                    <a:pt x="982409" y="533210"/>
                    <a:pt x="828580" y="686943"/>
                    <a:pt x="638937" y="686943"/>
                  </a:cubicBezTo>
                  <a:close/>
                </a:path>
              </a:pathLst>
            </a:custGeom>
            <a:solidFill>
              <a:schemeClr val="accent2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grpSp>
          <p:nvGrpSpPr>
            <p:cNvPr id="20" name="Graphic 189" descr="Briefcase">
              <a:extLst>
                <a:ext uri="{FF2B5EF4-FFF2-40B4-BE49-F238E27FC236}">
                  <a16:creationId xmlns:a16="http://schemas.microsoft.com/office/drawing/2014/main" id="{96EA92AB-9ADB-443E-A712-CB48735B586C}"/>
                </a:ext>
              </a:extLst>
            </p:cNvPr>
            <p:cNvGrpSpPr/>
            <p:nvPr/>
          </p:nvGrpSpPr>
          <p:grpSpPr>
            <a:xfrm>
              <a:off x="1149751" y="1771729"/>
              <a:ext cx="245120" cy="245120"/>
              <a:chOff x="3072217" y="3316125"/>
              <a:chExt cx="330200" cy="330200"/>
            </a:xfrm>
            <a:solidFill>
              <a:schemeClr val="bg2"/>
            </a:solidFill>
          </p:grpSpPr>
          <p:sp>
            <p:nvSpPr>
              <p:cNvPr id="21" name="Freeform: Shape 20">
                <a:extLst>
                  <a:ext uri="{FF2B5EF4-FFF2-40B4-BE49-F238E27FC236}">
                    <a16:creationId xmlns:a16="http://schemas.microsoft.com/office/drawing/2014/main" id="{AE2C4FC2-2174-4E3A-AAC8-A3D0D8A95D00}"/>
                  </a:ext>
                </a:extLst>
              </p:cNvPr>
              <p:cNvSpPr/>
              <p:nvPr/>
            </p:nvSpPr>
            <p:spPr>
              <a:xfrm>
                <a:off x="3106613" y="3482945"/>
                <a:ext cx="275167" cy="110067"/>
              </a:xfrm>
              <a:custGeom>
                <a:avLst/>
                <a:gdLst>
                  <a:gd name="connsiteX0" fmla="*/ 158221 w 275166"/>
                  <a:gd name="connsiteY0" fmla="*/ 6879 h 110066"/>
                  <a:gd name="connsiteX1" fmla="*/ 144463 w 275166"/>
                  <a:gd name="connsiteY1" fmla="*/ 20638 h 110066"/>
                  <a:gd name="connsiteX2" fmla="*/ 130704 w 275166"/>
                  <a:gd name="connsiteY2" fmla="*/ 20638 h 110066"/>
                  <a:gd name="connsiteX3" fmla="*/ 116946 w 275166"/>
                  <a:gd name="connsiteY3" fmla="*/ 6879 h 110066"/>
                  <a:gd name="connsiteX4" fmla="*/ 116946 w 275166"/>
                  <a:gd name="connsiteY4" fmla="*/ 0 h 110066"/>
                  <a:gd name="connsiteX5" fmla="*/ 0 w 275166"/>
                  <a:gd name="connsiteY5" fmla="*/ 0 h 110066"/>
                  <a:gd name="connsiteX6" fmla="*/ 0 w 275166"/>
                  <a:gd name="connsiteY6" fmla="*/ 96308 h 110066"/>
                  <a:gd name="connsiteX7" fmla="*/ 13758 w 275166"/>
                  <a:gd name="connsiteY7" fmla="*/ 110067 h 110066"/>
                  <a:gd name="connsiteX8" fmla="*/ 261408 w 275166"/>
                  <a:gd name="connsiteY8" fmla="*/ 110067 h 110066"/>
                  <a:gd name="connsiteX9" fmla="*/ 275167 w 275166"/>
                  <a:gd name="connsiteY9" fmla="*/ 96308 h 110066"/>
                  <a:gd name="connsiteX10" fmla="*/ 275167 w 275166"/>
                  <a:gd name="connsiteY10" fmla="*/ 0 h 110066"/>
                  <a:gd name="connsiteX11" fmla="*/ 158221 w 275166"/>
                  <a:gd name="connsiteY11" fmla="*/ 0 h 110066"/>
                  <a:gd name="connsiteX12" fmla="*/ 158221 w 275166"/>
                  <a:gd name="connsiteY12" fmla="*/ 6879 h 110066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</a:cxnLst>
                <a:rect l="l" t="t" r="r" b="b"/>
                <a:pathLst>
                  <a:path w="275166" h="110066">
                    <a:moveTo>
                      <a:pt x="158221" y="6879"/>
                    </a:moveTo>
                    <a:cubicBezTo>
                      <a:pt x="158221" y="14446"/>
                      <a:pt x="152030" y="20638"/>
                      <a:pt x="144463" y="20638"/>
                    </a:cubicBezTo>
                    <a:lnTo>
                      <a:pt x="130704" y="20638"/>
                    </a:lnTo>
                    <a:cubicBezTo>
                      <a:pt x="123137" y="20638"/>
                      <a:pt x="116946" y="14446"/>
                      <a:pt x="116946" y="6879"/>
                    </a:cubicBezTo>
                    <a:lnTo>
                      <a:pt x="116946" y="0"/>
                    </a:lnTo>
                    <a:lnTo>
                      <a:pt x="0" y="0"/>
                    </a:lnTo>
                    <a:lnTo>
                      <a:pt x="0" y="96308"/>
                    </a:lnTo>
                    <a:cubicBezTo>
                      <a:pt x="0" y="103875"/>
                      <a:pt x="6191" y="110067"/>
                      <a:pt x="13758" y="110067"/>
                    </a:cubicBezTo>
                    <a:lnTo>
                      <a:pt x="261408" y="110067"/>
                    </a:lnTo>
                    <a:cubicBezTo>
                      <a:pt x="268975" y="110067"/>
                      <a:pt x="275167" y="103875"/>
                      <a:pt x="275167" y="96308"/>
                    </a:cubicBezTo>
                    <a:lnTo>
                      <a:pt x="275167" y="0"/>
                    </a:lnTo>
                    <a:lnTo>
                      <a:pt x="158221" y="0"/>
                    </a:lnTo>
                    <a:lnTo>
                      <a:pt x="158221" y="6879"/>
                    </a:lnTo>
                    <a:close/>
                  </a:path>
                </a:pathLst>
              </a:custGeom>
              <a:grpFill/>
              <a:ln w="3373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ID" dirty="0"/>
              </a:p>
            </p:txBody>
          </p:sp>
          <p:sp>
            <p:nvSpPr>
              <p:cNvPr id="22" name="Freeform: Shape 21">
                <a:extLst>
                  <a:ext uri="{FF2B5EF4-FFF2-40B4-BE49-F238E27FC236}">
                    <a16:creationId xmlns:a16="http://schemas.microsoft.com/office/drawing/2014/main" id="{782FA9A6-5099-40B5-9F8E-016A79138CBD}"/>
                  </a:ext>
                </a:extLst>
              </p:cNvPr>
              <p:cNvSpPr/>
              <p:nvPr/>
            </p:nvSpPr>
            <p:spPr>
              <a:xfrm>
                <a:off x="3106613" y="3353960"/>
                <a:ext cx="275167" cy="113506"/>
              </a:xfrm>
              <a:custGeom>
                <a:avLst/>
                <a:gdLst>
                  <a:gd name="connsiteX0" fmla="*/ 261408 w 275166"/>
                  <a:gd name="connsiteY0" fmla="*/ 46434 h 113506"/>
                  <a:gd name="connsiteX1" fmla="*/ 192617 w 275166"/>
                  <a:gd name="connsiteY1" fmla="*/ 46434 h 113506"/>
                  <a:gd name="connsiteX2" fmla="*/ 192617 w 275166"/>
                  <a:gd name="connsiteY2" fmla="*/ 24077 h 113506"/>
                  <a:gd name="connsiteX3" fmla="*/ 168540 w 275166"/>
                  <a:gd name="connsiteY3" fmla="*/ 0 h 113506"/>
                  <a:gd name="connsiteX4" fmla="*/ 106627 w 275166"/>
                  <a:gd name="connsiteY4" fmla="*/ 0 h 113506"/>
                  <a:gd name="connsiteX5" fmla="*/ 82550 w 275166"/>
                  <a:gd name="connsiteY5" fmla="*/ 24077 h 113506"/>
                  <a:gd name="connsiteX6" fmla="*/ 82550 w 275166"/>
                  <a:gd name="connsiteY6" fmla="*/ 46434 h 113506"/>
                  <a:gd name="connsiteX7" fmla="*/ 13758 w 275166"/>
                  <a:gd name="connsiteY7" fmla="*/ 46434 h 113506"/>
                  <a:gd name="connsiteX8" fmla="*/ 0 w 275166"/>
                  <a:gd name="connsiteY8" fmla="*/ 60193 h 113506"/>
                  <a:gd name="connsiteX9" fmla="*/ 0 w 275166"/>
                  <a:gd name="connsiteY9" fmla="*/ 115226 h 113506"/>
                  <a:gd name="connsiteX10" fmla="*/ 116946 w 275166"/>
                  <a:gd name="connsiteY10" fmla="*/ 115226 h 113506"/>
                  <a:gd name="connsiteX11" fmla="*/ 116946 w 275166"/>
                  <a:gd name="connsiteY11" fmla="*/ 108347 h 113506"/>
                  <a:gd name="connsiteX12" fmla="*/ 158221 w 275166"/>
                  <a:gd name="connsiteY12" fmla="*/ 108347 h 113506"/>
                  <a:gd name="connsiteX13" fmla="*/ 158221 w 275166"/>
                  <a:gd name="connsiteY13" fmla="*/ 115226 h 113506"/>
                  <a:gd name="connsiteX14" fmla="*/ 275167 w 275166"/>
                  <a:gd name="connsiteY14" fmla="*/ 115226 h 113506"/>
                  <a:gd name="connsiteX15" fmla="*/ 275167 w 275166"/>
                  <a:gd name="connsiteY15" fmla="*/ 60193 h 113506"/>
                  <a:gd name="connsiteX16" fmla="*/ 261408 w 275166"/>
                  <a:gd name="connsiteY16" fmla="*/ 46434 h 113506"/>
                  <a:gd name="connsiteX17" fmla="*/ 103188 w 275166"/>
                  <a:gd name="connsiteY17" fmla="*/ 46434 h 113506"/>
                  <a:gd name="connsiteX18" fmla="*/ 103188 w 275166"/>
                  <a:gd name="connsiteY18" fmla="*/ 24077 h 113506"/>
                  <a:gd name="connsiteX19" fmla="*/ 106627 w 275166"/>
                  <a:gd name="connsiteY19" fmla="*/ 20638 h 113506"/>
                  <a:gd name="connsiteX20" fmla="*/ 168540 w 275166"/>
                  <a:gd name="connsiteY20" fmla="*/ 20638 h 113506"/>
                  <a:gd name="connsiteX21" fmla="*/ 171979 w 275166"/>
                  <a:gd name="connsiteY21" fmla="*/ 24077 h 113506"/>
                  <a:gd name="connsiteX22" fmla="*/ 171979 w 275166"/>
                  <a:gd name="connsiteY22" fmla="*/ 46434 h 113506"/>
                  <a:gd name="connsiteX23" fmla="*/ 103188 w 275166"/>
                  <a:gd name="connsiteY23" fmla="*/ 46434 h 113506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</a:cxnLst>
                <a:rect l="l" t="t" r="r" b="b"/>
                <a:pathLst>
                  <a:path w="275166" h="113506">
                    <a:moveTo>
                      <a:pt x="261408" y="46434"/>
                    </a:moveTo>
                    <a:lnTo>
                      <a:pt x="192617" y="46434"/>
                    </a:lnTo>
                    <a:lnTo>
                      <a:pt x="192617" y="24077"/>
                    </a:lnTo>
                    <a:cubicBezTo>
                      <a:pt x="192617" y="10663"/>
                      <a:pt x="181954" y="0"/>
                      <a:pt x="168540" y="0"/>
                    </a:cubicBezTo>
                    <a:lnTo>
                      <a:pt x="106627" y="0"/>
                    </a:lnTo>
                    <a:cubicBezTo>
                      <a:pt x="93213" y="0"/>
                      <a:pt x="82550" y="10663"/>
                      <a:pt x="82550" y="24077"/>
                    </a:cubicBezTo>
                    <a:lnTo>
                      <a:pt x="82550" y="46434"/>
                    </a:lnTo>
                    <a:lnTo>
                      <a:pt x="13758" y="46434"/>
                    </a:lnTo>
                    <a:cubicBezTo>
                      <a:pt x="6191" y="46434"/>
                      <a:pt x="0" y="52626"/>
                      <a:pt x="0" y="60193"/>
                    </a:cubicBezTo>
                    <a:lnTo>
                      <a:pt x="0" y="115226"/>
                    </a:lnTo>
                    <a:lnTo>
                      <a:pt x="116946" y="115226"/>
                    </a:lnTo>
                    <a:lnTo>
                      <a:pt x="116946" y="108347"/>
                    </a:lnTo>
                    <a:lnTo>
                      <a:pt x="158221" y="108347"/>
                    </a:lnTo>
                    <a:lnTo>
                      <a:pt x="158221" y="115226"/>
                    </a:lnTo>
                    <a:lnTo>
                      <a:pt x="275167" y="115226"/>
                    </a:lnTo>
                    <a:lnTo>
                      <a:pt x="275167" y="60193"/>
                    </a:lnTo>
                    <a:cubicBezTo>
                      <a:pt x="275167" y="52626"/>
                      <a:pt x="268975" y="46434"/>
                      <a:pt x="261408" y="46434"/>
                    </a:cubicBezTo>
                    <a:moveTo>
                      <a:pt x="103188" y="46434"/>
                    </a:moveTo>
                    <a:lnTo>
                      <a:pt x="103188" y="24077"/>
                    </a:lnTo>
                    <a:cubicBezTo>
                      <a:pt x="103188" y="22013"/>
                      <a:pt x="104563" y="20638"/>
                      <a:pt x="106627" y="20638"/>
                    </a:cubicBezTo>
                    <a:lnTo>
                      <a:pt x="168540" y="20638"/>
                    </a:lnTo>
                    <a:cubicBezTo>
                      <a:pt x="170603" y="20638"/>
                      <a:pt x="171979" y="22013"/>
                      <a:pt x="171979" y="24077"/>
                    </a:cubicBezTo>
                    <a:lnTo>
                      <a:pt x="171979" y="46434"/>
                    </a:lnTo>
                    <a:lnTo>
                      <a:pt x="103188" y="46434"/>
                    </a:lnTo>
                    <a:close/>
                  </a:path>
                </a:pathLst>
              </a:custGeom>
              <a:grpFill/>
              <a:ln w="3373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ID" dirty="0"/>
              </a:p>
            </p:txBody>
          </p:sp>
        </p:grpSp>
      </p:grpSp>
      <p:sp>
        <p:nvSpPr>
          <p:cNvPr id="25" name="TextBox 24">
            <a:extLst>
              <a:ext uri="{FF2B5EF4-FFF2-40B4-BE49-F238E27FC236}">
                <a16:creationId xmlns:a16="http://schemas.microsoft.com/office/drawing/2014/main" id="{DBBF748C-6DE4-468F-A000-8B062A57ADBA}"/>
              </a:ext>
            </a:extLst>
          </p:cNvPr>
          <p:cNvSpPr txBox="1"/>
          <p:nvPr/>
        </p:nvSpPr>
        <p:spPr>
          <a:xfrm>
            <a:off x="989844" y="4030037"/>
            <a:ext cx="1884885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2"/>
                </a:solidFill>
                <a:latin typeface="+mj-lt"/>
              </a:rPr>
              <a:t>Experience</a:t>
            </a:r>
          </a:p>
        </p:txBody>
      </p:sp>
      <p:sp>
        <p:nvSpPr>
          <p:cNvPr id="31" name="Rectangle: Rounded Corners 30">
            <a:extLst>
              <a:ext uri="{FF2B5EF4-FFF2-40B4-BE49-F238E27FC236}">
                <a16:creationId xmlns:a16="http://schemas.microsoft.com/office/drawing/2014/main" id="{97FBF9EC-0566-41FD-850E-E69432A7C0C8}"/>
              </a:ext>
            </a:extLst>
          </p:cNvPr>
          <p:cNvSpPr/>
          <p:nvPr/>
        </p:nvSpPr>
        <p:spPr>
          <a:xfrm>
            <a:off x="1080887" y="4464297"/>
            <a:ext cx="1965526" cy="97138"/>
          </a:xfrm>
          <a:prstGeom prst="roundRect">
            <a:avLst>
              <a:gd name="adj" fmla="val 50000"/>
            </a:avLst>
          </a:prstGeom>
          <a:solidFill>
            <a:schemeClr val="bg2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dirty="0"/>
          </a:p>
        </p:txBody>
      </p:sp>
      <p:sp>
        <p:nvSpPr>
          <p:cNvPr id="32" name="Rectangle: Rounded Corners 31">
            <a:extLst>
              <a:ext uri="{FF2B5EF4-FFF2-40B4-BE49-F238E27FC236}">
                <a16:creationId xmlns:a16="http://schemas.microsoft.com/office/drawing/2014/main" id="{45A427F3-8E77-42E3-8830-6CD396B93F88}"/>
              </a:ext>
            </a:extLst>
          </p:cNvPr>
          <p:cNvSpPr/>
          <p:nvPr/>
        </p:nvSpPr>
        <p:spPr>
          <a:xfrm>
            <a:off x="1080887" y="4464297"/>
            <a:ext cx="1484222" cy="97138"/>
          </a:xfrm>
          <a:prstGeom prst="roundRect">
            <a:avLst>
              <a:gd name="adj" fmla="val 50000"/>
            </a:avLst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dirty="0"/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E5FD8CBE-A097-4E4D-B5B1-8FBBE868D7C6}"/>
              </a:ext>
            </a:extLst>
          </p:cNvPr>
          <p:cNvSpPr txBox="1"/>
          <p:nvPr/>
        </p:nvSpPr>
        <p:spPr>
          <a:xfrm>
            <a:off x="3202781" y="4368591"/>
            <a:ext cx="759619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/>
              <a:t>78%</a:t>
            </a: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1CBEF97C-6E00-4534-9287-51EBBE0B6E8B}"/>
              </a:ext>
            </a:extLst>
          </p:cNvPr>
          <p:cNvSpPr txBox="1"/>
          <p:nvPr/>
        </p:nvSpPr>
        <p:spPr>
          <a:xfrm>
            <a:off x="4222994" y="4030037"/>
            <a:ext cx="1884885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3"/>
                </a:solidFill>
                <a:latin typeface="+mj-lt"/>
              </a:rPr>
              <a:t>Professional</a:t>
            </a:r>
          </a:p>
        </p:txBody>
      </p:sp>
      <p:sp>
        <p:nvSpPr>
          <p:cNvPr id="36" name="Rectangle: Rounded Corners 35">
            <a:extLst>
              <a:ext uri="{FF2B5EF4-FFF2-40B4-BE49-F238E27FC236}">
                <a16:creationId xmlns:a16="http://schemas.microsoft.com/office/drawing/2014/main" id="{21C7C845-BA45-4AB0-A887-9B46654EDFD8}"/>
              </a:ext>
            </a:extLst>
          </p:cNvPr>
          <p:cNvSpPr/>
          <p:nvPr/>
        </p:nvSpPr>
        <p:spPr>
          <a:xfrm>
            <a:off x="4314037" y="4464297"/>
            <a:ext cx="1965526" cy="97138"/>
          </a:xfrm>
          <a:prstGeom prst="roundRect">
            <a:avLst>
              <a:gd name="adj" fmla="val 50000"/>
            </a:avLst>
          </a:prstGeom>
          <a:solidFill>
            <a:schemeClr val="bg2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dirty="0"/>
          </a:p>
        </p:txBody>
      </p:sp>
      <p:sp>
        <p:nvSpPr>
          <p:cNvPr id="37" name="Rectangle: Rounded Corners 36">
            <a:extLst>
              <a:ext uri="{FF2B5EF4-FFF2-40B4-BE49-F238E27FC236}">
                <a16:creationId xmlns:a16="http://schemas.microsoft.com/office/drawing/2014/main" id="{24950279-C859-42AD-931B-4E8901E84460}"/>
              </a:ext>
            </a:extLst>
          </p:cNvPr>
          <p:cNvSpPr/>
          <p:nvPr/>
        </p:nvSpPr>
        <p:spPr>
          <a:xfrm>
            <a:off x="4314036" y="4464297"/>
            <a:ext cx="1793843" cy="97138"/>
          </a:xfrm>
          <a:prstGeom prst="roundRect">
            <a:avLst>
              <a:gd name="adj" fmla="val 50000"/>
            </a:avLst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dirty="0"/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7C5EA1C2-44EF-40CA-AC52-4CD71F19A34D}"/>
              </a:ext>
            </a:extLst>
          </p:cNvPr>
          <p:cNvSpPr txBox="1"/>
          <p:nvPr/>
        </p:nvSpPr>
        <p:spPr>
          <a:xfrm>
            <a:off x="6435931" y="4368591"/>
            <a:ext cx="759619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/>
              <a:t>91%</a:t>
            </a: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9EBF4BFC-A8B9-4535-B632-DDC55D982714}"/>
              </a:ext>
            </a:extLst>
          </p:cNvPr>
          <p:cNvSpPr txBox="1"/>
          <p:nvPr/>
        </p:nvSpPr>
        <p:spPr>
          <a:xfrm>
            <a:off x="927509" y="4824348"/>
            <a:ext cx="5180370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</a:t>
            </a:r>
          </a:p>
        </p:txBody>
      </p:sp>
      <p:sp>
        <p:nvSpPr>
          <p:cNvPr id="45" name="Freeform: Shape 44">
            <a:extLst>
              <a:ext uri="{FF2B5EF4-FFF2-40B4-BE49-F238E27FC236}">
                <a16:creationId xmlns:a16="http://schemas.microsoft.com/office/drawing/2014/main" id="{4FABECD3-2B95-4724-BBCB-872A9379B087}"/>
              </a:ext>
            </a:extLst>
          </p:cNvPr>
          <p:cNvSpPr/>
          <p:nvPr/>
        </p:nvSpPr>
        <p:spPr>
          <a:xfrm>
            <a:off x="3962400" y="2209800"/>
            <a:ext cx="2438400" cy="1535522"/>
          </a:xfrm>
          <a:custGeom>
            <a:avLst/>
            <a:gdLst>
              <a:gd name="connsiteX0" fmla="*/ 0 w 2438400"/>
              <a:gd name="connsiteY0" fmla="*/ 0 h 1535522"/>
              <a:gd name="connsiteX1" fmla="*/ 2361163 w 2438400"/>
              <a:gd name="connsiteY1" fmla="*/ 0 h 1535522"/>
              <a:gd name="connsiteX2" fmla="*/ 2438400 w 2438400"/>
              <a:gd name="connsiteY2" fmla="*/ 77237 h 1535522"/>
              <a:gd name="connsiteX3" fmla="*/ 2438400 w 2438400"/>
              <a:gd name="connsiteY3" fmla="*/ 1458285 h 1535522"/>
              <a:gd name="connsiteX4" fmla="*/ 2361163 w 2438400"/>
              <a:gd name="connsiteY4" fmla="*/ 1535522 h 1535522"/>
              <a:gd name="connsiteX5" fmla="*/ 0 w 2438400"/>
              <a:gd name="connsiteY5" fmla="*/ 1535522 h 153552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2438400" h="1535522">
                <a:moveTo>
                  <a:pt x="0" y="0"/>
                </a:moveTo>
                <a:lnTo>
                  <a:pt x="2361163" y="0"/>
                </a:lnTo>
                <a:cubicBezTo>
                  <a:pt x="2403820" y="0"/>
                  <a:pt x="2438400" y="34580"/>
                  <a:pt x="2438400" y="77237"/>
                </a:cubicBezTo>
                <a:lnTo>
                  <a:pt x="2438400" y="1458285"/>
                </a:lnTo>
                <a:cubicBezTo>
                  <a:pt x="2438400" y="1500942"/>
                  <a:pt x="2403820" y="1535522"/>
                  <a:pt x="2361163" y="1535522"/>
                </a:cubicBezTo>
                <a:lnTo>
                  <a:pt x="0" y="1535522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/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1B7B92B0-76F2-46D9-A2FE-841FB7CED0F6}"/>
              </a:ext>
            </a:extLst>
          </p:cNvPr>
          <p:cNvSpPr txBox="1"/>
          <p:nvPr/>
        </p:nvSpPr>
        <p:spPr>
          <a:xfrm>
            <a:off x="4505020" y="2523992"/>
            <a:ext cx="1884885" cy="58477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3200" b="1" dirty="0">
                <a:solidFill>
                  <a:schemeClr val="bg2"/>
                </a:solidFill>
                <a:latin typeface="+mj-lt"/>
              </a:rPr>
              <a:t>23.624</a:t>
            </a:r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05A37072-5CF1-4E79-9468-5CB06C39D858}"/>
              </a:ext>
            </a:extLst>
          </p:cNvPr>
          <p:cNvSpPr txBox="1"/>
          <p:nvPr/>
        </p:nvSpPr>
        <p:spPr>
          <a:xfrm>
            <a:off x="4488857" y="3038433"/>
            <a:ext cx="1884885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bg2"/>
                </a:solidFill>
                <a:latin typeface="+mj-lt"/>
              </a:rPr>
              <a:t>Followers</a:t>
            </a:r>
          </a:p>
        </p:txBody>
      </p:sp>
      <p:sp>
        <p:nvSpPr>
          <p:cNvPr id="49" name="Freeform 6">
            <a:extLst>
              <a:ext uri="{FF2B5EF4-FFF2-40B4-BE49-F238E27FC236}">
                <a16:creationId xmlns:a16="http://schemas.microsoft.com/office/drawing/2014/main" id="{6098AA72-2322-4FA7-9BBD-F5B377A4CCD0}"/>
              </a:ext>
            </a:extLst>
          </p:cNvPr>
          <p:cNvSpPr>
            <a:spLocks/>
          </p:cNvSpPr>
          <p:nvPr/>
        </p:nvSpPr>
        <p:spPr bwMode="auto">
          <a:xfrm>
            <a:off x="5679238" y="3163852"/>
            <a:ext cx="158750" cy="130175"/>
          </a:xfrm>
          <a:custGeom>
            <a:avLst/>
            <a:gdLst>
              <a:gd name="T0" fmla="*/ 37 w 53"/>
              <a:gd name="T1" fmla="*/ 0 h 43"/>
              <a:gd name="T2" fmla="*/ 35 w 53"/>
              <a:gd name="T3" fmla="*/ 1 h 43"/>
              <a:gd name="T4" fmla="*/ 27 w 53"/>
              <a:gd name="T5" fmla="*/ 5 h 43"/>
              <a:gd name="T6" fmla="*/ 26 w 53"/>
              <a:gd name="T7" fmla="*/ 13 h 43"/>
              <a:gd name="T8" fmla="*/ 26 w 53"/>
              <a:gd name="T9" fmla="*/ 14 h 43"/>
              <a:gd name="T10" fmla="*/ 4 w 53"/>
              <a:gd name="T11" fmla="*/ 2 h 43"/>
              <a:gd name="T12" fmla="*/ 2 w 53"/>
              <a:gd name="T13" fmla="*/ 10 h 43"/>
              <a:gd name="T14" fmla="*/ 7 w 53"/>
              <a:gd name="T15" fmla="*/ 17 h 43"/>
              <a:gd name="T16" fmla="*/ 2 w 53"/>
              <a:gd name="T17" fmla="*/ 16 h 43"/>
              <a:gd name="T18" fmla="*/ 4 w 53"/>
              <a:gd name="T19" fmla="*/ 21 h 43"/>
              <a:gd name="T20" fmla="*/ 11 w 53"/>
              <a:gd name="T21" fmla="*/ 26 h 43"/>
              <a:gd name="T22" fmla="*/ 10 w 53"/>
              <a:gd name="T23" fmla="*/ 26 h 43"/>
              <a:gd name="T24" fmla="*/ 8 w 53"/>
              <a:gd name="T25" fmla="*/ 27 h 43"/>
              <a:gd name="T26" fmla="*/ 6 w 53"/>
              <a:gd name="T27" fmla="*/ 26 h 43"/>
              <a:gd name="T28" fmla="*/ 16 w 53"/>
              <a:gd name="T29" fmla="*/ 34 h 43"/>
              <a:gd name="T30" fmla="*/ 11 w 53"/>
              <a:gd name="T31" fmla="*/ 37 h 43"/>
              <a:gd name="T32" fmla="*/ 3 w 53"/>
              <a:gd name="T33" fmla="*/ 39 h 43"/>
              <a:gd name="T34" fmla="*/ 0 w 53"/>
              <a:gd name="T35" fmla="*/ 38 h 43"/>
              <a:gd name="T36" fmla="*/ 0 w 53"/>
              <a:gd name="T37" fmla="*/ 39 h 43"/>
              <a:gd name="T38" fmla="*/ 17 w 53"/>
              <a:gd name="T39" fmla="*/ 43 h 43"/>
              <a:gd name="T40" fmla="*/ 18 w 53"/>
              <a:gd name="T41" fmla="*/ 43 h 43"/>
              <a:gd name="T42" fmla="*/ 24 w 53"/>
              <a:gd name="T43" fmla="*/ 43 h 43"/>
              <a:gd name="T44" fmla="*/ 38 w 53"/>
              <a:gd name="T45" fmla="*/ 34 h 43"/>
              <a:gd name="T46" fmla="*/ 44 w 53"/>
              <a:gd name="T47" fmla="*/ 26 h 43"/>
              <a:gd name="T48" fmla="*/ 47 w 53"/>
              <a:gd name="T49" fmla="*/ 16 h 43"/>
              <a:gd name="T50" fmla="*/ 47 w 53"/>
              <a:gd name="T51" fmla="*/ 11 h 43"/>
              <a:gd name="T52" fmla="*/ 47 w 53"/>
              <a:gd name="T53" fmla="*/ 11 h 43"/>
              <a:gd name="T54" fmla="*/ 51 w 53"/>
              <a:gd name="T55" fmla="*/ 7 h 43"/>
              <a:gd name="T56" fmla="*/ 53 w 53"/>
              <a:gd name="T57" fmla="*/ 6 h 43"/>
              <a:gd name="T58" fmla="*/ 53 w 53"/>
              <a:gd name="T59" fmla="*/ 6 h 43"/>
              <a:gd name="T60" fmla="*/ 47 w 53"/>
              <a:gd name="T61" fmla="*/ 7 h 43"/>
              <a:gd name="T62" fmla="*/ 51 w 53"/>
              <a:gd name="T63" fmla="*/ 1 h 43"/>
              <a:gd name="T64" fmla="*/ 51 w 53"/>
              <a:gd name="T65" fmla="*/ 1 h 43"/>
              <a:gd name="T66" fmla="*/ 51 w 53"/>
              <a:gd name="T67" fmla="*/ 1 h 43"/>
              <a:gd name="T68" fmla="*/ 45 w 53"/>
              <a:gd name="T69" fmla="*/ 4 h 43"/>
              <a:gd name="T70" fmla="*/ 44 w 53"/>
              <a:gd name="T71" fmla="*/ 4 h 43"/>
              <a:gd name="T72" fmla="*/ 37 w 53"/>
              <a:gd name="T73" fmla="*/ 0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53" h="43">
                <a:moveTo>
                  <a:pt x="37" y="0"/>
                </a:moveTo>
                <a:cubicBezTo>
                  <a:pt x="36" y="0"/>
                  <a:pt x="35" y="0"/>
                  <a:pt x="35" y="1"/>
                </a:cubicBezTo>
                <a:cubicBezTo>
                  <a:pt x="31" y="1"/>
                  <a:pt x="29" y="3"/>
                  <a:pt x="27" y="5"/>
                </a:cubicBezTo>
                <a:cubicBezTo>
                  <a:pt x="26" y="8"/>
                  <a:pt x="25" y="10"/>
                  <a:pt x="26" y="13"/>
                </a:cubicBezTo>
                <a:cubicBezTo>
                  <a:pt x="26" y="13"/>
                  <a:pt x="26" y="13"/>
                  <a:pt x="26" y="14"/>
                </a:cubicBezTo>
                <a:cubicBezTo>
                  <a:pt x="17" y="13"/>
                  <a:pt x="9" y="9"/>
                  <a:pt x="4" y="2"/>
                </a:cubicBezTo>
                <a:cubicBezTo>
                  <a:pt x="2" y="5"/>
                  <a:pt x="2" y="8"/>
                  <a:pt x="2" y="10"/>
                </a:cubicBezTo>
                <a:cubicBezTo>
                  <a:pt x="3" y="13"/>
                  <a:pt x="5" y="15"/>
                  <a:pt x="7" y="17"/>
                </a:cubicBezTo>
                <a:cubicBezTo>
                  <a:pt x="5" y="17"/>
                  <a:pt x="4" y="16"/>
                  <a:pt x="2" y="16"/>
                </a:cubicBezTo>
                <a:cubicBezTo>
                  <a:pt x="2" y="18"/>
                  <a:pt x="3" y="20"/>
                  <a:pt x="4" y="21"/>
                </a:cubicBezTo>
                <a:cubicBezTo>
                  <a:pt x="5" y="24"/>
                  <a:pt x="8" y="26"/>
                  <a:pt x="11" y="26"/>
                </a:cubicBezTo>
                <a:cubicBezTo>
                  <a:pt x="10" y="26"/>
                  <a:pt x="10" y="26"/>
                  <a:pt x="10" y="26"/>
                </a:cubicBezTo>
                <a:cubicBezTo>
                  <a:pt x="10" y="27"/>
                  <a:pt x="9" y="27"/>
                  <a:pt x="8" y="27"/>
                </a:cubicBezTo>
                <a:cubicBezTo>
                  <a:pt x="7" y="27"/>
                  <a:pt x="7" y="27"/>
                  <a:pt x="6" y="26"/>
                </a:cubicBezTo>
                <a:cubicBezTo>
                  <a:pt x="7" y="30"/>
                  <a:pt x="10" y="34"/>
                  <a:pt x="16" y="34"/>
                </a:cubicBezTo>
                <a:cubicBezTo>
                  <a:pt x="14" y="35"/>
                  <a:pt x="13" y="36"/>
                  <a:pt x="11" y="37"/>
                </a:cubicBezTo>
                <a:cubicBezTo>
                  <a:pt x="8" y="38"/>
                  <a:pt x="5" y="39"/>
                  <a:pt x="3" y="39"/>
                </a:cubicBezTo>
                <a:cubicBezTo>
                  <a:pt x="2" y="39"/>
                  <a:pt x="1" y="39"/>
                  <a:pt x="0" y="38"/>
                </a:cubicBezTo>
                <a:cubicBezTo>
                  <a:pt x="0" y="39"/>
                  <a:pt x="0" y="39"/>
                  <a:pt x="0" y="39"/>
                </a:cubicBezTo>
                <a:cubicBezTo>
                  <a:pt x="5" y="42"/>
                  <a:pt x="11" y="43"/>
                  <a:pt x="17" y="43"/>
                </a:cubicBezTo>
                <a:cubicBezTo>
                  <a:pt x="17" y="43"/>
                  <a:pt x="17" y="43"/>
                  <a:pt x="18" y="43"/>
                </a:cubicBezTo>
                <a:cubicBezTo>
                  <a:pt x="20" y="43"/>
                  <a:pt x="22" y="43"/>
                  <a:pt x="24" y="43"/>
                </a:cubicBezTo>
                <a:cubicBezTo>
                  <a:pt x="29" y="41"/>
                  <a:pt x="34" y="39"/>
                  <a:pt x="38" y="34"/>
                </a:cubicBezTo>
                <a:cubicBezTo>
                  <a:pt x="41" y="32"/>
                  <a:pt x="43" y="29"/>
                  <a:pt x="44" y="26"/>
                </a:cubicBezTo>
                <a:cubicBezTo>
                  <a:pt x="46" y="23"/>
                  <a:pt x="47" y="19"/>
                  <a:pt x="47" y="16"/>
                </a:cubicBezTo>
                <a:cubicBezTo>
                  <a:pt x="47" y="15"/>
                  <a:pt x="47" y="13"/>
                  <a:pt x="47" y="11"/>
                </a:cubicBezTo>
                <a:cubicBezTo>
                  <a:pt x="47" y="11"/>
                  <a:pt x="47" y="11"/>
                  <a:pt x="47" y="11"/>
                </a:cubicBezTo>
                <a:cubicBezTo>
                  <a:pt x="49" y="10"/>
                  <a:pt x="50" y="9"/>
                  <a:pt x="51" y="7"/>
                </a:cubicBezTo>
                <a:cubicBezTo>
                  <a:pt x="52" y="7"/>
                  <a:pt x="52" y="6"/>
                  <a:pt x="53" y="6"/>
                </a:cubicBezTo>
                <a:cubicBezTo>
                  <a:pt x="53" y="6"/>
                  <a:pt x="53" y="6"/>
                  <a:pt x="53" y="6"/>
                </a:cubicBezTo>
                <a:cubicBezTo>
                  <a:pt x="51" y="6"/>
                  <a:pt x="49" y="7"/>
                  <a:pt x="47" y="7"/>
                </a:cubicBezTo>
                <a:cubicBezTo>
                  <a:pt x="49" y="6"/>
                  <a:pt x="50" y="4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49" y="3"/>
                  <a:pt x="47" y="3"/>
                  <a:pt x="45" y="4"/>
                </a:cubicBezTo>
                <a:cubicBezTo>
                  <a:pt x="44" y="4"/>
                  <a:pt x="44" y="4"/>
                  <a:pt x="44" y="4"/>
                </a:cubicBezTo>
                <a:cubicBezTo>
                  <a:pt x="42" y="2"/>
                  <a:pt x="39" y="0"/>
                  <a:pt x="37" y="0"/>
                </a:cubicBezTo>
              </a:path>
            </a:pathLst>
          </a:custGeom>
          <a:solidFill>
            <a:schemeClr val="bg2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F532F359-B375-46A1-A520-06FAC0E15BC7}"/>
              </a:ext>
            </a:extLst>
          </p:cNvPr>
          <p:cNvSpPr txBox="1"/>
          <p:nvPr/>
        </p:nvSpPr>
        <p:spPr>
          <a:xfrm>
            <a:off x="1241801" y="2639970"/>
            <a:ext cx="2558771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tx2"/>
                </a:solidFill>
              </a:rPr>
              <a:t>A wonderful serenity has taken possession of my entire soul, like these sweet mornings</a:t>
            </a: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81B4E9C7-0A20-4E8C-AE4E-72B00DA6BDB0}"/>
              </a:ext>
            </a:extLst>
          </p:cNvPr>
          <p:cNvSpPr txBox="1"/>
          <p:nvPr/>
        </p:nvSpPr>
        <p:spPr>
          <a:xfrm>
            <a:off x="1241806" y="2372749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</p:spTree>
    <p:extLst>
      <p:ext uri="{BB962C8B-B14F-4D97-AF65-F5344CB8AC3E}">
        <p14:creationId xmlns:p14="http://schemas.microsoft.com/office/powerpoint/2010/main" val="342534080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8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8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7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9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1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3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4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5" presetID="2" presetClass="entr" presetSubtype="4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7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8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6" grpId="0" animBg="1"/>
      <p:bldP spid="13" grpId="0" animBg="1"/>
      <p:bldP spid="14" grpId="0" build="p"/>
      <p:bldP spid="16" grpId="0"/>
      <p:bldP spid="25" grpId="0"/>
      <p:bldP spid="31" grpId="0" animBg="1"/>
      <p:bldP spid="32" grpId="0" animBg="1"/>
      <p:bldP spid="34" grpId="0"/>
      <p:bldP spid="35" grpId="0"/>
      <p:bldP spid="36" grpId="0" animBg="1"/>
      <p:bldP spid="37" grpId="0" animBg="1"/>
      <p:bldP spid="38" grpId="0"/>
      <p:bldP spid="41" grpId="0"/>
      <p:bldP spid="45" grpId="0" animBg="1"/>
      <p:bldP spid="47" grpId="0"/>
      <p:bldP spid="48" grpId="0"/>
      <p:bldP spid="49" grpId="0" animBg="1"/>
      <p:bldP spid="50" grpId="0"/>
      <p:bldP spid="51" grpId="0"/>
    </p:bldLst>
  </p:timing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>
            <a:extLst>
              <a:ext uri="{FF2B5EF4-FFF2-40B4-BE49-F238E27FC236}">
                <a16:creationId xmlns:a16="http://schemas.microsoft.com/office/drawing/2014/main" id="{D6CC60F1-B872-466B-A114-4CDACCA61488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70541178-1C98-4D4F-B524-A9A4EC65062C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7A90DD0B-24FB-426C-AA81-DE3B7CE22069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1255D9B5-A819-4A68-9496-EF3416B434C6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4" name="Graphic 2">
              <a:extLst>
                <a:ext uri="{FF2B5EF4-FFF2-40B4-BE49-F238E27FC236}">
                  <a16:creationId xmlns:a16="http://schemas.microsoft.com/office/drawing/2014/main" id="{EA1D9064-A527-4D3D-BD54-CDF5B2277673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BA57B117-C882-4C3B-8757-1CBFF02AAD38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" name="Freeform: Shape 5">
                <a:extLst>
                  <a:ext uri="{FF2B5EF4-FFF2-40B4-BE49-F238E27FC236}">
                    <a16:creationId xmlns:a16="http://schemas.microsoft.com/office/drawing/2014/main" id="{0530CD3C-792F-41B0-85BC-56F85EF8615B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3A29C186-1D03-40D8-AC73-D0F9FDEE70FA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DC02E2F1-B9AB-4AF6-A865-93EFB69F60C1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6" name="Text Placeholder 15">
            <a:extLst>
              <a:ext uri="{FF2B5EF4-FFF2-40B4-BE49-F238E27FC236}">
                <a16:creationId xmlns:a16="http://schemas.microsoft.com/office/drawing/2014/main" id="{7EA5C1BA-8EAF-45E6-8A4C-1067C5441D5C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Collaboration team</a:t>
            </a:r>
          </a:p>
        </p:txBody>
      </p:sp>
      <p:sp>
        <p:nvSpPr>
          <p:cNvPr id="14" name="PpHolder3">
            <a:extLst>
              <a:ext uri="{FF2B5EF4-FFF2-40B4-BE49-F238E27FC236}">
                <a16:creationId xmlns:a16="http://schemas.microsoft.com/office/drawing/2014/main" id="{4301A506-1702-490C-BB2F-C3B13434F85D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2" name="PpHolder4">
            <a:extLst>
              <a:ext uri="{FF2B5EF4-FFF2-40B4-BE49-F238E27FC236}">
                <a16:creationId xmlns:a16="http://schemas.microsoft.com/office/drawing/2014/main" id="{003548A3-3BAF-452D-BF4D-8054A60B684C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24" name="Graphic 56">
            <a:extLst>
              <a:ext uri="{FF2B5EF4-FFF2-40B4-BE49-F238E27FC236}">
                <a16:creationId xmlns:a16="http://schemas.microsoft.com/office/drawing/2014/main" id="{683CE6A9-4018-4D63-8418-8CD74CAA6620}"/>
              </a:ext>
            </a:extLst>
          </p:cNvPr>
          <p:cNvSpPr/>
          <p:nvPr/>
        </p:nvSpPr>
        <p:spPr>
          <a:xfrm>
            <a:off x="3352800" y="3210884"/>
            <a:ext cx="680929" cy="675316"/>
          </a:xfrm>
          <a:custGeom>
            <a:avLst/>
            <a:gdLst>
              <a:gd name="connsiteX0" fmla="*/ 1125145 w 1355080"/>
              <a:gd name="connsiteY0" fmla="*/ 14790 h 1343911"/>
              <a:gd name="connsiteX1" fmla="*/ 1341363 w 1355080"/>
              <a:gd name="connsiteY1" fmla="*/ 343402 h 1343911"/>
              <a:gd name="connsiteX2" fmla="*/ 1319455 w 1355080"/>
              <a:gd name="connsiteY2" fmla="*/ 784410 h 1343911"/>
              <a:gd name="connsiteX3" fmla="*/ 1134670 w 1355080"/>
              <a:gd name="connsiteY3" fmla="*/ 1201605 h 1343911"/>
              <a:gd name="connsiteX4" fmla="*/ 696520 w 1355080"/>
              <a:gd name="connsiteY4" fmla="*/ 1343527 h 1343911"/>
              <a:gd name="connsiteX5" fmla="*/ 258370 w 1355080"/>
              <a:gd name="connsiteY5" fmla="*/ 1181602 h 1343911"/>
              <a:gd name="connsiteX6" fmla="*/ 29770 w 1355080"/>
              <a:gd name="connsiteY6" fmla="*/ 790125 h 1343911"/>
              <a:gd name="connsiteX7" fmla="*/ 38343 w 1355080"/>
              <a:gd name="connsiteY7" fmla="*/ 363405 h 1343911"/>
              <a:gd name="connsiteX8" fmla="*/ 315520 w 1355080"/>
              <a:gd name="connsiteY8" fmla="*/ 93847 h 1343911"/>
              <a:gd name="connsiteX9" fmla="*/ 706998 w 1355080"/>
              <a:gd name="connsiteY9" fmla="*/ 51937 h 1343911"/>
              <a:gd name="connsiteX10" fmla="*/ 1125145 w 1355080"/>
              <a:gd name="connsiteY10" fmla="*/ 14790 h 134391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355080" h="1343911">
                <a:moveTo>
                  <a:pt x="1125145" y="14790"/>
                </a:moveTo>
                <a:cubicBezTo>
                  <a:pt x="1241350" y="56700"/>
                  <a:pt x="1313740" y="199575"/>
                  <a:pt x="1341363" y="343402"/>
                </a:cubicBezTo>
                <a:cubicBezTo>
                  <a:pt x="1368985" y="487230"/>
                  <a:pt x="1351840" y="632010"/>
                  <a:pt x="1319455" y="784410"/>
                </a:cubicBezTo>
                <a:cubicBezTo>
                  <a:pt x="1288023" y="937762"/>
                  <a:pt x="1241350" y="1098735"/>
                  <a:pt x="1134670" y="1201605"/>
                </a:cubicBezTo>
                <a:cubicBezTo>
                  <a:pt x="1027990" y="1304475"/>
                  <a:pt x="860350" y="1349242"/>
                  <a:pt x="696520" y="1343527"/>
                </a:cubicBezTo>
                <a:cubicBezTo>
                  <a:pt x="533643" y="1337812"/>
                  <a:pt x="374575" y="1281615"/>
                  <a:pt x="258370" y="1181602"/>
                </a:cubicBezTo>
                <a:cubicBezTo>
                  <a:pt x="142165" y="1081590"/>
                  <a:pt x="68823" y="938715"/>
                  <a:pt x="29770" y="790125"/>
                </a:cubicBezTo>
                <a:cubicBezTo>
                  <a:pt x="-9282" y="642487"/>
                  <a:pt x="-13092" y="490087"/>
                  <a:pt x="38343" y="363405"/>
                </a:cubicBezTo>
                <a:cubicBezTo>
                  <a:pt x="89778" y="235770"/>
                  <a:pt x="196458" y="134805"/>
                  <a:pt x="315520" y="93847"/>
                </a:cubicBezTo>
                <a:cubicBezTo>
                  <a:pt x="433630" y="52890"/>
                  <a:pt x="563170" y="71940"/>
                  <a:pt x="706998" y="51937"/>
                </a:cubicBezTo>
                <a:cubicBezTo>
                  <a:pt x="851778" y="31935"/>
                  <a:pt x="1009893" y="-27120"/>
                  <a:pt x="1125145" y="14790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25" name="Graphic 21">
            <a:extLst>
              <a:ext uri="{FF2B5EF4-FFF2-40B4-BE49-F238E27FC236}">
                <a16:creationId xmlns:a16="http://schemas.microsoft.com/office/drawing/2014/main" id="{BBD18DAE-5DCF-49C3-AE99-6A3265E54E2E}"/>
              </a:ext>
            </a:extLst>
          </p:cNvPr>
          <p:cNvSpPr/>
          <p:nvPr/>
        </p:nvSpPr>
        <p:spPr>
          <a:xfrm>
            <a:off x="8200108" y="5765877"/>
            <a:ext cx="614872" cy="647327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8FDAEA77-BFA4-483A-A6D0-597E0CB6C690}"/>
              </a:ext>
            </a:extLst>
          </p:cNvPr>
          <p:cNvSpPr txBox="1"/>
          <p:nvPr/>
        </p:nvSpPr>
        <p:spPr>
          <a:xfrm>
            <a:off x="6707156" y="1610595"/>
            <a:ext cx="1884885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2"/>
                </a:solidFill>
                <a:latin typeface="+mj-lt"/>
              </a:rPr>
              <a:t>Experience</a:t>
            </a:r>
          </a:p>
        </p:txBody>
      </p:sp>
      <p:sp>
        <p:nvSpPr>
          <p:cNvPr id="27" name="Rectangle: Rounded Corners 26">
            <a:extLst>
              <a:ext uri="{FF2B5EF4-FFF2-40B4-BE49-F238E27FC236}">
                <a16:creationId xmlns:a16="http://schemas.microsoft.com/office/drawing/2014/main" id="{9CF8AE3A-F2BF-4845-BAB1-B6A2183B5C38}"/>
              </a:ext>
            </a:extLst>
          </p:cNvPr>
          <p:cNvSpPr/>
          <p:nvPr/>
        </p:nvSpPr>
        <p:spPr>
          <a:xfrm>
            <a:off x="6798199" y="2044855"/>
            <a:ext cx="1965526" cy="97138"/>
          </a:xfrm>
          <a:prstGeom prst="roundRect">
            <a:avLst>
              <a:gd name="adj" fmla="val 50000"/>
            </a:avLst>
          </a:prstGeom>
          <a:solidFill>
            <a:schemeClr val="bg2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dirty="0"/>
          </a:p>
        </p:txBody>
      </p:sp>
      <p:sp>
        <p:nvSpPr>
          <p:cNvPr id="28" name="Rectangle: Rounded Corners 27">
            <a:extLst>
              <a:ext uri="{FF2B5EF4-FFF2-40B4-BE49-F238E27FC236}">
                <a16:creationId xmlns:a16="http://schemas.microsoft.com/office/drawing/2014/main" id="{5E40F8C7-12D5-4EF1-9B9C-A2F3423EF516}"/>
              </a:ext>
            </a:extLst>
          </p:cNvPr>
          <p:cNvSpPr/>
          <p:nvPr/>
        </p:nvSpPr>
        <p:spPr>
          <a:xfrm>
            <a:off x="6798199" y="2044855"/>
            <a:ext cx="1484222" cy="97138"/>
          </a:xfrm>
          <a:prstGeom prst="roundRect">
            <a:avLst>
              <a:gd name="adj" fmla="val 50000"/>
            </a:avLst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dirty="0"/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0B4B6B5C-8574-4C17-BD34-C3433171BBEF}"/>
              </a:ext>
            </a:extLst>
          </p:cNvPr>
          <p:cNvSpPr txBox="1"/>
          <p:nvPr/>
        </p:nvSpPr>
        <p:spPr>
          <a:xfrm>
            <a:off x="8365662" y="1651705"/>
            <a:ext cx="591052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/>
              <a:t>78%</a:t>
            </a: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1E9E1561-71E7-4307-8854-A398771235AA}"/>
              </a:ext>
            </a:extLst>
          </p:cNvPr>
          <p:cNvSpPr txBox="1"/>
          <p:nvPr/>
        </p:nvSpPr>
        <p:spPr>
          <a:xfrm>
            <a:off x="9759742" y="1756294"/>
            <a:ext cx="1830382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</a:t>
            </a:r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C1EF63C4-B011-4F4E-9516-4279B78E2765}"/>
              </a:ext>
            </a:extLst>
          </p:cNvPr>
          <p:cNvSpPr txBox="1"/>
          <p:nvPr/>
        </p:nvSpPr>
        <p:spPr>
          <a:xfrm>
            <a:off x="9759742" y="1489073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BA1CA1CD-D557-420A-86B3-1A200E95ADF1}"/>
              </a:ext>
            </a:extLst>
          </p:cNvPr>
          <p:cNvSpPr txBox="1"/>
          <p:nvPr/>
        </p:nvSpPr>
        <p:spPr>
          <a:xfrm>
            <a:off x="6707156" y="2327609"/>
            <a:ext cx="1884885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2"/>
                </a:solidFill>
                <a:latin typeface="+mj-lt"/>
              </a:rPr>
              <a:t>Social media</a:t>
            </a:r>
          </a:p>
        </p:txBody>
      </p:sp>
      <p:grpSp>
        <p:nvGrpSpPr>
          <p:cNvPr id="34" name="Group 33">
            <a:extLst>
              <a:ext uri="{FF2B5EF4-FFF2-40B4-BE49-F238E27FC236}">
                <a16:creationId xmlns:a16="http://schemas.microsoft.com/office/drawing/2014/main" id="{8BF13EA3-2B4E-4FBF-AD46-5D80E54A855A}"/>
              </a:ext>
            </a:extLst>
          </p:cNvPr>
          <p:cNvGrpSpPr/>
          <p:nvPr/>
        </p:nvGrpSpPr>
        <p:grpSpPr>
          <a:xfrm>
            <a:off x="6798199" y="2766267"/>
            <a:ext cx="278356" cy="278356"/>
            <a:chOff x="5119484" y="5296406"/>
            <a:chExt cx="335368" cy="335368"/>
          </a:xfrm>
        </p:grpSpPr>
        <p:sp>
          <p:nvSpPr>
            <p:cNvPr id="48" name="Oval 47">
              <a:extLst>
                <a:ext uri="{FF2B5EF4-FFF2-40B4-BE49-F238E27FC236}">
                  <a16:creationId xmlns:a16="http://schemas.microsoft.com/office/drawing/2014/main" id="{636A2BF0-E278-4BEF-A051-91B2C048CF5D}"/>
                </a:ext>
              </a:extLst>
            </p:cNvPr>
            <p:cNvSpPr/>
            <p:nvPr/>
          </p:nvSpPr>
          <p:spPr>
            <a:xfrm>
              <a:off x="5119484" y="5296406"/>
              <a:ext cx="335368" cy="335368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49" name="Freeform 5">
              <a:extLst>
                <a:ext uri="{FF2B5EF4-FFF2-40B4-BE49-F238E27FC236}">
                  <a16:creationId xmlns:a16="http://schemas.microsoft.com/office/drawing/2014/main" id="{A22B3E2B-6BA8-471E-A399-D9474D0454CE}"/>
                </a:ext>
              </a:extLst>
            </p:cNvPr>
            <p:cNvSpPr>
              <a:spLocks/>
            </p:cNvSpPr>
            <p:nvPr/>
          </p:nvSpPr>
          <p:spPr bwMode="auto">
            <a:xfrm>
              <a:off x="5253403" y="5397787"/>
              <a:ext cx="67531" cy="132606"/>
            </a:xfrm>
            <a:custGeom>
              <a:avLst/>
              <a:gdLst>
                <a:gd name="T0" fmla="*/ 22 w 29"/>
                <a:gd name="T1" fmla="*/ 0 h 57"/>
                <a:gd name="T2" fmla="*/ 21 w 29"/>
                <a:gd name="T3" fmla="*/ 0 h 57"/>
                <a:gd name="T4" fmla="*/ 13 w 29"/>
                <a:gd name="T5" fmla="*/ 2 h 57"/>
                <a:gd name="T6" fmla="*/ 9 w 29"/>
                <a:gd name="T7" fmla="*/ 10 h 57"/>
                <a:gd name="T8" fmla="*/ 9 w 29"/>
                <a:gd name="T9" fmla="*/ 14 h 57"/>
                <a:gd name="T10" fmla="*/ 9 w 29"/>
                <a:gd name="T11" fmla="*/ 20 h 57"/>
                <a:gd name="T12" fmla="*/ 9 w 29"/>
                <a:gd name="T13" fmla="*/ 21 h 57"/>
                <a:gd name="T14" fmla="*/ 0 w 29"/>
                <a:gd name="T15" fmla="*/ 21 h 57"/>
                <a:gd name="T16" fmla="*/ 0 w 29"/>
                <a:gd name="T17" fmla="*/ 31 h 57"/>
                <a:gd name="T18" fmla="*/ 8 w 29"/>
                <a:gd name="T19" fmla="*/ 31 h 57"/>
                <a:gd name="T20" fmla="*/ 8 w 29"/>
                <a:gd name="T21" fmla="*/ 57 h 57"/>
                <a:gd name="T22" fmla="*/ 19 w 29"/>
                <a:gd name="T23" fmla="*/ 57 h 57"/>
                <a:gd name="T24" fmla="*/ 19 w 29"/>
                <a:gd name="T25" fmla="*/ 31 h 57"/>
                <a:gd name="T26" fmla="*/ 28 w 29"/>
                <a:gd name="T27" fmla="*/ 31 h 57"/>
                <a:gd name="T28" fmla="*/ 29 w 29"/>
                <a:gd name="T29" fmla="*/ 21 h 57"/>
                <a:gd name="T30" fmla="*/ 28 w 29"/>
                <a:gd name="T31" fmla="*/ 21 h 57"/>
                <a:gd name="T32" fmla="*/ 27 w 29"/>
                <a:gd name="T33" fmla="*/ 21 h 57"/>
                <a:gd name="T34" fmla="*/ 24 w 29"/>
                <a:gd name="T35" fmla="*/ 21 h 57"/>
                <a:gd name="T36" fmla="*/ 19 w 29"/>
                <a:gd name="T37" fmla="*/ 21 h 57"/>
                <a:gd name="T38" fmla="*/ 19 w 29"/>
                <a:gd name="T39" fmla="*/ 13 h 57"/>
                <a:gd name="T40" fmla="*/ 23 w 29"/>
                <a:gd name="T41" fmla="*/ 9 h 57"/>
                <a:gd name="T42" fmla="*/ 26 w 29"/>
                <a:gd name="T43" fmla="*/ 9 h 57"/>
                <a:gd name="T44" fmla="*/ 27 w 29"/>
                <a:gd name="T45" fmla="*/ 9 h 57"/>
                <a:gd name="T46" fmla="*/ 28 w 29"/>
                <a:gd name="T47" fmla="*/ 9 h 57"/>
                <a:gd name="T48" fmla="*/ 29 w 29"/>
                <a:gd name="T49" fmla="*/ 9 h 57"/>
                <a:gd name="T50" fmla="*/ 29 w 29"/>
                <a:gd name="T51" fmla="*/ 9 h 57"/>
                <a:gd name="T52" fmla="*/ 29 w 29"/>
                <a:gd name="T53" fmla="*/ 0 h 57"/>
                <a:gd name="T54" fmla="*/ 27 w 29"/>
                <a:gd name="T55" fmla="*/ 0 h 57"/>
                <a:gd name="T56" fmla="*/ 22 w 29"/>
                <a:gd name="T57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29" h="57">
                  <a:moveTo>
                    <a:pt x="22" y="0"/>
                  </a:moveTo>
                  <a:cubicBezTo>
                    <a:pt x="22" y="0"/>
                    <a:pt x="21" y="0"/>
                    <a:pt x="21" y="0"/>
                  </a:cubicBezTo>
                  <a:cubicBezTo>
                    <a:pt x="18" y="0"/>
                    <a:pt x="16" y="1"/>
                    <a:pt x="13" y="2"/>
                  </a:cubicBezTo>
                  <a:cubicBezTo>
                    <a:pt x="11" y="4"/>
                    <a:pt x="9" y="7"/>
                    <a:pt x="9" y="10"/>
                  </a:cubicBezTo>
                  <a:cubicBezTo>
                    <a:pt x="9" y="11"/>
                    <a:pt x="9" y="12"/>
                    <a:pt x="9" y="14"/>
                  </a:cubicBezTo>
                  <a:cubicBezTo>
                    <a:pt x="8" y="16"/>
                    <a:pt x="9" y="18"/>
                    <a:pt x="9" y="20"/>
                  </a:cubicBezTo>
                  <a:cubicBezTo>
                    <a:pt x="9" y="21"/>
                    <a:pt x="9" y="21"/>
                    <a:pt x="9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31"/>
                    <a:pt x="0" y="31"/>
                    <a:pt x="0" y="31"/>
                  </a:cubicBezTo>
                  <a:cubicBezTo>
                    <a:pt x="8" y="31"/>
                    <a:pt x="8" y="31"/>
                    <a:pt x="8" y="31"/>
                  </a:cubicBezTo>
                  <a:cubicBezTo>
                    <a:pt x="8" y="57"/>
                    <a:pt x="8" y="57"/>
                    <a:pt x="8" y="57"/>
                  </a:cubicBezTo>
                  <a:cubicBezTo>
                    <a:pt x="19" y="57"/>
                    <a:pt x="19" y="57"/>
                    <a:pt x="19" y="57"/>
                  </a:cubicBezTo>
                  <a:cubicBezTo>
                    <a:pt x="19" y="31"/>
                    <a:pt x="19" y="31"/>
                    <a:pt x="19" y="31"/>
                  </a:cubicBezTo>
                  <a:cubicBezTo>
                    <a:pt x="28" y="31"/>
                    <a:pt x="28" y="31"/>
                    <a:pt x="28" y="31"/>
                  </a:cubicBezTo>
                  <a:cubicBezTo>
                    <a:pt x="28" y="28"/>
                    <a:pt x="29" y="24"/>
                    <a:pt x="29" y="21"/>
                  </a:cubicBezTo>
                  <a:cubicBezTo>
                    <a:pt x="29" y="21"/>
                    <a:pt x="28" y="21"/>
                    <a:pt x="28" y="21"/>
                  </a:cubicBezTo>
                  <a:cubicBezTo>
                    <a:pt x="28" y="21"/>
                    <a:pt x="27" y="21"/>
                    <a:pt x="27" y="21"/>
                  </a:cubicBezTo>
                  <a:cubicBezTo>
                    <a:pt x="26" y="21"/>
                    <a:pt x="25" y="21"/>
                    <a:pt x="24" y="21"/>
                  </a:cubicBezTo>
                  <a:cubicBezTo>
                    <a:pt x="22" y="21"/>
                    <a:pt x="19" y="21"/>
                    <a:pt x="19" y="21"/>
                  </a:cubicBezTo>
                  <a:cubicBezTo>
                    <a:pt x="19" y="21"/>
                    <a:pt x="19" y="16"/>
                    <a:pt x="19" y="13"/>
                  </a:cubicBezTo>
                  <a:cubicBezTo>
                    <a:pt x="19" y="10"/>
                    <a:pt x="21" y="10"/>
                    <a:pt x="23" y="9"/>
                  </a:cubicBezTo>
                  <a:cubicBezTo>
                    <a:pt x="24" y="9"/>
                    <a:pt x="25" y="9"/>
                    <a:pt x="26" y="9"/>
                  </a:cubicBezTo>
                  <a:cubicBezTo>
                    <a:pt x="26" y="9"/>
                    <a:pt x="26" y="9"/>
                    <a:pt x="27" y="9"/>
                  </a:cubicBezTo>
                  <a:cubicBezTo>
                    <a:pt x="27" y="9"/>
                    <a:pt x="28" y="9"/>
                    <a:pt x="28" y="9"/>
                  </a:cubicBezTo>
                  <a:cubicBezTo>
                    <a:pt x="28" y="9"/>
                    <a:pt x="29" y="9"/>
                    <a:pt x="29" y="9"/>
                  </a:cubicBezTo>
                  <a:cubicBezTo>
                    <a:pt x="29" y="9"/>
                    <a:pt x="29" y="9"/>
                    <a:pt x="29" y="9"/>
                  </a:cubicBezTo>
                  <a:cubicBezTo>
                    <a:pt x="29" y="0"/>
                    <a:pt x="29" y="0"/>
                    <a:pt x="29" y="0"/>
                  </a:cubicBezTo>
                  <a:cubicBezTo>
                    <a:pt x="28" y="0"/>
                    <a:pt x="27" y="0"/>
                    <a:pt x="27" y="0"/>
                  </a:cubicBezTo>
                  <a:cubicBezTo>
                    <a:pt x="25" y="0"/>
                    <a:pt x="24" y="0"/>
                    <a:pt x="22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</p:grpSp>
      <p:grpSp>
        <p:nvGrpSpPr>
          <p:cNvPr id="35" name="Group 34">
            <a:extLst>
              <a:ext uri="{FF2B5EF4-FFF2-40B4-BE49-F238E27FC236}">
                <a16:creationId xmlns:a16="http://schemas.microsoft.com/office/drawing/2014/main" id="{9F014139-92F1-4B8F-82A8-7683C5244370}"/>
              </a:ext>
            </a:extLst>
          </p:cNvPr>
          <p:cNvGrpSpPr/>
          <p:nvPr/>
        </p:nvGrpSpPr>
        <p:grpSpPr>
          <a:xfrm>
            <a:off x="7265502" y="2766267"/>
            <a:ext cx="278356" cy="278356"/>
            <a:chOff x="5658705" y="5296406"/>
            <a:chExt cx="335368" cy="335368"/>
          </a:xfrm>
        </p:grpSpPr>
        <p:sp>
          <p:nvSpPr>
            <p:cNvPr id="46" name="Oval 45">
              <a:extLst>
                <a:ext uri="{FF2B5EF4-FFF2-40B4-BE49-F238E27FC236}">
                  <a16:creationId xmlns:a16="http://schemas.microsoft.com/office/drawing/2014/main" id="{84B53D71-7358-4F05-AD23-378EBBD3078A}"/>
                </a:ext>
              </a:extLst>
            </p:cNvPr>
            <p:cNvSpPr/>
            <p:nvPr/>
          </p:nvSpPr>
          <p:spPr>
            <a:xfrm>
              <a:off x="5658705" y="5296406"/>
              <a:ext cx="335368" cy="335368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47" name="Freeform 6">
              <a:extLst>
                <a:ext uri="{FF2B5EF4-FFF2-40B4-BE49-F238E27FC236}">
                  <a16:creationId xmlns:a16="http://schemas.microsoft.com/office/drawing/2014/main" id="{798A03B8-BAA0-4074-A898-BE23EA7EDD74}"/>
                </a:ext>
              </a:extLst>
            </p:cNvPr>
            <p:cNvSpPr>
              <a:spLocks/>
            </p:cNvSpPr>
            <p:nvPr/>
          </p:nvSpPr>
          <p:spPr bwMode="auto">
            <a:xfrm>
              <a:off x="5764997" y="5413749"/>
              <a:ext cx="122784" cy="100682"/>
            </a:xfrm>
            <a:custGeom>
              <a:avLst/>
              <a:gdLst>
                <a:gd name="T0" fmla="*/ 37 w 53"/>
                <a:gd name="T1" fmla="*/ 0 h 43"/>
                <a:gd name="T2" fmla="*/ 35 w 53"/>
                <a:gd name="T3" fmla="*/ 1 h 43"/>
                <a:gd name="T4" fmla="*/ 27 w 53"/>
                <a:gd name="T5" fmla="*/ 5 h 43"/>
                <a:gd name="T6" fmla="*/ 26 w 53"/>
                <a:gd name="T7" fmla="*/ 13 h 43"/>
                <a:gd name="T8" fmla="*/ 26 w 53"/>
                <a:gd name="T9" fmla="*/ 14 h 43"/>
                <a:gd name="T10" fmla="*/ 4 w 53"/>
                <a:gd name="T11" fmla="*/ 2 h 43"/>
                <a:gd name="T12" fmla="*/ 2 w 53"/>
                <a:gd name="T13" fmla="*/ 10 h 43"/>
                <a:gd name="T14" fmla="*/ 7 w 53"/>
                <a:gd name="T15" fmla="*/ 17 h 43"/>
                <a:gd name="T16" fmla="*/ 2 w 53"/>
                <a:gd name="T17" fmla="*/ 16 h 43"/>
                <a:gd name="T18" fmla="*/ 4 w 53"/>
                <a:gd name="T19" fmla="*/ 21 h 43"/>
                <a:gd name="T20" fmla="*/ 11 w 53"/>
                <a:gd name="T21" fmla="*/ 26 h 43"/>
                <a:gd name="T22" fmla="*/ 10 w 53"/>
                <a:gd name="T23" fmla="*/ 26 h 43"/>
                <a:gd name="T24" fmla="*/ 8 w 53"/>
                <a:gd name="T25" fmla="*/ 27 h 43"/>
                <a:gd name="T26" fmla="*/ 6 w 53"/>
                <a:gd name="T27" fmla="*/ 26 h 43"/>
                <a:gd name="T28" fmla="*/ 16 w 53"/>
                <a:gd name="T29" fmla="*/ 34 h 43"/>
                <a:gd name="T30" fmla="*/ 11 w 53"/>
                <a:gd name="T31" fmla="*/ 37 h 43"/>
                <a:gd name="T32" fmla="*/ 3 w 53"/>
                <a:gd name="T33" fmla="*/ 39 h 43"/>
                <a:gd name="T34" fmla="*/ 0 w 53"/>
                <a:gd name="T35" fmla="*/ 38 h 43"/>
                <a:gd name="T36" fmla="*/ 0 w 53"/>
                <a:gd name="T37" fmla="*/ 39 h 43"/>
                <a:gd name="T38" fmla="*/ 17 w 53"/>
                <a:gd name="T39" fmla="*/ 43 h 43"/>
                <a:gd name="T40" fmla="*/ 18 w 53"/>
                <a:gd name="T41" fmla="*/ 43 h 43"/>
                <a:gd name="T42" fmla="*/ 24 w 53"/>
                <a:gd name="T43" fmla="*/ 43 h 43"/>
                <a:gd name="T44" fmla="*/ 38 w 53"/>
                <a:gd name="T45" fmla="*/ 34 h 43"/>
                <a:gd name="T46" fmla="*/ 44 w 53"/>
                <a:gd name="T47" fmla="*/ 26 h 43"/>
                <a:gd name="T48" fmla="*/ 47 w 53"/>
                <a:gd name="T49" fmla="*/ 16 h 43"/>
                <a:gd name="T50" fmla="*/ 47 w 53"/>
                <a:gd name="T51" fmla="*/ 11 h 43"/>
                <a:gd name="T52" fmla="*/ 47 w 53"/>
                <a:gd name="T53" fmla="*/ 11 h 43"/>
                <a:gd name="T54" fmla="*/ 51 w 53"/>
                <a:gd name="T55" fmla="*/ 7 h 43"/>
                <a:gd name="T56" fmla="*/ 53 w 53"/>
                <a:gd name="T57" fmla="*/ 6 h 43"/>
                <a:gd name="T58" fmla="*/ 53 w 53"/>
                <a:gd name="T59" fmla="*/ 6 h 43"/>
                <a:gd name="T60" fmla="*/ 47 w 53"/>
                <a:gd name="T61" fmla="*/ 7 h 43"/>
                <a:gd name="T62" fmla="*/ 51 w 53"/>
                <a:gd name="T63" fmla="*/ 1 h 43"/>
                <a:gd name="T64" fmla="*/ 51 w 53"/>
                <a:gd name="T65" fmla="*/ 1 h 43"/>
                <a:gd name="T66" fmla="*/ 51 w 53"/>
                <a:gd name="T67" fmla="*/ 1 h 43"/>
                <a:gd name="T68" fmla="*/ 45 w 53"/>
                <a:gd name="T69" fmla="*/ 4 h 43"/>
                <a:gd name="T70" fmla="*/ 44 w 53"/>
                <a:gd name="T71" fmla="*/ 4 h 43"/>
                <a:gd name="T72" fmla="*/ 37 w 53"/>
                <a:gd name="T73" fmla="*/ 0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53" h="43">
                  <a:moveTo>
                    <a:pt x="37" y="0"/>
                  </a:moveTo>
                  <a:cubicBezTo>
                    <a:pt x="36" y="0"/>
                    <a:pt x="35" y="0"/>
                    <a:pt x="35" y="1"/>
                  </a:cubicBezTo>
                  <a:cubicBezTo>
                    <a:pt x="31" y="1"/>
                    <a:pt x="29" y="3"/>
                    <a:pt x="27" y="5"/>
                  </a:cubicBezTo>
                  <a:cubicBezTo>
                    <a:pt x="26" y="8"/>
                    <a:pt x="25" y="10"/>
                    <a:pt x="26" y="13"/>
                  </a:cubicBezTo>
                  <a:cubicBezTo>
                    <a:pt x="26" y="13"/>
                    <a:pt x="26" y="13"/>
                    <a:pt x="26" y="14"/>
                  </a:cubicBezTo>
                  <a:cubicBezTo>
                    <a:pt x="17" y="13"/>
                    <a:pt x="9" y="9"/>
                    <a:pt x="4" y="2"/>
                  </a:cubicBezTo>
                  <a:cubicBezTo>
                    <a:pt x="2" y="5"/>
                    <a:pt x="2" y="8"/>
                    <a:pt x="2" y="10"/>
                  </a:cubicBezTo>
                  <a:cubicBezTo>
                    <a:pt x="3" y="13"/>
                    <a:pt x="5" y="15"/>
                    <a:pt x="7" y="17"/>
                  </a:cubicBezTo>
                  <a:cubicBezTo>
                    <a:pt x="5" y="17"/>
                    <a:pt x="4" y="16"/>
                    <a:pt x="2" y="16"/>
                  </a:cubicBezTo>
                  <a:cubicBezTo>
                    <a:pt x="2" y="18"/>
                    <a:pt x="3" y="20"/>
                    <a:pt x="4" y="21"/>
                  </a:cubicBezTo>
                  <a:cubicBezTo>
                    <a:pt x="5" y="24"/>
                    <a:pt x="8" y="26"/>
                    <a:pt x="11" y="26"/>
                  </a:cubicBezTo>
                  <a:cubicBezTo>
                    <a:pt x="10" y="26"/>
                    <a:pt x="10" y="26"/>
                    <a:pt x="10" y="26"/>
                  </a:cubicBezTo>
                  <a:cubicBezTo>
                    <a:pt x="10" y="27"/>
                    <a:pt x="9" y="27"/>
                    <a:pt x="8" y="27"/>
                  </a:cubicBezTo>
                  <a:cubicBezTo>
                    <a:pt x="7" y="27"/>
                    <a:pt x="7" y="27"/>
                    <a:pt x="6" y="26"/>
                  </a:cubicBezTo>
                  <a:cubicBezTo>
                    <a:pt x="7" y="30"/>
                    <a:pt x="10" y="34"/>
                    <a:pt x="16" y="34"/>
                  </a:cubicBezTo>
                  <a:cubicBezTo>
                    <a:pt x="14" y="35"/>
                    <a:pt x="13" y="36"/>
                    <a:pt x="11" y="37"/>
                  </a:cubicBezTo>
                  <a:cubicBezTo>
                    <a:pt x="8" y="38"/>
                    <a:pt x="5" y="39"/>
                    <a:pt x="3" y="39"/>
                  </a:cubicBezTo>
                  <a:cubicBezTo>
                    <a:pt x="2" y="39"/>
                    <a:pt x="1" y="39"/>
                    <a:pt x="0" y="38"/>
                  </a:cubicBezTo>
                  <a:cubicBezTo>
                    <a:pt x="0" y="39"/>
                    <a:pt x="0" y="39"/>
                    <a:pt x="0" y="39"/>
                  </a:cubicBezTo>
                  <a:cubicBezTo>
                    <a:pt x="5" y="42"/>
                    <a:pt x="11" y="43"/>
                    <a:pt x="17" y="43"/>
                  </a:cubicBezTo>
                  <a:cubicBezTo>
                    <a:pt x="17" y="43"/>
                    <a:pt x="17" y="43"/>
                    <a:pt x="18" y="43"/>
                  </a:cubicBezTo>
                  <a:cubicBezTo>
                    <a:pt x="20" y="43"/>
                    <a:pt x="22" y="43"/>
                    <a:pt x="24" y="43"/>
                  </a:cubicBezTo>
                  <a:cubicBezTo>
                    <a:pt x="29" y="41"/>
                    <a:pt x="34" y="39"/>
                    <a:pt x="38" y="34"/>
                  </a:cubicBezTo>
                  <a:cubicBezTo>
                    <a:pt x="41" y="32"/>
                    <a:pt x="43" y="29"/>
                    <a:pt x="44" y="26"/>
                  </a:cubicBezTo>
                  <a:cubicBezTo>
                    <a:pt x="46" y="23"/>
                    <a:pt x="47" y="19"/>
                    <a:pt x="47" y="16"/>
                  </a:cubicBezTo>
                  <a:cubicBezTo>
                    <a:pt x="47" y="15"/>
                    <a:pt x="47" y="13"/>
                    <a:pt x="47" y="11"/>
                  </a:cubicBezTo>
                  <a:cubicBezTo>
                    <a:pt x="47" y="11"/>
                    <a:pt x="47" y="11"/>
                    <a:pt x="47" y="11"/>
                  </a:cubicBezTo>
                  <a:cubicBezTo>
                    <a:pt x="49" y="10"/>
                    <a:pt x="50" y="9"/>
                    <a:pt x="51" y="7"/>
                  </a:cubicBezTo>
                  <a:cubicBezTo>
                    <a:pt x="52" y="7"/>
                    <a:pt x="52" y="6"/>
                    <a:pt x="53" y="6"/>
                  </a:cubicBezTo>
                  <a:cubicBezTo>
                    <a:pt x="53" y="6"/>
                    <a:pt x="53" y="6"/>
                    <a:pt x="53" y="6"/>
                  </a:cubicBezTo>
                  <a:cubicBezTo>
                    <a:pt x="51" y="6"/>
                    <a:pt x="49" y="7"/>
                    <a:pt x="47" y="7"/>
                  </a:cubicBezTo>
                  <a:cubicBezTo>
                    <a:pt x="49" y="6"/>
                    <a:pt x="50" y="4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49" y="3"/>
                    <a:pt x="47" y="3"/>
                    <a:pt x="45" y="4"/>
                  </a:cubicBezTo>
                  <a:cubicBezTo>
                    <a:pt x="44" y="4"/>
                    <a:pt x="44" y="4"/>
                    <a:pt x="44" y="4"/>
                  </a:cubicBezTo>
                  <a:cubicBezTo>
                    <a:pt x="42" y="2"/>
                    <a:pt x="39" y="0"/>
                    <a:pt x="37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</p:grpSp>
      <p:grpSp>
        <p:nvGrpSpPr>
          <p:cNvPr id="36" name="Group 35">
            <a:extLst>
              <a:ext uri="{FF2B5EF4-FFF2-40B4-BE49-F238E27FC236}">
                <a16:creationId xmlns:a16="http://schemas.microsoft.com/office/drawing/2014/main" id="{B6EC3751-B213-47FE-965A-953636D6E06D}"/>
              </a:ext>
            </a:extLst>
          </p:cNvPr>
          <p:cNvGrpSpPr/>
          <p:nvPr/>
        </p:nvGrpSpPr>
        <p:grpSpPr>
          <a:xfrm>
            <a:off x="7732805" y="2766267"/>
            <a:ext cx="278356" cy="278356"/>
            <a:chOff x="6197926" y="5296406"/>
            <a:chExt cx="335368" cy="335368"/>
          </a:xfrm>
        </p:grpSpPr>
        <p:sp>
          <p:nvSpPr>
            <p:cNvPr id="42" name="Oval 41">
              <a:extLst>
                <a:ext uri="{FF2B5EF4-FFF2-40B4-BE49-F238E27FC236}">
                  <a16:creationId xmlns:a16="http://schemas.microsoft.com/office/drawing/2014/main" id="{0B727866-7DD4-4491-B538-44D81B571283}"/>
                </a:ext>
              </a:extLst>
            </p:cNvPr>
            <p:cNvSpPr/>
            <p:nvPr/>
          </p:nvSpPr>
          <p:spPr>
            <a:xfrm>
              <a:off x="6197926" y="5296406"/>
              <a:ext cx="335368" cy="335368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grpSp>
          <p:nvGrpSpPr>
            <p:cNvPr id="43" name="Group 42">
              <a:extLst>
                <a:ext uri="{FF2B5EF4-FFF2-40B4-BE49-F238E27FC236}">
                  <a16:creationId xmlns:a16="http://schemas.microsoft.com/office/drawing/2014/main" id="{F238A1E6-63C2-475C-855D-82EFC0B8884E}"/>
                </a:ext>
              </a:extLst>
            </p:cNvPr>
            <p:cNvGrpSpPr/>
            <p:nvPr/>
          </p:nvGrpSpPr>
          <p:grpSpPr>
            <a:xfrm>
              <a:off x="6282731" y="5411293"/>
              <a:ext cx="165757" cy="105594"/>
              <a:chOff x="4017963" y="2965451"/>
              <a:chExt cx="214312" cy="136525"/>
            </a:xfrm>
            <a:solidFill>
              <a:schemeClr val="bg2"/>
            </a:solidFill>
          </p:grpSpPr>
          <p:sp>
            <p:nvSpPr>
              <p:cNvPr id="44" name="Freeform 11">
                <a:extLst>
                  <a:ext uri="{FF2B5EF4-FFF2-40B4-BE49-F238E27FC236}">
                    <a16:creationId xmlns:a16="http://schemas.microsoft.com/office/drawing/2014/main" id="{4BE0005F-5DB5-43D2-B0F1-A9EB3937765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7963" y="2965451"/>
                <a:ext cx="136525" cy="136525"/>
              </a:xfrm>
              <a:custGeom>
                <a:avLst/>
                <a:gdLst>
                  <a:gd name="T0" fmla="*/ 23 w 45"/>
                  <a:gd name="T1" fmla="*/ 18 h 45"/>
                  <a:gd name="T2" fmla="*/ 23 w 45"/>
                  <a:gd name="T3" fmla="*/ 18 h 45"/>
                  <a:gd name="T4" fmla="*/ 23 w 45"/>
                  <a:gd name="T5" fmla="*/ 27 h 45"/>
                  <a:gd name="T6" fmla="*/ 35 w 45"/>
                  <a:gd name="T7" fmla="*/ 27 h 45"/>
                  <a:gd name="T8" fmla="*/ 30 w 45"/>
                  <a:gd name="T9" fmla="*/ 33 h 45"/>
                  <a:gd name="T10" fmla="*/ 24 w 45"/>
                  <a:gd name="T11" fmla="*/ 36 h 45"/>
                  <a:gd name="T12" fmla="*/ 19 w 45"/>
                  <a:gd name="T13" fmla="*/ 35 h 45"/>
                  <a:gd name="T14" fmla="*/ 10 w 45"/>
                  <a:gd name="T15" fmla="*/ 23 h 45"/>
                  <a:gd name="T16" fmla="*/ 10 w 45"/>
                  <a:gd name="T17" fmla="*/ 19 h 45"/>
                  <a:gd name="T18" fmla="*/ 25 w 45"/>
                  <a:gd name="T19" fmla="*/ 9 h 45"/>
                  <a:gd name="T20" fmla="*/ 31 w 45"/>
                  <a:gd name="T21" fmla="*/ 12 h 45"/>
                  <a:gd name="T22" fmla="*/ 38 w 45"/>
                  <a:gd name="T23" fmla="*/ 6 h 45"/>
                  <a:gd name="T24" fmla="*/ 34 w 45"/>
                  <a:gd name="T25" fmla="*/ 3 h 45"/>
                  <a:gd name="T26" fmla="*/ 23 w 45"/>
                  <a:gd name="T27" fmla="*/ 0 h 45"/>
                  <a:gd name="T28" fmla="*/ 21 w 45"/>
                  <a:gd name="T29" fmla="*/ 0 h 45"/>
                  <a:gd name="T30" fmla="*/ 17 w 45"/>
                  <a:gd name="T31" fmla="*/ 1 h 45"/>
                  <a:gd name="T32" fmla="*/ 5 w 45"/>
                  <a:gd name="T33" fmla="*/ 8 h 45"/>
                  <a:gd name="T34" fmla="*/ 1 w 45"/>
                  <a:gd name="T35" fmla="*/ 21 h 45"/>
                  <a:gd name="T36" fmla="*/ 1 w 45"/>
                  <a:gd name="T37" fmla="*/ 27 h 45"/>
                  <a:gd name="T38" fmla="*/ 10 w 45"/>
                  <a:gd name="T39" fmla="*/ 40 h 45"/>
                  <a:gd name="T40" fmla="*/ 22 w 45"/>
                  <a:gd name="T41" fmla="*/ 44 h 45"/>
                  <a:gd name="T42" fmla="*/ 29 w 45"/>
                  <a:gd name="T43" fmla="*/ 44 h 45"/>
                  <a:gd name="T44" fmla="*/ 40 w 45"/>
                  <a:gd name="T45" fmla="*/ 37 h 45"/>
                  <a:gd name="T46" fmla="*/ 44 w 45"/>
                  <a:gd name="T47" fmla="*/ 18 h 45"/>
                  <a:gd name="T48" fmla="*/ 23 w 45"/>
                  <a:gd name="T49" fmla="*/ 18 h 4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</a:cxnLst>
                <a:rect l="0" t="0" r="r" b="b"/>
                <a:pathLst>
                  <a:path w="45" h="45">
                    <a:moveTo>
                      <a:pt x="23" y="18"/>
                    </a:moveTo>
                    <a:cubicBezTo>
                      <a:pt x="23" y="18"/>
                      <a:pt x="23" y="18"/>
                      <a:pt x="23" y="18"/>
                    </a:cubicBezTo>
                    <a:cubicBezTo>
                      <a:pt x="23" y="21"/>
                      <a:pt x="23" y="27"/>
                      <a:pt x="23" y="27"/>
                    </a:cubicBezTo>
                    <a:cubicBezTo>
                      <a:pt x="23" y="27"/>
                      <a:pt x="34" y="27"/>
                      <a:pt x="35" y="27"/>
                    </a:cubicBezTo>
                    <a:cubicBezTo>
                      <a:pt x="35" y="28"/>
                      <a:pt x="34" y="31"/>
                      <a:pt x="30" y="33"/>
                    </a:cubicBezTo>
                    <a:cubicBezTo>
                      <a:pt x="28" y="35"/>
                      <a:pt x="26" y="35"/>
                      <a:pt x="24" y="36"/>
                    </a:cubicBezTo>
                    <a:cubicBezTo>
                      <a:pt x="22" y="36"/>
                      <a:pt x="21" y="35"/>
                      <a:pt x="19" y="35"/>
                    </a:cubicBezTo>
                    <a:cubicBezTo>
                      <a:pt x="14" y="33"/>
                      <a:pt x="10" y="29"/>
                      <a:pt x="10" y="23"/>
                    </a:cubicBezTo>
                    <a:cubicBezTo>
                      <a:pt x="10" y="22"/>
                      <a:pt x="10" y="21"/>
                      <a:pt x="10" y="19"/>
                    </a:cubicBezTo>
                    <a:cubicBezTo>
                      <a:pt x="12" y="13"/>
                      <a:pt x="18" y="8"/>
                      <a:pt x="25" y="9"/>
                    </a:cubicBezTo>
                    <a:cubicBezTo>
                      <a:pt x="28" y="10"/>
                      <a:pt x="30" y="11"/>
                      <a:pt x="31" y="12"/>
                    </a:cubicBezTo>
                    <a:cubicBezTo>
                      <a:pt x="33" y="10"/>
                      <a:pt x="36" y="8"/>
                      <a:pt x="38" y="6"/>
                    </a:cubicBezTo>
                    <a:cubicBezTo>
                      <a:pt x="37" y="5"/>
                      <a:pt x="36" y="4"/>
                      <a:pt x="34" y="3"/>
                    </a:cubicBezTo>
                    <a:cubicBezTo>
                      <a:pt x="30" y="1"/>
                      <a:pt x="27" y="0"/>
                      <a:pt x="23" y="0"/>
                    </a:cubicBezTo>
                    <a:cubicBezTo>
                      <a:pt x="22" y="0"/>
                      <a:pt x="22" y="0"/>
                      <a:pt x="21" y="0"/>
                    </a:cubicBezTo>
                    <a:cubicBezTo>
                      <a:pt x="20" y="0"/>
                      <a:pt x="19" y="0"/>
                      <a:pt x="17" y="1"/>
                    </a:cubicBezTo>
                    <a:cubicBezTo>
                      <a:pt x="13" y="2"/>
                      <a:pt x="9" y="4"/>
                      <a:pt x="5" y="8"/>
                    </a:cubicBezTo>
                    <a:cubicBezTo>
                      <a:pt x="2" y="12"/>
                      <a:pt x="1" y="16"/>
                      <a:pt x="1" y="21"/>
                    </a:cubicBezTo>
                    <a:cubicBezTo>
                      <a:pt x="0" y="23"/>
                      <a:pt x="1" y="25"/>
                      <a:pt x="1" y="27"/>
                    </a:cubicBezTo>
                    <a:cubicBezTo>
                      <a:pt x="2" y="32"/>
                      <a:pt x="5" y="37"/>
                      <a:pt x="10" y="40"/>
                    </a:cubicBezTo>
                    <a:cubicBezTo>
                      <a:pt x="13" y="43"/>
                      <a:pt x="17" y="44"/>
                      <a:pt x="22" y="44"/>
                    </a:cubicBezTo>
                    <a:cubicBezTo>
                      <a:pt x="24" y="45"/>
                      <a:pt x="27" y="44"/>
                      <a:pt x="29" y="44"/>
                    </a:cubicBezTo>
                    <a:cubicBezTo>
                      <a:pt x="33" y="43"/>
                      <a:pt x="37" y="40"/>
                      <a:pt x="40" y="37"/>
                    </a:cubicBezTo>
                    <a:cubicBezTo>
                      <a:pt x="44" y="31"/>
                      <a:pt x="45" y="24"/>
                      <a:pt x="44" y="18"/>
                    </a:cubicBezTo>
                    <a:cubicBezTo>
                      <a:pt x="37" y="18"/>
                      <a:pt x="30" y="18"/>
                      <a:pt x="23" y="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  <p:sp>
            <p:nvSpPr>
              <p:cNvPr id="45" name="Freeform 12">
                <a:extLst>
                  <a:ext uri="{FF2B5EF4-FFF2-40B4-BE49-F238E27FC236}">
                    <a16:creationId xmlns:a16="http://schemas.microsoft.com/office/drawing/2014/main" id="{1D79003F-F180-4161-8479-A91E7928AD8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65600" y="2995613"/>
                <a:ext cx="66675" cy="66675"/>
              </a:xfrm>
              <a:custGeom>
                <a:avLst/>
                <a:gdLst>
                  <a:gd name="T0" fmla="*/ 42 w 42"/>
                  <a:gd name="T1" fmla="*/ 15 h 42"/>
                  <a:gd name="T2" fmla="*/ 27 w 42"/>
                  <a:gd name="T3" fmla="*/ 15 h 42"/>
                  <a:gd name="T4" fmla="*/ 27 w 42"/>
                  <a:gd name="T5" fmla="*/ 2 h 42"/>
                  <a:gd name="T6" fmla="*/ 27 w 42"/>
                  <a:gd name="T7" fmla="*/ 0 h 42"/>
                  <a:gd name="T8" fmla="*/ 27 w 42"/>
                  <a:gd name="T9" fmla="*/ 0 h 42"/>
                  <a:gd name="T10" fmla="*/ 15 w 42"/>
                  <a:gd name="T11" fmla="*/ 0 h 42"/>
                  <a:gd name="T12" fmla="*/ 15 w 42"/>
                  <a:gd name="T13" fmla="*/ 0 h 42"/>
                  <a:gd name="T14" fmla="*/ 15 w 42"/>
                  <a:gd name="T15" fmla="*/ 2 h 42"/>
                  <a:gd name="T16" fmla="*/ 15 w 42"/>
                  <a:gd name="T17" fmla="*/ 15 h 42"/>
                  <a:gd name="T18" fmla="*/ 0 w 42"/>
                  <a:gd name="T19" fmla="*/ 15 h 42"/>
                  <a:gd name="T20" fmla="*/ 0 w 42"/>
                  <a:gd name="T21" fmla="*/ 15 h 42"/>
                  <a:gd name="T22" fmla="*/ 0 w 42"/>
                  <a:gd name="T23" fmla="*/ 15 h 42"/>
                  <a:gd name="T24" fmla="*/ 0 w 42"/>
                  <a:gd name="T25" fmla="*/ 27 h 42"/>
                  <a:gd name="T26" fmla="*/ 0 w 42"/>
                  <a:gd name="T27" fmla="*/ 27 h 42"/>
                  <a:gd name="T28" fmla="*/ 0 w 42"/>
                  <a:gd name="T29" fmla="*/ 27 h 42"/>
                  <a:gd name="T30" fmla="*/ 15 w 42"/>
                  <a:gd name="T31" fmla="*/ 27 h 42"/>
                  <a:gd name="T32" fmla="*/ 15 w 42"/>
                  <a:gd name="T33" fmla="*/ 42 h 42"/>
                  <a:gd name="T34" fmla="*/ 15 w 42"/>
                  <a:gd name="T35" fmla="*/ 42 h 42"/>
                  <a:gd name="T36" fmla="*/ 15 w 42"/>
                  <a:gd name="T37" fmla="*/ 42 h 42"/>
                  <a:gd name="T38" fmla="*/ 27 w 42"/>
                  <a:gd name="T39" fmla="*/ 42 h 42"/>
                  <a:gd name="T40" fmla="*/ 27 w 42"/>
                  <a:gd name="T41" fmla="*/ 42 h 42"/>
                  <a:gd name="T42" fmla="*/ 27 w 42"/>
                  <a:gd name="T43" fmla="*/ 42 h 42"/>
                  <a:gd name="T44" fmla="*/ 27 w 42"/>
                  <a:gd name="T45" fmla="*/ 27 h 42"/>
                  <a:gd name="T46" fmla="*/ 42 w 42"/>
                  <a:gd name="T47" fmla="*/ 27 h 42"/>
                  <a:gd name="T48" fmla="*/ 42 w 42"/>
                  <a:gd name="T49" fmla="*/ 27 h 42"/>
                  <a:gd name="T50" fmla="*/ 42 w 42"/>
                  <a:gd name="T51" fmla="*/ 27 h 42"/>
                  <a:gd name="T52" fmla="*/ 42 w 42"/>
                  <a:gd name="T53" fmla="*/ 15 h 42"/>
                  <a:gd name="T54" fmla="*/ 42 w 42"/>
                  <a:gd name="T55" fmla="*/ 15 h 42"/>
                  <a:gd name="T56" fmla="*/ 42 w 42"/>
                  <a:gd name="T57" fmla="*/ 15 h 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</a:cxnLst>
                <a:rect l="0" t="0" r="r" b="b"/>
                <a:pathLst>
                  <a:path w="42" h="42">
                    <a:moveTo>
                      <a:pt x="42" y="15"/>
                    </a:moveTo>
                    <a:lnTo>
                      <a:pt x="27" y="15"/>
                    </a:lnTo>
                    <a:lnTo>
                      <a:pt x="27" y="2"/>
                    </a:lnTo>
                    <a:lnTo>
                      <a:pt x="27" y="0"/>
                    </a:lnTo>
                    <a:lnTo>
                      <a:pt x="27" y="0"/>
                    </a:lnTo>
                    <a:lnTo>
                      <a:pt x="15" y="0"/>
                    </a:lnTo>
                    <a:lnTo>
                      <a:pt x="15" y="0"/>
                    </a:lnTo>
                    <a:lnTo>
                      <a:pt x="15" y="2"/>
                    </a:lnTo>
                    <a:lnTo>
                      <a:pt x="15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15" y="27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15"/>
                    </a:lnTo>
                    <a:lnTo>
                      <a:pt x="42" y="15"/>
                    </a:lnTo>
                    <a:lnTo>
                      <a:pt x="42" y="1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</p:grpSp>
      </p:grpSp>
      <p:grpSp>
        <p:nvGrpSpPr>
          <p:cNvPr id="37" name="Group 36">
            <a:extLst>
              <a:ext uri="{FF2B5EF4-FFF2-40B4-BE49-F238E27FC236}">
                <a16:creationId xmlns:a16="http://schemas.microsoft.com/office/drawing/2014/main" id="{D66E7BEE-C8CB-41DA-8BE8-D88131B506C2}"/>
              </a:ext>
            </a:extLst>
          </p:cNvPr>
          <p:cNvGrpSpPr/>
          <p:nvPr/>
        </p:nvGrpSpPr>
        <p:grpSpPr>
          <a:xfrm>
            <a:off x="8200108" y="2766267"/>
            <a:ext cx="278356" cy="278356"/>
            <a:chOff x="6737147" y="5296406"/>
            <a:chExt cx="335368" cy="335368"/>
          </a:xfrm>
        </p:grpSpPr>
        <p:sp>
          <p:nvSpPr>
            <p:cNvPr id="38" name="Oval 37">
              <a:extLst>
                <a:ext uri="{FF2B5EF4-FFF2-40B4-BE49-F238E27FC236}">
                  <a16:creationId xmlns:a16="http://schemas.microsoft.com/office/drawing/2014/main" id="{FEA4F92B-543C-485B-A0B6-DF721346BEB4}"/>
                </a:ext>
              </a:extLst>
            </p:cNvPr>
            <p:cNvSpPr/>
            <p:nvPr/>
          </p:nvSpPr>
          <p:spPr>
            <a:xfrm>
              <a:off x="6737147" y="5296406"/>
              <a:ext cx="335368" cy="335368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grpSp>
          <p:nvGrpSpPr>
            <p:cNvPr id="39" name="Group 38">
              <a:extLst>
                <a:ext uri="{FF2B5EF4-FFF2-40B4-BE49-F238E27FC236}">
                  <a16:creationId xmlns:a16="http://schemas.microsoft.com/office/drawing/2014/main" id="{0B5E24DE-FD60-453D-B0DA-A6E50B8196D8}"/>
                </a:ext>
              </a:extLst>
            </p:cNvPr>
            <p:cNvGrpSpPr/>
            <p:nvPr/>
          </p:nvGrpSpPr>
          <p:grpSpPr>
            <a:xfrm>
              <a:off x="6846509" y="5405768"/>
              <a:ext cx="116645" cy="116645"/>
              <a:chOff x="4587875" y="2947988"/>
              <a:chExt cx="150813" cy="150813"/>
            </a:xfrm>
            <a:solidFill>
              <a:schemeClr val="bg2"/>
            </a:solidFill>
          </p:grpSpPr>
          <p:sp>
            <p:nvSpPr>
              <p:cNvPr id="40" name="Freeform 13">
                <a:extLst>
                  <a:ext uri="{FF2B5EF4-FFF2-40B4-BE49-F238E27FC236}">
                    <a16:creationId xmlns:a16="http://schemas.microsoft.com/office/drawing/2014/main" id="{5E5A8DEB-BC7D-403C-90FB-5C1E85475D7F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4587875" y="2947988"/>
                <a:ext cx="36513" cy="150813"/>
              </a:xfrm>
              <a:custGeom>
                <a:avLst/>
                <a:gdLst>
                  <a:gd name="T0" fmla="*/ 1 w 12"/>
                  <a:gd name="T1" fmla="*/ 16 h 50"/>
                  <a:gd name="T2" fmla="*/ 11 w 12"/>
                  <a:gd name="T3" fmla="*/ 16 h 50"/>
                  <a:gd name="T4" fmla="*/ 11 w 12"/>
                  <a:gd name="T5" fmla="*/ 50 h 50"/>
                  <a:gd name="T6" fmla="*/ 1 w 12"/>
                  <a:gd name="T7" fmla="*/ 50 h 50"/>
                  <a:gd name="T8" fmla="*/ 1 w 12"/>
                  <a:gd name="T9" fmla="*/ 16 h 50"/>
                  <a:gd name="T10" fmla="*/ 6 w 12"/>
                  <a:gd name="T11" fmla="*/ 0 h 50"/>
                  <a:gd name="T12" fmla="*/ 12 w 12"/>
                  <a:gd name="T13" fmla="*/ 6 h 50"/>
                  <a:gd name="T14" fmla="*/ 6 w 12"/>
                  <a:gd name="T15" fmla="*/ 12 h 50"/>
                  <a:gd name="T16" fmla="*/ 0 w 12"/>
                  <a:gd name="T17" fmla="*/ 6 h 50"/>
                  <a:gd name="T18" fmla="*/ 6 w 12"/>
                  <a:gd name="T19" fmla="*/ 0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2" h="50">
                    <a:moveTo>
                      <a:pt x="1" y="16"/>
                    </a:moveTo>
                    <a:cubicBezTo>
                      <a:pt x="11" y="16"/>
                      <a:pt x="11" y="16"/>
                      <a:pt x="11" y="16"/>
                    </a:cubicBezTo>
                    <a:cubicBezTo>
                      <a:pt x="11" y="50"/>
                      <a:pt x="11" y="50"/>
                      <a:pt x="11" y="50"/>
                    </a:cubicBezTo>
                    <a:cubicBezTo>
                      <a:pt x="1" y="50"/>
                      <a:pt x="1" y="50"/>
                      <a:pt x="1" y="50"/>
                    </a:cubicBezTo>
                    <a:lnTo>
                      <a:pt x="1" y="16"/>
                    </a:lnTo>
                    <a:close/>
                    <a:moveTo>
                      <a:pt x="6" y="0"/>
                    </a:moveTo>
                    <a:cubicBezTo>
                      <a:pt x="9" y="0"/>
                      <a:pt x="12" y="3"/>
                      <a:pt x="12" y="6"/>
                    </a:cubicBezTo>
                    <a:cubicBezTo>
                      <a:pt x="12" y="9"/>
                      <a:pt x="9" y="12"/>
                      <a:pt x="6" y="12"/>
                    </a:cubicBezTo>
                    <a:cubicBezTo>
                      <a:pt x="3" y="12"/>
                      <a:pt x="0" y="9"/>
                      <a:pt x="0" y="6"/>
                    </a:cubicBezTo>
                    <a:cubicBezTo>
                      <a:pt x="0" y="3"/>
                      <a:pt x="3" y="0"/>
                      <a:pt x="6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  <p:sp>
            <p:nvSpPr>
              <p:cNvPr id="41" name="Freeform 14">
                <a:extLst>
                  <a:ext uri="{FF2B5EF4-FFF2-40B4-BE49-F238E27FC236}">
                    <a16:creationId xmlns:a16="http://schemas.microsoft.com/office/drawing/2014/main" id="{C928DAD3-01BF-4540-82F2-1853A74DE9F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641850" y="2995613"/>
                <a:ext cx="96838" cy="103188"/>
              </a:xfrm>
              <a:custGeom>
                <a:avLst/>
                <a:gdLst>
                  <a:gd name="T0" fmla="*/ 0 w 32"/>
                  <a:gd name="T1" fmla="*/ 0 h 34"/>
                  <a:gd name="T2" fmla="*/ 10 w 32"/>
                  <a:gd name="T3" fmla="*/ 0 h 34"/>
                  <a:gd name="T4" fmla="*/ 10 w 32"/>
                  <a:gd name="T5" fmla="*/ 5 h 34"/>
                  <a:gd name="T6" fmla="*/ 10 w 32"/>
                  <a:gd name="T7" fmla="*/ 5 h 34"/>
                  <a:gd name="T8" fmla="*/ 20 w 32"/>
                  <a:gd name="T9" fmla="*/ 0 h 34"/>
                  <a:gd name="T10" fmla="*/ 32 w 32"/>
                  <a:gd name="T11" fmla="*/ 15 h 34"/>
                  <a:gd name="T12" fmla="*/ 32 w 32"/>
                  <a:gd name="T13" fmla="*/ 34 h 34"/>
                  <a:gd name="T14" fmla="*/ 22 w 32"/>
                  <a:gd name="T15" fmla="*/ 34 h 34"/>
                  <a:gd name="T16" fmla="*/ 22 w 32"/>
                  <a:gd name="T17" fmla="*/ 18 h 34"/>
                  <a:gd name="T18" fmla="*/ 16 w 32"/>
                  <a:gd name="T19" fmla="*/ 9 h 34"/>
                  <a:gd name="T20" fmla="*/ 10 w 32"/>
                  <a:gd name="T21" fmla="*/ 17 h 34"/>
                  <a:gd name="T22" fmla="*/ 10 w 32"/>
                  <a:gd name="T23" fmla="*/ 34 h 34"/>
                  <a:gd name="T24" fmla="*/ 0 w 32"/>
                  <a:gd name="T25" fmla="*/ 34 h 34"/>
                  <a:gd name="T26" fmla="*/ 0 w 32"/>
                  <a:gd name="T27" fmla="*/ 0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32" h="34">
                    <a:moveTo>
                      <a:pt x="0" y="0"/>
                    </a:moveTo>
                    <a:cubicBezTo>
                      <a:pt x="10" y="0"/>
                      <a:pt x="10" y="0"/>
                      <a:pt x="10" y="0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1" y="2"/>
                      <a:pt x="14" y="0"/>
                      <a:pt x="20" y="0"/>
                    </a:cubicBezTo>
                    <a:cubicBezTo>
                      <a:pt x="30" y="0"/>
                      <a:pt x="32" y="7"/>
                      <a:pt x="32" y="15"/>
                    </a:cubicBezTo>
                    <a:cubicBezTo>
                      <a:pt x="32" y="34"/>
                      <a:pt x="32" y="34"/>
                      <a:pt x="32" y="34"/>
                    </a:cubicBezTo>
                    <a:cubicBezTo>
                      <a:pt x="22" y="34"/>
                      <a:pt x="22" y="34"/>
                      <a:pt x="22" y="34"/>
                    </a:cubicBezTo>
                    <a:cubicBezTo>
                      <a:pt x="22" y="18"/>
                      <a:pt x="22" y="18"/>
                      <a:pt x="22" y="18"/>
                    </a:cubicBezTo>
                    <a:cubicBezTo>
                      <a:pt x="22" y="14"/>
                      <a:pt x="22" y="9"/>
                      <a:pt x="16" y="9"/>
                    </a:cubicBezTo>
                    <a:cubicBezTo>
                      <a:pt x="11" y="9"/>
                      <a:pt x="10" y="13"/>
                      <a:pt x="10" y="17"/>
                    </a:cubicBezTo>
                    <a:cubicBezTo>
                      <a:pt x="10" y="34"/>
                      <a:pt x="10" y="34"/>
                      <a:pt x="10" y="34"/>
                    </a:cubicBezTo>
                    <a:cubicBezTo>
                      <a:pt x="0" y="34"/>
                      <a:pt x="0" y="34"/>
                      <a:pt x="0" y="34"/>
                    </a:cubicBez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</p:grpSp>
      </p:grpSp>
      <p:sp>
        <p:nvSpPr>
          <p:cNvPr id="50" name="TextBox 49">
            <a:extLst>
              <a:ext uri="{FF2B5EF4-FFF2-40B4-BE49-F238E27FC236}">
                <a16:creationId xmlns:a16="http://schemas.microsoft.com/office/drawing/2014/main" id="{2AC089F9-1745-4F50-A733-3131E5594447}"/>
              </a:ext>
            </a:extLst>
          </p:cNvPr>
          <p:cNvSpPr txBox="1"/>
          <p:nvPr/>
        </p:nvSpPr>
        <p:spPr>
          <a:xfrm>
            <a:off x="3662777" y="4353058"/>
            <a:ext cx="1884885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1600" b="1" dirty="0">
                <a:solidFill>
                  <a:schemeClr val="accent3"/>
                </a:solidFill>
                <a:latin typeface="+mj-lt"/>
              </a:rPr>
              <a:t>Experience</a:t>
            </a:r>
          </a:p>
        </p:txBody>
      </p:sp>
      <p:sp>
        <p:nvSpPr>
          <p:cNvPr id="51" name="Rectangle: Rounded Corners 50">
            <a:extLst>
              <a:ext uri="{FF2B5EF4-FFF2-40B4-BE49-F238E27FC236}">
                <a16:creationId xmlns:a16="http://schemas.microsoft.com/office/drawing/2014/main" id="{2B748919-298D-433E-B3AE-DEB9051F05B6}"/>
              </a:ext>
            </a:extLst>
          </p:cNvPr>
          <p:cNvSpPr/>
          <p:nvPr/>
        </p:nvSpPr>
        <p:spPr>
          <a:xfrm>
            <a:off x="3473931" y="4787318"/>
            <a:ext cx="1965526" cy="97138"/>
          </a:xfrm>
          <a:prstGeom prst="roundRect">
            <a:avLst>
              <a:gd name="adj" fmla="val 50000"/>
            </a:avLst>
          </a:prstGeom>
          <a:solidFill>
            <a:schemeClr val="bg2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dirty="0"/>
          </a:p>
        </p:txBody>
      </p:sp>
      <p:sp>
        <p:nvSpPr>
          <p:cNvPr id="52" name="Rectangle: Rounded Corners 51">
            <a:extLst>
              <a:ext uri="{FF2B5EF4-FFF2-40B4-BE49-F238E27FC236}">
                <a16:creationId xmlns:a16="http://schemas.microsoft.com/office/drawing/2014/main" id="{2E711BF8-6E38-4C8A-9710-D941B11A6A2D}"/>
              </a:ext>
            </a:extLst>
          </p:cNvPr>
          <p:cNvSpPr/>
          <p:nvPr/>
        </p:nvSpPr>
        <p:spPr>
          <a:xfrm>
            <a:off x="3764014" y="4787318"/>
            <a:ext cx="1675443" cy="97138"/>
          </a:xfrm>
          <a:prstGeom prst="roundRect">
            <a:avLst>
              <a:gd name="adj" fmla="val 50000"/>
            </a:avLst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dirty="0"/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206BA780-DA43-4D40-8E0C-A2FAAE874EC6}"/>
              </a:ext>
            </a:extLst>
          </p:cNvPr>
          <p:cNvSpPr txBox="1"/>
          <p:nvPr/>
        </p:nvSpPr>
        <p:spPr>
          <a:xfrm>
            <a:off x="3242666" y="4394168"/>
            <a:ext cx="591052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1200" dirty="0"/>
              <a:t>89%</a:t>
            </a:r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01204261-449E-4274-ADB9-41D444AE7FD5}"/>
              </a:ext>
            </a:extLst>
          </p:cNvPr>
          <p:cNvSpPr txBox="1"/>
          <p:nvPr/>
        </p:nvSpPr>
        <p:spPr>
          <a:xfrm>
            <a:off x="3662776" y="5070072"/>
            <a:ext cx="1884885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1600" b="1" dirty="0">
                <a:solidFill>
                  <a:schemeClr val="accent3"/>
                </a:solidFill>
                <a:latin typeface="+mj-lt"/>
              </a:rPr>
              <a:t>Social media</a:t>
            </a:r>
          </a:p>
        </p:txBody>
      </p:sp>
      <p:grpSp>
        <p:nvGrpSpPr>
          <p:cNvPr id="55" name="Group 54">
            <a:extLst>
              <a:ext uri="{FF2B5EF4-FFF2-40B4-BE49-F238E27FC236}">
                <a16:creationId xmlns:a16="http://schemas.microsoft.com/office/drawing/2014/main" id="{B5F70F96-F375-4825-A216-59BE98837121}"/>
              </a:ext>
            </a:extLst>
          </p:cNvPr>
          <p:cNvGrpSpPr/>
          <p:nvPr/>
        </p:nvGrpSpPr>
        <p:grpSpPr>
          <a:xfrm>
            <a:off x="3700573" y="5508730"/>
            <a:ext cx="278356" cy="278356"/>
            <a:chOff x="5119484" y="5296406"/>
            <a:chExt cx="335368" cy="335368"/>
          </a:xfrm>
        </p:grpSpPr>
        <p:sp>
          <p:nvSpPr>
            <p:cNvPr id="56" name="Oval 55">
              <a:extLst>
                <a:ext uri="{FF2B5EF4-FFF2-40B4-BE49-F238E27FC236}">
                  <a16:creationId xmlns:a16="http://schemas.microsoft.com/office/drawing/2014/main" id="{28042C4E-9132-4863-B23B-47A6313846A4}"/>
                </a:ext>
              </a:extLst>
            </p:cNvPr>
            <p:cNvSpPr/>
            <p:nvPr/>
          </p:nvSpPr>
          <p:spPr>
            <a:xfrm>
              <a:off x="5119484" y="5296406"/>
              <a:ext cx="335368" cy="335368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57" name="Freeform 5">
              <a:extLst>
                <a:ext uri="{FF2B5EF4-FFF2-40B4-BE49-F238E27FC236}">
                  <a16:creationId xmlns:a16="http://schemas.microsoft.com/office/drawing/2014/main" id="{A1C5694F-1597-4DD2-BC2E-9E3D92C2DF4C}"/>
                </a:ext>
              </a:extLst>
            </p:cNvPr>
            <p:cNvSpPr>
              <a:spLocks/>
            </p:cNvSpPr>
            <p:nvPr/>
          </p:nvSpPr>
          <p:spPr bwMode="auto">
            <a:xfrm>
              <a:off x="5253403" y="5397787"/>
              <a:ext cx="67531" cy="132606"/>
            </a:xfrm>
            <a:custGeom>
              <a:avLst/>
              <a:gdLst>
                <a:gd name="T0" fmla="*/ 22 w 29"/>
                <a:gd name="T1" fmla="*/ 0 h 57"/>
                <a:gd name="T2" fmla="*/ 21 w 29"/>
                <a:gd name="T3" fmla="*/ 0 h 57"/>
                <a:gd name="T4" fmla="*/ 13 w 29"/>
                <a:gd name="T5" fmla="*/ 2 h 57"/>
                <a:gd name="T6" fmla="*/ 9 w 29"/>
                <a:gd name="T7" fmla="*/ 10 h 57"/>
                <a:gd name="T8" fmla="*/ 9 w 29"/>
                <a:gd name="T9" fmla="*/ 14 h 57"/>
                <a:gd name="T10" fmla="*/ 9 w 29"/>
                <a:gd name="T11" fmla="*/ 20 h 57"/>
                <a:gd name="T12" fmla="*/ 9 w 29"/>
                <a:gd name="T13" fmla="*/ 21 h 57"/>
                <a:gd name="T14" fmla="*/ 0 w 29"/>
                <a:gd name="T15" fmla="*/ 21 h 57"/>
                <a:gd name="T16" fmla="*/ 0 w 29"/>
                <a:gd name="T17" fmla="*/ 31 h 57"/>
                <a:gd name="T18" fmla="*/ 8 w 29"/>
                <a:gd name="T19" fmla="*/ 31 h 57"/>
                <a:gd name="T20" fmla="*/ 8 w 29"/>
                <a:gd name="T21" fmla="*/ 57 h 57"/>
                <a:gd name="T22" fmla="*/ 19 w 29"/>
                <a:gd name="T23" fmla="*/ 57 h 57"/>
                <a:gd name="T24" fmla="*/ 19 w 29"/>
                <a:gd name="T25" fmla="*/ 31 h 57"/>
                <a:gd name="T26" fmla="*/ 28 w 29"/>
                <a:gd name="T27" fmla="*/ 31 h 57"/>
                <a:gd name="T28" fmla="*/ 29 w 29"/>
                <a:gd name="T29" fmla="*/ 21 h 57"/>
                <a:gd name="T30" fmla="*/ 28 w 29"/>
                <a:gd name="T31" fmla="*/ 21 h 57"/>
                <a:gd name="T32" fmla="*/ 27 w 29"/>
                <a:gd name="T33" fmla="*/ 21 h 57"/>
                <a:gd name="T34" fmla="*/ 24 w 29"/>
                <a:gd name="T35" fmla="*/ 21 h 57"/>
                <a:gd name="T36" fmla="*/ 19 w 29"/>
                <a:gd name="T37" fmla="*/ 21 h 57"/>
                <a:gd name="T38" fmla="*/ 19 w 29"/>
                <a:gd name="T39" fmla="*/ 13 h 57"/>
                <a:gd name="T40" fmla="*/ 23 w 29"/>
                <a:gd name="T41" fmla="*/ 9 h 57"/>
                <a:gd name="T42" fmla="*/ 26 w 29"/>
                <a:gd name="T43" fmla="*/ 9 h 57"/>
                <a:gd name="T44" fmla="*/ 27 w 29"/>
                <a:gd name="T45" fmla="*/ 9 h 57"/>
                <a:gd name="T46" fmla="*/ 28 w 29"/>
                <a:gd name="T47" fmla="*/ 9 h 57"/>
                <a:gd name="T48" fmla="*/ 29 w 29"/>
                <a:gd name="T49" fmla="*/ 9 h 57"/>
                <a:gd name="T50" fmla="*/ 29 w 29"/>
                <a:gd name="T51" fmla="*/ 9 h 57"/>
                <a:gd name="T52" fmla="*/ 29 w 29"/>
                <a:gd name="T53" fmla="*/ 0 h 57"/>
                <a:gd name="T54" fmla="*/ 27 w 29"/>
                <a:gd name="T55" fmla="*/ 0 h 57"/>
                <a:gd name="T56" fmla="*/ 22 w 29"/>
                <a:gd name="T57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29" h="57">
                  <a:moveTo>
                    <a:pt x="22" y="0"/>
                  </a:moveTo>
                  <a:cubicBezTo>
                    <a:pt x="22" y="0"/>
                    <a:pt x="21" y="0"/>
                    <a:pt x="21" y="0"/>
                  </a:cubicBezTo>
                  <a:cubicBezTo>
                    <a:pt x="18" y="0"/>
                    <a:pt x="16" y="1"/>
                    <a:pt x="13" y="2"/>
                  </a:cubicBezTo>
                  <a:cubicBezTo>
                    <a:pt x="11" y="4"/>
                    <a:pt x="9" y="7"/>
                    <a:pt x="9" y="10"/>
                  </a:cubicBezTo>
                  <a:cubicBezTo>
                    <a:pt x="9" y="11"/>
                    <a:pt x="9" y="12"/>
                    <a:pt x="9" y="14"/>
                  </a:cubicBezTo>
                  <a:cubicBezTo>
                    <a:pt x="8" y="16"/>
                    <a:pt x="9" y="18"/>
                    <a:pt x="9" y="20"/>
                  </a:cubicBezTo>
                  <a:cubicBezTo>
                    <a:pt x="9" y="21"/>
                    <a:pt x="9" y="21"/>
                    <a:pt x="9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31"/>
                    <a:pt x="0" y="31"/>
                    <a:pt x="0" y="31"/>
                  </a:cubicBezTo>
                  <a:cubicBezTo>
                    <a:pt x="8" y="31"/>
                    <a:pt x="8" y="31"/>
                    <a:pt x="8" y="31"/>
                  </a:cubicBezTo>
                  <a:cubicBezTo>
                    <a:pt x="8" y="57"/>
                    <a:pt x="8" y="57"/>
                    <a:pt x="8" y="57"/>
                  </a:cubicBezTo>
                  <a:cubicBezTo>
                    <a:pt x="19" y="57"/>
                    <a:pt x="19" y="57"/>
                    <a:pt x="19" y="57"/>
                  </a:cubicBezTo>
                  <a:cubicBezTo>
                    <a:pt x="19" y="31"/>
                    <a:pt x="19" y="31"/>
                    <a:pt x="19" y="31"/>
                  </a:cubicBezTo>
                  <a:cubicBezTo>
                    <a:pt x="28" y="31"/>
                    <a:pt x="28" y="31"/>
                    <a:pt x="28" y="31"/>
                  </a:cubicBezTo>
                  <a:cubicBezTo>
                    <a:pt x="28" y="28"/>
                    <a:pt x="29" y="24"/>
                    <a:pt x="29" y="21"/>
                  </a:cubicBezTo>
                  <a:cubicBezTo>
                    <a:pt x="29" y="21"/>
                    <a:pt x="28" y="21"/>
                    <a:pt x="28" y="21"/>
                  </a:cubicBezTo>
                  <a:cubicBezTo>
                    <a:pt x="28" y="21"/>
                    <a:pt x="27" y="21"/>
                    <a:pt x="27" y="21"/>
                  </a:cubicBezTo>
                  <a:cubicBezTo>
                    <a:pt x="26" y="21"/>
                    <a:pt x="25" y="21"/>
                    <a:pt x="24" y="21"/>
                  </a:cubicBezTo>
                  <a:cubicBezTo>
                    <a:pt x="22" y="21"/>
                    <a:pt x="19" y="21"/>
                    <a:pt x="19" y="21"/>
                  </a:cubicBezTo>
                  <a:cubicBezTo>
                    <a:pt x="19" y="21"/>
                    <a:pt x="19" y="16"/>
                    <a:pt x="19" y="13"/>
                  </a:cubicBezTo>
                  <a:cubicBezTo>
                    <a:pt x="19" y="10"/>
                    <a:pt x="21" y="10"/>
                    <a:pt x="23" y="9"/>
                  </a:cubicBezTo>
                  <a:cubicBezTo>
                    <a:pt x="24" y="9"/>
                    <a:pt x="25" y="9"/>
                    <a:pt x="26" y="9"/>
                  </a:cubicBezTo>
                  <a:cubicBezTo>
                    <a:pt x="26" y="9"/>
                    <a:pt x="26" y="9"/>
                    <a:pt x="27" y="9"/>
                  </a:cubicBezTo>
                  <a:cubicBezTo>
                    <a:pt x="27" y="9"/>
                    <a:pt x="28" y="9"/>
                    <a:pt x="28" y="9"/>
                  </a:cubicBezTo>
                  <a:cubicBezTo>
                    <a:pt x="28" y="9"/>
                    <a:pt x="29" y="9"/>
                    <a:pt x="29" y="9"/>
                  </a:cubicBezTo>
                  <a:cubicBezTo>
                    <a:pt x="29" y="9"/>
                    <a:pt x="29" y="9"/>
                    <a:pt x="29" y="9"/>
                  </a:cubicBezTo>
                  <a:cubicBezTo>
                    <a:pt x="29" y="0"/>
                    <a:pt x="29" y="0"/>
                    <a:pt x="29" y="0"/>
                  </a:cubicBezTo>
                  <a:cubicBezTo>
                    <a:pt x="28" y="0"/>
                    <a:pt x="27" y="0"/>
                    <a:pt x="27" y="0"/>
                  </a:cubicBezTo>
                  <a:cubicBezTo>
                    <a:pt x="25" y="0"/>
                    <a:pt x="24" y="0"/>
                    <a:pt x="22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</p:grpSp>
      <p:grpSp>
        <p:nvGrpSpPr>
          <p:cNvPr id="58" name="Group 57">
            <a:extLst>
              <a:ext uri="{FF2B5EF4-FFF2-40B4-BE49-F238E27FC236}">
                <a16:creationId xmlns:a16="http://schemas.microsoft.com/office/drawing/2014/main" id="{BACF9381-05B1-4B96-8E97-BF4B484071AC}"/>
              </a:ext>
            </a:extLst>
          </p:cNvPr>
          <p:cNvGrpSpPr/>
          <p:nvPr/>
        </p:nvGrpSpPr>
        <p:grpSpPr>
          <a:xfrm>
            <a:off x="4167876" y="5508730"/>
            <a:ext cx="278356" cy="278356"/>
            <a:chOff x="5658705" y="5296406"/>
            <a:chExt cx="335368" cy="335368"/>
          </a:xfrm>
        </p:grpSpPr>
        <p:sp>
          <p:nvSpPr>
            <p:cNvPr id="59" name="Oval 58">
              <a:extLst>
                <a:ext uri="{FF2B5EF4-FFF2-40B4-BE49-F238E27FC236}">
                  <a16:creationId xmlns:a16="http://schemas.microsoft.com/office/drawing/2014/main" id="{0FA3C1C0-0B94-4806-80B2-3C2D38320369}"/>
                </a:ext>
              </a:extLst>
            </p:cNvPr>
            <p:cNvSpPr/>
            <p:nvPr/>
          </p:nvSpPr>
          <p:spPr>
            <a:xfrm>
              <a:off x="5658705" y="5296406"/>
              <a:ext cx="335368" cy="335368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60" name="Freeform 6">
              <a:extLst>
                <a:ext uri="{FF2B5EF4-FFF2-40B4-BE49-F238E27FC236}">
                  <a16:creationId xmlns:a16="http://schemas.microsoft.com/office/drawing/2014/main" id="{BA22CA9E-9CE5-4CB0-91CE-645C987407F7}"/>
                </a:ext>
              </a:extLst>
            </p:cNvPr>
            <p:cNvSpPr>
              <a:spLocks/>
            </p:cNvSpPr>
            <p:nvPr/>
          </p:nvSpPr>
          <p:spPr bwMode="auto">
            <a:xfrm>
              <a:off x="5764997" y="5413749"/>
              <a:ext cx="122784" cy="100682"/>
            </a:xfrm>
            <a:custGeom>
              <a:avLst/>
              <a:gdLst>
                <a:gd name="T0" fmla="*/ 37 w 53"/>
                <a:gd name="T1" fmla="*/ 0 h 43"/>
                <a:gd name="T2" fmla="*/ 35 w 53"/>
                <a:gd name="T3" fmla="*/ 1 h 43"/>
                <a:gd name="T4" fmla="*/ 27 w 53"/>
                <a:gd name="T5" fmla="*/ 5 h 43"/>
                <a:gd name="T6" fmla="*/ 26 w 53"/>
                <a:gd name="T7" fmla="*/ 13 h 43"/>
                <a:gd name="T8" fmla="*/ 26 w 53"/>
                <a:gd name="T9" fmla="*/ 14 h 43"/>
                <a:gd name="T10" fmla="*/ 4 w 53"/>
                <a:gd name="T11" fmla="*/ 2 h 43"/>
                <a:gd name="T12" fmla="*/ 2 w 53"/>
                <a:gd name="T13" fmla="*/ 10 h 43"/>
                <a:gd name="T14" fmla="*/ 7 w 53"/>
                <a:gd name="T15" fmla="*/ 17 h 43"/>
                <a:gd name="T16" fmla="*/ 2 w 53"/>
                <a:gd name="T17" fmla="*/ 16 h 43"/>
                <a:gd name="T18" fmla="*/ 4 w 53"/>
                <a:gd name="T19" fmla="*/ 21 h 43"/>
                <a:gd name="T20" fmla="*/ 11 w 53"/>
                <a:gd name="T21" fmla="*/ 26 h 43"/>
                <a:gd name="T22" fmla="*/ 10 w 53"/>
                <a:gd name="T23" fmla="*/ 26 h 43"/>
                <a:gd name="T24" fmla="*/ 8 w 53"/>
                <a:gd name="T25" fmla="*/ 27 h 43"/>
                <a:gd name="T26" fmla="*/ 6 w 53"/>
                <a:gd name="T27" fmla="*/ 26 h 43"/>
                <a:gd name="T28" fmla="*/ 16 w 53"/>
                <a:gd name="T29" fmla="*/ 34 h 43"/>
                <a:gd name="T30" fmla="*/ 11 w 53"/>
                <a:gd name="T31" fmla="*/ 37 h 43"/>
                <a:gd name="T32" fmla="*/ 3 w 53"/>
                <a:gd name="T33" fmla="*/ 39 h 43"/>
                <a:gd name="T34" fmla="*/ 0 w 53"/>
                <a:gd name="T35" fmla="*/ 38 h 43"/>
                <a:gd name="T36" fmla="*/ 0 w 53"/>
                <a:gd name="T37" fmla="*/ 39 h 43"/>
                <a:gd name="T38" fmla="*/ 17 w 53"/>
                <a:gd name="T39" fmla="*/ 43 h 43"/>
                <a:gd name="T40" fmla="*/ 18 w 53"/>
                <a:gd name="T41" fmla="*/ 43 h 43"/>
                <a:gd name="T42" fmla="*/ 24 w 53"/>
                <a:gd name="T43" fmla="*/ 43 h 43"/>
                <a:gd name="T44" fmla="*/ 38 w 53"/>
                <a:gd name="T45" fmla="*/ 34 h 43"/>
                <a:gd name="T46" fmla="*/ 44 w 53"/>
                <a:gd name="T47" fmla="*/ 26 h 43"/>
                <a:gd name="T48" fmla="*/ 47 w 53"/>
                <a:gd name="T49" fmla="*/ 16 h 43"/>
                <a:gd name="T50" fmla="*/ 47 w 53"/>
                <a:gd name="T51" fmla="*/ 11 h 43"/>
                <a:gd name="T52" fmla="*/ 47 w 53"/>
                <a:gd name="T53" fmla="*/ 11 h 43"/>
                <a:gd name="T54" fmla="*/ 51 w 53"/>
                <a:gd name="T55" fmla="*/ 7 h 43"/>
                <a:gd name="T56" fmla="*/ 53 w 53"/>
                <a:gd name="T57" fmla="*/ 6 h 43"/>
                <a:gd name="T58" fmla="*/ 53 w 53"/>
                <a:gd name="T59" fmla="*/ 6 h 43"/>
                <a:gd name="T60" fmla="*/ 47 w 53"/>
                <a:gd name="T61" fmla="*/ 7 h 43"/>
                <a:gd name="T62" fmla="*/ 51 w 53"/>
                <a:gd name="T63" fmla="*/ 1 h 43"/>
                <a:gd name="T64" fmla="*/ 51 w 53"/>
                <a:gd name="T65" fmla="*/ 1 h 43"/>
                <a:gd name="T66" fmla="*/ 51 w 53"/>
                <a:gd name="T67" fmla="*/ 1 h 43"/>
                <a:gd name="T68" fmla="*/ 45 w 53"/>
                <a:gd name="T69" fmla="*/ 4 h 43"/>
                <a:gd name="T70" fmla="*/ 44 w 53"/>
                <a:gd name="T71" fmla="*/ 4 h 43"/>
                <a:gd name="T72" fmla="*/ 37 w 53"/>
                <a:gd name="T73" fmla="*/ 0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53" h="43">
                  <a:moveTo>
                    <a:pt x="37" y="0"/>
                  </a:moveTo>
                  <a:cubicBezTo>
                    <a:pt x="36" y="0"/>
                    <a:pt x="35" y="0"/>
                    <a:pt x="35" y="1"/>
                  </a:cubicBezTo>
                  <a:cubicBezTo>
                    <a:pt x="31" y="1"/>
                    <a:pt x="29" y="3"/>
                    <a:pt x="27" y="5"/>
                  </a:cubicBezTo>
                  <a:cubicBezTo>
                    <a:pt x="26" y="8"/>
                    <a:pt x="25" y="10"/>
                    <a:pt x="26" y="13"/>
                  </a:cubicBezTo>
                  <a:cubicBezTo>
                    <a:pt x="26" y="13"/>
                    <a:pt x="26" y="13"/>
                    <a:pt x="26" y="14"/>
                  </a:cubicBezTo>
                  <a:cubicBezTo>
                    <a:pt x="17" y="13"/>
                    <a:pt x="9" y="9"/>
                    <a:pt x="4" y="2"/>
                  </a:cubicBezTo>
                  <a:cubicBezTo>
                    <a:pt x="2" y="5"/>
                    <a:pt x="2" y="8"/>
                    <a:pt x="2" y="10"/>
                  </a:cubicBezTo>
                  <a:cubicBezTo>
                    <a:pt x="3" y="13"/>
                    <a:pt x="5" y="15"/>
                    <a:pt x="7" y="17"/>
                  </a:cubicBezTo>
                  <a:cubicBezTo>
                    <a:pt x="5" y="17"/>
                    <a:pt x="4" y="16"/>
                    <a:pt x="2" y="16"/>
                  </a:cubicBezTo>
                  <a:cubicBezTo>
                    <a:pt x="2" y="18"/>
                    <a:pt x="3" y="20"/>
                    <a:pt x="4" y="21"/>
                  </a:cubicBezTo>
                  <a:cubicBezTo>
                    <a:pt x="5" y="24"/>
                    <a:pt x="8" y="26"/>
                    <a:pt x="11" y="26"/>
                  </a:cubicBezTo>
                  <a:cubicBezTo>
                    <a:pt x="10" y="26"/>
                    <a:pt x="10" y="26"/>
                    <a:pt x="10" y="26"/>
                  </a:cubicBezTo>
                  <a:cubicBezTo>
                    <a:pt x="10" y="27"/>
                    <a:pt x="9" y="27"/>
                    <a:pt x="8" y="27"/>
                  </a:cubicBezTo>
                  <a:cubicBezTo>
                    <a:pt x="7" y="27"/>
                    <a:pt x="7" y="27"/>
                    <a:pt x="6" y="26"/>
                  </a:cubicBezTo>
                  <a:cubicBezTo>
                    <a:pt x="7" y="30"/>
                    <a:pt x="10" y="34"/>
                    <a:pt x="16" y="34"/>
                  </a:cubicBezTo>
                  <a:cubicBezTo>
                    <a:pt x="14" y="35"/>
                    <a:pt x="13" y="36"/>
                    <a:pt x="11" y="37"/>
                  </a:cubicBezTo>
                  <a:cubicBezTo>
                    <a:pt x="8" y="38"/>
                    <a:pt x="5" y="39"/>
                    <a:pt x="3" y="39"/>
                  </a:cubicBezTo>
                  <a:cubicBezTo>
                    <a:pt x="2" y="39"/>
                    <a:pt x="1" y="39"/>
                    <a:pt x="0" y="38"/>
                  </a:cubicBezTo>
                  <a:cubicBezTo>
                    <a:pt x="0" y="39"/>
                    <a:pt x="0" y="39"/>
                    <a:pt x="0" y="39"/>
                  </a:cubicBezTo>
                  <a:cubicBezTo>
                    <a:pt x="5" y="42"/>
                    <a:pt x="11" y="43"/>
                    <a:pt x="17" y="43"/>
                  </a:cubicBezTo>
                  <a:cubicBezTo>
                    <a:pt x="17" y="43"/>
                    <a:pt x="17" y="43"/>
                    <a:pt x="18" y="43"/>
                  </a:cubicBezTo>
                  <a:cubicBezTo>
                    <a:pt x="20" y="43"/>
                    <a:pt x="22" y="43"/>
                    <a:pt x="24" y="43"/>
                  </a:cubicBezTo>
                  <a:cubicBezTo>
                    <a:pt x="29" y="41"/>
                    <a:pt x="34" y="39"/>
                    <a:pt x="38" y="34"/>
                  </a:cubicBezTo>
                  <a:cubicBezTo>
                    <a:pt x="41" y="32"/>
                    <a:pt x="43" y="29"/>
                    <a:pt x="44" y="26"/>
                  </a:cubicBezTo>
                  <a:cubicBezTo>
                    <a:pt x="46" y="23"/>
                    <a:pt x="47" y="19"/>
                    <a:pt x="47" y="16"/>
                  </a:cubicBezTo>
                  <a:cubicBezTo>
                    <a:pt x="47" y="15"/>
                    <a:pt x="47" y="13"/>
                    <a:pt x="47" y="11"/>
                  </a:cubicBezTo>
                  <a:cubicBezTo>
                    <a:pt x="47" y="11"/>
                    <a:pt x="47" y="11"/>
                    <a:pt x="47" y="11"/>
                  </a:cubicBezTo>
                  <a:cubicBezTo>
                    <a:pt x="49" y="10"/>
                    <a:pt x="50" y="9"/>
                    <a:pt x="51" y="7"/>
                  </a:cubicBezTo>
                  <a:cubicBezTo>
                    <a:pt x="52" y="7"/>
                    <a:pt x="52" y="6"/>
                    <a:pt x="53" y="6"/>
                  </a:cubicBezTo>
                  <a:cubicBezTo>
                    <a:pt x="53" y="6"/>
                    <a:pt x="53" y="6"/>
                    <a:pt x="53" y="6"/>
                  </a:cubicBezTo>
                  <a:cubicBezTo>
                    <a:pt x="51" y="6"/>
                    <a:pt x="49" y="7"/>
                    <a:pt x="47" y="7"/>
                  </a:cubicBezTo>
                  <a:cubicBezTo>
                    <a:pt x="49" y="6"/>
                    <a:pt x="50" y="4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49" y="3"/>
                    <a:pt x="47" y="3"/>
                    <a:pt x="45" y="4"/>
                  </a:cubicBezTo>
                  <a:cubicBezTo>
                    <a:pt x="44" y="4"/>
                    <a:pt x="44" y="4"/>
                    <a:pt x="44" y="4"/>
                  </a:cubicBezTo>
                  <a:cubicBezTo>
                    <a:pt x="42" y="2"/>
                    <a:pt x="39" y="0"/>
                    <a:pt x="37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</p:grpSp>
      <p:grpSp>
        <p:nvGrpSpPr>
          <p:cNvPr id="61" name="Group 60">
            <a:extLst>
              <a:ext uri="{FF2B5EF4-FFF2-40B4-BE49-F238E27FC236}">
                <a16:creationId xmlns:a16="http://schemas.microsoft.com/office/drawing/2014/main" id="{BAC43224-09A9-4A01-B0AE-F1ECE23BEB7C}"/>
              </a:ext>
            </a:extLst>
          </p:cNvPr>
          <p:cNvGrpSpPr/>
          <p:nvPr/>
        </p:nvGrpSpPr>
        <p:grpSpPr>
          <a:xfrm>
            <a:off x="4635179" y="5508730"/>
            <a:ext cx="278356" cy="278356"/>
            <a:chOff x="6197926" y="5296406"/>
            <a:chExt cx="335368" cy="335368"/>
          </a:xfrm>
        </p:grpSpPr>
        <p:sp>
          <p:nvSpPr>
            <p:cNvPr id="62" name="Oval 61">
              <a:extLst>
                <a:ext uri="{FF2B5EF4-FFF2-40B4-BE49-F238E27FC236}">
                  <a16:creationId xmlns:a16="http://schemas.microsoft.com/office/drawing/2014/main" id="{A55A2EAA-F9F5-4AF8-909A-8ADB24389DB8}"/>
                </a:ext>
              </a:extLst>
            </p:cNvPr>
            <p:cNvSpPr/>
            <p:nvPr/>
          </p:nvSpPr>
          <p:spPr>
            <a:xfrm>
              <a:off x="6197926" y="5296406"/>
              <a:ext cx="335368" cy="335368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grpSp>
          <p:nvGrpSpPr>
            <p:cNvPr id="63" name="Group 62">
              <a:extLst>
                <a:ext uri="{FF2B5EF4-FFF2-40B4-BE49-F238E27FC236}">
                  <a16:creationId xmlns:a16="http://schemas.microsoft.com/office/drawing/2014/main" id="{4298B109-3DF0-4537-8D74-2925A163435B}"/>
                </a:ext>
              </a:extLst>
            </p:cNvPr>
            <p:cNvGrpSpPr/>
            <p:nvPr/>
          </p:nvGrpSpPr>
          <p:grpSpPr>
            <a:xfrm>
              <a:off x="6282731" y="5411293"/>
              <a:ext cx="165757" cy="105594"/>
              <a:chOff x="4017963" y="2965451"/>
              <a:chExt cx="214312" cy="136525"/>
            </a:xfrm>
            <a:solidFill>
              <a:schemeClr val="bg2"/>
            </a:solidFill>
          </p:grpSpPr>
          <p:sp>
            <p:nvSpPr>
              <p:cNvPr id="64" name="Freeform 11">
                <a:extLst>
                  <a:ext uri="{FF2B5EF4-FFF2-40B4-BE49-F238E27FC236}">
                    <a16:creationId xmlns:a16="http://schemas.microsoft.com/office/drawing/2014/main" id="{A6A5FCAF-9D18-4AC7-9B38-528E7101B35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7963" y="2965451"/>
                <a:ext cx="136525" cy="136525"/>
              </a:xfrm>
              <a:custGeom>
                <a:avLst/>
                <a:gdLst>
                  <a:gd name="T0" fmla="*/ 23 w 45"/>
                  <a:gd name="T1" fmla="*/ 18 h 45"/>
                  <a:gd name="T2" fmla="*/ 23 w 45"/>
                  <a:gd name="T3" fmla="*/ 18 h 45"/>
                  <a:gd name="T4" fmla="*/ 23 w 45"/>
                  <a:gd name="T5" fmla="*/ 27 h 45"/>
                  <a:gd name="T6" fmla="*/ 35 w 45"/>
                  <a:gd name="T7" fmla="*/ 27 h 45"/>
                  <a:gd name="T8" fmla="*/ 30 w 45"/>
                  <a:gd name="T9" fmla="*/ 33 h 45"/>
                  <a:gd name="T10" fmla="*/ 24 w 45"/>
                  <a:gd name="T11" fmla="*/ 36 h 45"/>
                  <a:gd name="T12" fmla="*/ 19 w 45"/>
                  <a:gd name="T13" fmla="*/ 35 h 45"/>
                  <a:gd name="T14" fmla="*/ 10 w 45"/>
                  <a:gd name="T15" fmla="*/ 23 h 45"/>
                  <a:gd name="T16" fmla="*/ 10 w 45"/>
                  <a:gd name="T17" fmla="*/ 19 h 45"/>
                  <a:gd name="T18" fmla="*/ 25 w 45"/>
                  <a:gd name="T19" fmla="*/ 9 h 45"/>
                  <a:gd name="T20" fmla="*/ 31 w 45"/>
                  <a:gd name="T21" fmla="*/ 12 h 45"/>
                  <a:gd name="T22" fmla="*/ 38 w 45"/>
                  <a:gd name="T23" fmla="*/ 6 h 45"/>
                  <a:gd name="T24" fmla="*/ 34 w 45"/>
                  <a:gd name="T25" fmla="*/ 3 h 45"/>
                  <a:gd name="T26" fmla="*/ 23 w 45"/>
                  <a:gd name="T27" fmla="*/ 0 h 45"/>
                  <a:gd name="T28" fmla="*/ 21 w 45"/>
                  <a:gd name="T29" fmla="*/ 0 h 45"/>
                  <a:gd name="T30" fmla="*/ 17 w 45"/>
                  <a:gd name="T31" fmla="*/ 1 h 45"/>
                  <a:gd name="T32" fmla="*/ 5 w 45"/>
                  <a:gd name="T33" fmla="*/ 8 h 45"/>
                  <a:gd name="T34" fmla="*/ 1 w 45"/>
                  <a:gd name="T35" fmla="*/ 21 h 45"/>
                  <a:gd name="T36" fmla="*/ 1 w 45"/>
                  <a:gd name="T37" fmla="*/ 27 h 45"/>
                  <a:gd name="T38" fmla="*/ 10 w 45"/>
                  <a:gd name="T39" fmla="*/ 40 h 45"/>
                  <a:gd name="T40" fmla="*/ 22 w 45"/>
                  <a:gd name="T41" fmla="*/ 44 h 45"/>
                  <a:gd name="T42" fmla="*/ 29 w 45"/>
                  <a:gd name="T43" fmla="*/ 44 h 45"/>
                  <a:gd name="T44" fmla="*/ 40 w 45"/>
                  <a:gd name="T45" fmla="*/ 37 h 45"/>
                  <a:gd name="T46" fmla="*/ 44 w 45"/>
                  <a:gd name="T47" fmla="*/ 18 h 45"/>
                  <a:gd name="T48" fmla="*/ 23 w 45"/>
                  <a:gd name="T49" fmla="*/ 18 h 4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</a:cxnLst>
                <a:rect l="0" t="0" r="r" b="b"/>
                <a:pathLst>
                  <a:path w="45" h="45">
                    <a:moveTo>
                      <a:pt x="23" y="18"/>
                    </a:moveTo>
                    <a:cubicBezTo>
                      <a:pt x="23" y="18"/>
                      <a:pt x="23" y="18"/>
                      <a:pt x="23" y="18"/>
                    </a:cubicBezTo>
                    <a:cubicBezTo>
                      <a:pt x="23" y="21"/>
                      <a:pt x="23" y="27"/>
                      <a:pt x="23" y="27"/>
                    </a:cubicBezTo>
                    <a:cubicBezTo>
                      <a:pt x="23" y="27"/>
                      <a:pt x="34" y="27"/>
                      <a:pt x="35" y="27"/>
                    </a:cubicBezTo>
                    <a:cubicBezTo>
                      <a:pt x="35" y="28"/>
                      <a:pt x="34" y="31"/>
                      <a:pt x="30" y="33"/>
                    </a:cubicBezTo>
                    <a:cubicBezTo>
                      <a:pt x="28" y="35"/>
                      <a:pt x="26" y="35"/>
                      <a:pt x="24" y="36"/>
                    </a:cubicBezTo>
                    <a:cubicBezTo>
                      <a:pt x="22" y="36"/>
                      <a:pt x="21" y="35"/>
                      <a:pt x="19" y="35"/>
                    </a:cubicBezTo>
                    <a:cubicBezTo>
                      <a:pt x="14" y="33"/>
                      <a:pt x="10" y="29"/>
                      <a:pt x="10" y="23"/>
                    </a:cubicBezTo>
                    <a:cubicBezTo>
                      <a:pt x="10" y="22"/>
                      <a:pt x="10" y="21"/>
                      <a:pt x="10" y="19"/>
                    </a:cubicBezTo>
                    <a:cubicBezTo>
                      <a:pt x="12" y="13"/>
                      <a:pt x="18" y="8"/>
                      <a:pt x="25" y="9"/>
                    </a:cubicBezTo>
                    <a:cubicBezTo>
                      <a:pt x="28" y="10"/>
                      <a:pt x="30" y="11"/>
                      <a:pt x="31" y="12"/>
                    </a:cubicBezTo>
                    <a:cubicBezTo>
                      <a:pt x="33" y="10"/>
                      <a:pt x="36" y="8"/>
                      <a:pt x="38" y="6"/>
                    </a:cubicBezTo>
                    <a:cubicBezTo>
                      <a:pt x="37" y="5"/>
                      <a:pt x="36" y="4"/>
                      <a:pt x="34" y="3"/>
                    </a:cubicBezTo>
                    <a:cubicBezTo>
                      <a:pt x="30" y="1"/>
                      <a:pt x="27" y="0"/>
                      <a:pt x="23" y="0"/>
                    </a:cubicBezTo>
                    <a:cubicBezTo>
                      <a:pt x="22" y="0"/>
                      <a:pt x="22" y="0"/>
                      <a:pt x="21" y="0"/>
                    </a:cubicBezTo>
                    <a:cubicBezTo>
                      <a:pt x="20" y="0"/>
                      <a:pt x="19" y="0"/>
                      <a:pt x="17" y="1"/>
                    </a:cubicBezTo>
                    <a:cubicBezTo>
                      <a:pt x="13" y="2"/>
                      <a:pt x="9" y="4"/>
                      <a:pt x="5" y="8"/>
                    </a:cubicBezTo>
                    <a:cubicBezTo>
                      <a:pt x="2" y="12"/>
                      <a:pt x="1" y="16"/>
                      <a:pt x="1" y="21"/>
                    </a:cubicBezTo>
                    <a:cubicBezTo>
                      <a:pt x="0" y="23"/>
                      <a:pt x="1" y="25"/>
                      <a:pt x="1" y="27"/>
                    </a:cubicBezTo>
                    <a:cubicBezTo>
                      <a:pt x="2" y="32"/>
                      <a:pt x="5" y="37"/>
                      <a:pt x="10" y="40"/>
                    </a:cubicBezTo>
                    <a:cubicBezTo>
                      <a:pt x="13" y="43"/>
                      <a:pt x="17" y="44"/>
                      <a:pt x="22" y="44"/>
                    </a:cubicBezTo>
                    <a:cubicBezTo>
                      <a:pt x="24" y="45"/>
                      <a:pt x="27" y="44"/>
                      <a:pt x="29" y="44"/>
                    </a:cubicBezTo>
                    <a:cubicBezTo>
                      <a:pt x="33" y="43"/>
                      <a:pt x="37" y="40"/>
                      <a:pt x="40" y="37"/>
                    </a:cubicBezTo>
                    <a:cubicBezTo>
                      <a:pt x="44" y="31"/>
                      <a:pt x="45" y="24"/>
                      <a:pt x="44" y="18"/>
                    </a:cubicBezTo>
                    <a:cubicBezTo>
                      <a:pt x="37" y="18"/>
                      <a:pt x="30" y="18"/>
                      <a:pt x="23" y="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  <p:sp>
            <p:nvSpPr>
              <p:cNvPr id="65" name="Freeform 12">
                <a:extLst>
                  <a:ext uri="{FF2B5EF4-FFF2-40B4-BE49-F238E27FC236}">
                    <a16:creationId xmlns:a16="http://schemas.microsoft.com/office/drawing/2014/main" id="{0237EF1E-37AA-41E6-BED5-5D0D79114DA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65600" y="2995613"/>
                <a:ext cx="66675" cy="66675"/>
              </a:xfrm>
              <a:custGeom>
                <a:avLst/>
                <a:gdLst>
                  <a:gd name="T0" fmla="*/ 42 w 42"/>
                  <a:gd name="T1" fmla="*/ 15 h 42"/>
                  <a:gd name="T2" fmla="*/ 27 w 42"/>
                  <a:gd name="T3" fmla="*/ 15 h 42"/>
                  <a:gd name="T4" fmla="*/ 27 w 42"/>
                  <a:gd name="T5" fmla="*/ 2 h 42"/>
                  <a:gd name="T6" fmla="*/ 27 w 42"/>
                  <a:gd name="T7" fmla="*/ 0 h 42"/>
                  <a:gd name="T8" fmla="*/ 27 w 42"/>
                  <a:gd name="T9" fmla="*/ 0 h 42"/>
                  <a:gd name="T10" fmla="*/ 15 w 42"/>
                  <a:gd name="T11" fmla="*/ 0 h 42"/>
                  <a:gd name="T12" fmla="*/ 15 w 42"/>
                  <a:gd name="T13" fmla="*/ 0 h 42"/>
                  <a:gd name="T14" fmla="*/ 15 w 42"/>
                  <a:gd name="T15" fmla="*/ 2 h 42"/>
                  <a:gd name="T16" fmla="*/ 15 w 42"/>
                  <a:gd name="T17" fmla="*/ 15 h 42"/>
                  <a:gd name="T18" fmla="*/ 0 w 42"/>
                  <a:gd name="T19" fmla="*/ 15 h 42"/>
                  <a:gd name="T20" fmla="*/ 0 w 42"/>
                  <a:gd name="T21" fmla="*/ 15 h 42"/>
                  <a:gd name="T22" fmla="*/ 0 w 42"/>
                  <a:gd name="T23" fmla="*/ 15 h 42"/>
                  <a:gd name="T24" fmla="*/ 0 w 42"/>
                  <a:gd name="T25" fmla="*/ 27 h 42"/>
                  <a:gd name="T26" fmla="*/ 0 w 42"/>
                  <a:gd name="T27" fmla="*/ 27 h 42"/>
                  <a:gd name="T28" fmla="*/ 0 w 42"/>
                  <a:gd name="T29" fmla="*/ 27 h 42"/>
                  <a:gd name="T30" fmla="*/ 15 w 42"/>
                  <a:gd name="T31" fmla="*/ 27 h 42"/>
                  <a:gd name="T32" fmla="*/ 15 w 42"/>
                  <a:gd name="T33" fmla="*/ 42 h 42"/>
                  <a:gd name="T34" fmla="*/ 15 w 42"/>
                  <a:gd name="T35" fmla="*/ 42 h 42"/>
                  <a:gd name="T36" fmla="*/ 15 w 42"/>
                  <a:gd name="T37" fmla="*/ 42 h 42"/>
                  <a:gd name="T38" fmla="*/ 27 w 42"/>
                  <a:gd name="T39" fmla="*/ 42 h 42"/>
                  <a:gd name="T40" fmla="*/ 27 w 42"/>
                  <a:gd name="T41" fmla="*/ 42 h 42"/>
                  <a:gd name="T42" fmla="*/ 27 w 42"/>
                  <a:gd name="T43" fmla="*/ 42 h 42"/>
                  <a:gd name="T44" fmla="*/ 27 w 42"/>
                  <a:gd name="T45" fmla="*/ 27 h 42"/>
                  <a:gd name="T46" fmla="*/ 42 w 42"/>
                  <a:gd name="T47" fmla="*/ 27 h 42"/>
                  <a:gd name="T48" fmla="*/ 42 w 42"/>
                  <a:gd name="T49" fmla="*/ 27 h 42"/>
                  <a:gd name="T50" fmla="*/ 42 w 42"/>
                  <a:gd name="T51" fmla="*/ 27 h 42"/>
                  <a:gd name="T52" fmla="*/ 42 w 42"/>
                  <a:gd name="T53" fmla="*/ 15 h 42"/>
                  <a:gd name="T54" fmla="*/ 42 w 42"/>
                  <a:gd name="T55" fmla="*/ 15 h 42"/>
                  <a:gd name="T56" fmla="*/ 42 w 42"/>
                  <a:gd name="T57" fmla="*/ 15 h 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</a:cxnLst>
                <a:rect l="0" t="0" r="r" b="b"/>
                <a:pathLst>
                  <a:path w="42" h="42">
                    <a:moveTo>
                      <a:pt x="42" y="15"/>
                    </a:moveTo>
                    <a:lnTo>
                      <a:pt x="27" y="15"/>
                    </a:lnTo>
                    <a:lnTo>
                      <a:pt x="27" y="2"/>
                    </a:lnTo>
                    <a:lnTo>
                      <a:pt x="27" y="0"/>
                    </a:lnTo>
                    <a:lnTo>
                      <a:pt x="27" y="0"/>
                    </a:lnTo>
                    <a:lnTo>
                      <a:pt x="15" y="0"/>
                    </a:lnTo>
                    <a:lnTo>
                      <a:pt x="15" y="0"/>
                    </a:lnTo>
                    <a:lnTo>
                      <a:pt x="15" y="2"/>
                    </a:lnTo>
                    <a:lnTo>
                      <a:pt x="15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15" y="27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15"/>
                    </a:lnTo>
                    <a:lnTo>
                      <a:pt x="42" y="15"/>
                    </a:lnTo>
                    <a:lnTo>
                      <a:pt x="42" y="1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</p:grpSp>
      </p:grpSp>
      <p:grpSp>
        <p:nvGrpSpPr>
          <p:cNvPr id="66" name="Group 65">
            <a:extLst>
              <a:ext uri="{FF2B5EF4-FFF2-40B4-BE49-F238E27FC236}">
                <a16:creationId xmlns:a16="http://schemas.microsoft.com/office/drawing/2014/main" id="{743A7D57-4796-4507-8DF4-7EB2BF6806C6}"/>
              </a:ext>
            </a:extLst>
          </p:cNvPr>
          <p:cNvGrpSpPr/>
          <p:nvPr/>
        </p:nvGrpSpPr>
        <p:grpSpPr>
          <a:xfrm>
            <a:off x="5102482" y="5508730"/>
            <a:ext cx="278356" cy="278356"/>
            <a:chOff x="6737147" y="5296406"/>
            <a:chExt cx="335368" cy="335368"/>
          </a:xfrm>
        </p:grpSpPr>
        <p:sp>
          <p:nvSpPr>
            <p:cNvPr id="67" name="Oval 66">
              <a:extLst>
                <a:ext uri="{FF2B5EF4-FFF2-40B4-BE49-F238E27FC236}">
                  <a16:creationId xmlns:a16="http://schemas.microsoft.com/office/drawing/2014/main" id="{1D9250C3-A2D0-455E-A9D8-881ABC62B1DC}"/>
                </a:ext>
              </a:extLst>
            </p:cNvPr>
            <p:cNvSpPr/>
            <p:nvPr/>
          </p:nvSpPr>
          <p:spPr>
            <a:xfrm>
              <a:off x="6737147" y="5296406"/>
              <a:ext cx="335368" cy="335368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grpSp>
          <p:nvGrpSpPr>
            <p:cNvPr id="68" name="Group 67">
              <a:extLst>
                <a:ext uri="{FF2B5EF4-FFF2-40B4-BE49-F238E27FC236}">
                  <a16:creationId xmlns:a16="http://schemas.microsoft.com/office/drawing/2014/main" id="{CF58BCF5-85C6-434D-BF93-C2464A6BB077}"/>
                </a:ext>
              </a:extLst>
            </p:cNvPr>
            <p:cNvGrpSpPr/>
            <p:nvPr/>
          </p:nvGrpSpPr>
          <p:grpSpPr>
            <a:xfrm>
              <a:off x="6846509" y="5405768"/>
              <a:ext cx="116645" cy="116645"/>
              <a:chOff x="4587875" y="2947988"/>
              <a:chExt cx="150813" cy="150813"/>
            </a:xfrm>
            <a:solidFill>
              <a:schemeClr val="bg2"/>
            </a:solidFill>
          </p:grpSpPr>
          <p:sp>
            <p:nvSpPr>
              <p:cNvPr id="69" name="Freeform 13">
                <a:extLst>
                  <a:ext uri="{FF2B5EF4-FFF2-40B4-BE49-F238E27FC236}">
                    <a16:creationId xmlns:a16="http://schemas.microsoft.com/office/drawing/2014/main" id="{682E80DD-C5C1-435E-BECC-1696001B5DE9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4587875" y="2947988"/>
                <a:ext cx="36513" cy="150813"/>
              </a:xfrm>
              <a:custGeom>
                <a:avLst/>
                <a:gdLst>
                  <a:gd name="T0" fmla="*/ 1 w 12"/>
                  <a:gd name="T1" fmla="*/ 16 h 50"/>
                  <a:gd name="T2" fmla="*/ 11 w 12"/>
                  <a:gd name="T3" fmla="*/ 16 h 50"/>
                  <a:gd name="T4" fmla="*/ 11 w 12"/>
                  <a:gd name="T5" fmla="*/ 50 h 50"/>
                  <a:gd name="T6" fmla="*/ 1 w 12"/>
                  <a:gd name="T7" fmla="*/ 50 h 50"/>
                  <a:gd name="T8" fmla="*/ 1 w 12"/>
                  <a:gd name="T9" fmla="*/ 16 h 50"/>
                  <a:gd name="T10" fmla="*/ 6 w 12"/>
                  <a:gd name="T11" fmla="*/ 0 h 50"/>
                  <a:gd name="T12" fmla="*/ 12 w 12"/>
                  <a:gd name="T13" fmla="*/ 6 h 50"/>
                  <a:gd name="T14" fmla="*/ 6 w 12"/>
                  <a:gd name="T15" fmla="*/ 12 h 50"/>
                  <a:gd name="T16" fmla="*/ 0 w 12"/>
                  <a:gd name="T17" fmla="*/ 6 h 50"/>
                  <a:gd name="T18" fmla="*/ 6 w 12"/>
                  <a:gd name="T19" fmla="*/ 0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2" h="50">
                    <a:moveTo>
                      <a:pt x="1" y="16"/>
                    </a:moveTo>
                    <a:cubicBezTo>
                      <a:pt x="11" y="16"/>
                      <a:pt x="11" y="16"/>
                      <a:pt x="11" y="16"/>
                    </a:cubicBezTo>
                    <a:cubicBezTo>
                      <a:pt x="11" y="50"/>
                      <a:pt x="11" y="50"/>
                      <a:pt x="11" y="50"/>
                    </a:cubicBezTo>
                    <a:cubicBezTo>
                      <a:pt x="1" y="50"/>
                      <a:pt x="1" y="50"/>
                      <a:pt x="1" y="50"/>
                    </a:cubicBezTo>
                    <a:lnTo>
                      <a:pt x="1" y="16"/>
                    </a:lnTo>
                    <a:close/>
                    <a:moveTo>
                      <a:pt x="6" y="0"/>
                    </a:moveTo>
                    <a:cubicBezTo>
                      <a:pt x="9" y="0"/>
                      <a:pt x="12" y="3"/>
                      <a:pt x="12" y="6"/>
                    </a:cubicBezTo>
                    <a:cubicBezTo>
                      <a:pt x="12" y="9"/>
                      <a:pt x="9" y="12"/>
                      <a:pt x="6" y="12"/>
                    </a:cubicBezTo>
                    <a:cubicBezTo>
                      <a:pt x="3" y="12"/>
                      <a:pt x="0" y="9"/>
                      <a:pt x="0" y="6"/>
                    </a:cubicBezTo>
                    <a:cubicBezTo>
                      <a:pt x="0" y="3"/>
                      <a:pt x="3" y="0"/>
                      <a:pt x="6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  <p:sp>
            <p:nvSpPr>
              <p:cNvPr id="70" name="Freeform 14">
                <a:extLst>
                  <a:ext uri="{FF2B5EF4-FFF2-40B4-BE49-F238E27FC236}">
                    <a16:creationId xmlns:a16="http://schemas.microsoft.com/office/drawing/2014/main" id="{3D5C0610-9964-4008-A576-27BE33ECB3F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641850" y="2995613"/>
                <a:ext cx="96838" cy="103188"/>
              </a:xfrm>
              <a:custGeom>
                <a:avLst/>
                <a:gdLst>
                  <a:gd name="T0" fmla="*/ 0 w 32"/>
                  <a:gd name="T1" fmla="*/ 0 h 34"/>
                  <a:gd name="T2" fmla="*/ 10 w 32"/>
                  <a:gd name="T3" fmla="*/ 0 h 34"/>
                  <a:gd name="T4" fmla="*/ 10 w 32"/>
                  <a:gd name="T5" fmla="*/ 5 h 34"/>
                  <a:gd name="T6" fmla="*/ 10 w 32"/>
                  <a:gd name="T7" fmla="*/ 5 h 34"/>
                  <a:gd name="T8" fmla="*/ 20 w 32"/>
                  <a:gd name="T9" fmla="*/ 0 h 34"/>
                  <a:gd name="T10" fmla="*/ 32 w 32"/>
                  <a:gd name="T11" fmla="*/ 15 h 34"/>
                  <a:gd name="T12" fmla="*/ 32 w 32"/>
                  <a:gd name="T13" fmla="*/ 34 h 34"/>
                  <a:gd name="T14" fmla="*/ 22 w 32"/>
                  <a:gd name="T15" fmla="*/ 34 h 34"/>
                  <a:gd name="T16" fmla="*/ 22 w 32"/>
                  <a:gd name="T17" fmla="*/ 18 h 34"/>
                  <a:gd name="T18" fmla="*/ 16 w 32"/>
                  <a:gd name="T19" fmla="*/ 9 h 34"/>
                  <a:gd name="T20" fmla="*/ 10 w 32"/>
                  <a:gd name="T21" fmla="*/ 17 h 34"/>
                  <a:gd name="T22" fmla="*/ 10 w 32"/>
                  <a:gd name="T23" fmla="*/ 34 h 34"/>
                  <a:gd name="T24" fmla="*/ 0 w 32"/>
                  <a:gd name="T25" fmla="*/ 34 h 34"/>
                  <a:gd name="T26" fmla="*/ 0 w 32"/>
                  <a:gd name="T27" fmla="*/ 0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32" h="34">
                    <a:moveTo>
                      <a:pt x="0" y="0"/>
                    </a:moveTo>
                    <a:cubicBezTo>
                      <a:pt x="10" y="0"/>
                      <a:pt x="10" y="0"/>
                      <a:pt x="10" y="0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1" y="2"/>
                      <a:pt x="14" y="0"/>
                      <a:pt x="20" y="0"/>
                    </a:cubicBezTo>
                    <a:cubicBezTo>
                      <a:pt x="30" y="0"/>
                      <a:pt x="32" y="7"/>
                      <a:pt x="32" y="15"/>
                    </a:cubicBezTo>
                    <a:cubicBezTo>
                      <a:pt x="32" y="34"/>
                      <a:pt x="32" y="34"/>
                      <a:pt x="32" y="34"/>
                    </a:cubicBezTo>
                    <a:cubicBezTo>
                      <a:pt x="22" y="34"/>
                      <a:pt x="22" y="34"/>
                      <a:pt x="22" y="34"/>
                    </a:cubicBezTo>
                    <a:cubicBezTo>
                      <a:pt x="22" y="18"/>
                      <a:pt x="22" y="18"/>
                      <a:pt x="22" y="18"/>
                    </a:cubicBezTo>
                    <a:cubicBezTo>
                      <a:pt x="22" y="14"/>
                      <a:pt x="22" y="9"/>
                      <a:pt x="16" y="9"/>
                    </a:cubicBezTo>
                    <a:cubicBezTo>
                      <a:pt x="11" y="9"/>
                      <a:pt x="10" y="13"/>
                      <a:pt x="10" y="17"/>
                    </a:cubicBezTo>
                    <a:cubicBezTo>
                      <a:pt x="10" y="34"/>
                      <a:pt x="10" y="34"/>
                      <a:pt x="10" y="34"/>
                    </a:cubicBezTo>
                    <a:cubicBezTo>
                      <a:pt x="0" y="34"/>
                      <a:pt x="0" y="34"/>
                      <a:pt x="0" y="34"/>
                    </a:cubicBez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</p:grpSp>
      </p:grpSp>
      <p:sp>
        <p:nvSpPr>
          <p:cNvPr id="71" name="TextBox 70">
            <a:extLst>
              <a:ext uri="{FF2B5EF4-FFF2-40B4-BE49-F238E27FC236}">
                <a16:creationId xmlns:a16="http://schemas.microsoft.com/office/drawing/2014/main" id="{C9E4A8F8-D3AA-491B-9064-29275CC7FE32}"/>
              </a:ext>
            </a:extLst>
          </p:cNvPr>
          <p:cNvSpPr txBox="1"/>
          <p:nvPr/>
        </p:nvSpPr>
        <p:spPr>
          <a:xfrm>
            <a:off x="919922" y="4666072"/>
            <a:ext cx="1830382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1200" dirty="0"/>
              <a:t>A wonderful serenity has taken possession of my entire</a:t>
            </a:r>
          </a:p>
        </p:txBody>
      </p:sp>
      <p:sp>
        <p:nvSpPr>
          <p:cNvPr id="72" name="TextBox 71">
            <a:extLst>
              <a:ext uri="{FF2B5EF4-FFF2-40B4-BE49-F238E27FC236}">
                <a16:creationId xmlns:a16="http://schemas.microsoft.com/office/drawing/2014/main" id="{0ABFA38B-7ADF-4BEB-BB58-1E76029BF07B}"/>
              </a:ext>
            </a:extLst>
          </p:cNvPr>
          <p:cNvSpPr txBox="1"/>
          <p:nvPr/>
        </p:nvSpPr>
        <p:spPr>
          <a:xfrm>
            <a:off x="805904" y="4398851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b="1" dirty="0">
                <a:solidFill>
                  <a:schemeClr val="accent3"/>
                </a:solidFill>
                <a:latin typeface="+mj-lt"/>
              </a:rPr>
              <a:t>Description</a:t>
            </a:r>
          </a:p>
        </p:txBody>
      </p:sp>
      <p:sp>
        <p:nvSpPr>
          <p:cNvPr id="73" name="TextBox 72">
            <a:extLst>
              <a:ext uri="{FF2B5EF4-FFF2-40B4-BE49-F238E27FC236}">
                <a16:creationId xmlns:a16="http://schemas.microsoft.com/office/drawing/2014/main" id="{6B5EAA22-8F5F-40BE-8216-FCCD8141372F}"/>
              </a:ext>
            </a:extLst>
          </p:cNvPr>
          <p:cNvSpPr txBox="1"/>
          <p:nvPr/>
        </p:nvSpPr>
        <p:spPr>
          <a:xfrm>
            <a:off x="9333952" y="4398851"/>
            <a:ext cx="1944400" cy="1569660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9600" b="1" dirty="0">
                <a:solidFill>
                  <a:schemeClr val="accent3"/>
                </a:solidFill>
                <a:latin typeface="+mj-lt"/>
              </a:rPr>
              <a:t>02</a:t>
            </a:r>
          </a:p>
        </p:txBody>
      </p:sp>
      <p:sp>
        <p:nvSpPr>
          <p:cNvPr id="74" name="TextBox 73">
            <a:extLst>
              <a:ext uri="{FF2B5EF4-FFF2-40B4-BE49-F238E27FC236}">
                <a16:creationId xmlns:a16="http://schemas.microsoft.com/office/drawing/2014/main" id="{EE87E11E-5B1E-4837-8C2C-0B9CA889D9D0}"/>
              </a:ext>
            </a:extLst>
          </p:cNvPr>
          <p:cNvSpPr txBox="1"/>
          <p:nvPr/>
        </p:nvSpPr>
        <p:spPr>
          <a:xfrm>
            <a:off x="922965" y="1489073"/>
            <a:ext cx="1944400" cy="1569660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600" b="1" dirty="0">
                <a:solidFill>
                  <a:schemeClr val="accent2"/>
                </a:solidFill>
                <a:latin typeface="+mj-lt"/>
              </a:rPr>
              <a:t>01</a:t>
            </a:r>
          </a:p>
        </p:txBody>
      </p:sp>
    </p:spTree>
    <p:extLst>
      <p:ext uri="{BB962C8B-B14F-4D97-AF65-F5344CB8AC3E}">
        <p14:creationId xmlns:p14="http://schemas.microsoft.com/office/powerpoint/2010/main" val="273588937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9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3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4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7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8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1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2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3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5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6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7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9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0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1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3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4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5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7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8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1" dur="10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2" dur="10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6" grpId="0" build="p"/>
      <p:bldP spid="24" grpId="0" animBg="1"/>
      <p:bldP spid="25" grpId="0" animBg="1"/>
      <p:bldP spid="26" grpId="0"/>
      <p:bldP spid="27" grpId="0" animBg="1"/>
      <p:bldP spid="28" grpId="0" animBg="1"/>
      <p:bldP spid="29" grpId="0"/>
      <p:bldP spid="30" grpId="0"/>
      <p:bldP spid="31" grpId="0"/>
      <p:bldP spid="32" grpId="0"/>
      <p:bldP spid="50" grpId="0"/>
      <p:bldP spid="51" grpId="0" animBg="1"/>
      <p:bldP spid="52" grpId="0" animBg="1"/>
      <p:bldP spid="53" grpId="0"/>
      <p:bldP spid="54" grpId="0"/>
      <p:bldP spid="71" grpId="0"/>
      <p:bldP spid="72" grpId="0"/>
      <p:bldP spid="73" grpId="0"/>
      <p:bldP spid="74" grpId="0"/>
    </p:bldLst>
  </p:timing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1">
            <a:extLst>
              <a:ext uri="{FF2B5EF4-FFF2-40B4-BE49-F238E27FC236}">
                <a16:creationId xmlns:a16="http://schemas.microsoft.com/office/drawing/2014/main" id="{6B156F01-694D-46FB-A6A5-38485083478F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3" name="PpHolder2">
            <a:extLst>
              <a:ext uri="{FF2B5EF4-FFF2-40B4-BE49-F238E27FC236}">
                <a16:creationId xmlns:a16="http://schemas.microsoft.com/office/drawing/2014/main" id="{561F38F6-5132-4C80-A0F0-FB86529ACD85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9" name="Text Placeholder 28">
            <a:extLst>
              <a:ext uri="{FF2B5EF4-FFF2-40B4-BE49-F238E27FC236}">
                <a16:creationId xmlns:a16="http://schemas.microsoft.com/office/drawing/2014/main" id="{31E875DF-9D4B-49CE-B8BB-18DEC1EC6A46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Portfolio</a:t>
            </a:r>
          </a:p>
        </p:txBody>
      </p:sp>
      <p:grpSp>
        <p:nvGrpSpPr>
          <p:cNvPr id="11" name="Group 10">
            <a:extLst>
              <a:ext uri="{FF2B5EF4-FFF2-40B4-BE49-F238E27FC236}">
                <a16:creationId xmlns:a16="http://schemas.microsoft.com/office/drawing/2014/main" id="{99743FC9-EBB6-481E-8E65-8871EBBC169D}"/>
              </a:ext>
            </a:extLst>
          </p:cNvPr>
          <p:cNvGrpSpPr/>
          <p:nvPr/>
        </p:nvGrpSpPr>
        <p:grpSpPr>
          <a:xfrm>
            <a:off x="1012085" y="2601315"/>
            <a:ext cx="1427790" cy="541282"/>
            <a:chOff x="557977" y="463348"/>
            <a:chExt cx="659636" cy="250071"/>
          </a:xfrm>
        </p:grpSpPr>
        <p:grpSp>
          <p:nvGrpSpPr>
            <p:cNvPr id="12" name="Group 11">
              <a:extLst>
                <a:ext uri="{FF2B5EF4-FFF2-40B4-BE49-F238E27FC236}">
                  <a16:creationId xmlns:a16="http://schemas.microsoft.com/office/drawing/2014/main" id="{9D4CAB5C-FBEE-4E37-BC02-2368AA0E6B5A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8" name="Freeform: Shape 17">
                <a:extLst>
                  <a:ext uri="{FF2B5EF4-FFF2-40B4-BE49-F238E27FC236}">
                    <a16:creationId xmlns:a16="http://schemas.microsoft.com/office/drawing/2014/main" id="{E595CCC1-61C7-495D-82CC-5D4FED30A1F6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9" name="Freeform: Shape 18">
                <a:extLst>
                  <a:ext uri="{FF2B5EF4-FFF2-40B4-BE49-F238E27FC236}">
                    <a16:creationId xmlns:a16="http://schemas.microsoft.com/office/drawing/2014/main" id="{46D35B9D-2B94-464A-ABAF-01759A2D954B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13" name="Graphic 2">
              <a:extLst>
                <a:ext uri="{FF2B5EF4-FFF2-40B4-BE49-F238E27FC236}">
                  <a16:creationId xmlns:a16="http://schemas.microsoft.com/office/drawing/2014/main" id="{51DA51CF-FB54-48C4-BC6F-80A3CC0D761B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14" name="Freeform: Shape 13">
                <a:extLst>
                  <a:ext uri="{FF2B5EF4-FFF2-40B4-BE49-F238E27FC236}">
                    <a16:creationId xmlns:a16="http://schemas.microsoft.com/office/drawing/2014/main" id="{50EF4279-56DB-405E-A2AB-410F9275DE44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5" name="Freeform: Shape 14">
                <a:extLst>
                  <a:ext uri="{FF2B5EF4-FFF2-40B4-BE49-F238E27FC236}">
                    <a16:creationId xmlns:a16="http://schemas.microsoft.com/office/drawing/2014/main" id="{862AF2CB-FF7B-4D17-B618-0444925656AE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6" name="Freeform: Shape 15">
                <a:extLst>
                  <a:ext uri="{FF2B5EF4-FFF2-40B4-BE49-F238E27FC236}">
                    <a16:creationId xmlns:a16="http://schemas.microsoft.com/office/drawing/2014/main" id="{11E812D7-E425-437B-B8A9-5D20E1F1FD48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7" name="Freeform: Shape 16">
                <a:extLst>
                  <a:ext uri="{FF2B5EF4-FFF2-40B4-BE49-F238E27FC236}">
                    <a16:creationId xmlns:a16="http://schemas.microsoft.com/office/drawing/2014/main" id="{F71C1127-C872-4D89-AA99-39AE05420CD9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20" name="TextBox 19">
            <a:extLst>
              <a:ext uri="{FF2B5EF4-FFF2-40B4-BE49-F238E27FC236}">
                <a16:creationId xmlns:a16="http://schemas.microsoft.com/office/drawing/2014/main" id="{20518B5A-F84C-43A2-9FA6-545AAF49BBA1}"/>
              </a:ext>
            </a:extLst>
          </p:cNvPr>
          <p:cNvSpPr txBox="1"/>
          <p:nvPr/>
        </p:nvSpPr>
        <p:spPr>
          <a:xfrm>
            <a:off x="3665509" y="3144090"/>
            <a:ext cx="3372604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heart</a:t>
            </a: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D76C1A82-26AE-4ED7-9953-FD96C95778A5}"/>
              </a:ext>
            </a:extLst>
          </p:cNvPr>
          <p:cNvSpPr txBox="1"/>
          <p:nvPr/>
        </p:nvSpPr>
        <p:spPr>
          <a:xfrm>
            <a:off x="7938114" y="2518751"/>
            <a:ext cx="3372604" cy="1724831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 I am alone, and feel the charm of existence in this spot, which was created for the bliss of souls like mine. </a:t>
            </a:r>
          </a:p>
        </p:txBody>
      </p:sp>
      <p:sp>
        <p:nvSpPr>
          <p:cNvPr id="26" name="Freeform: Shape 25">
            <a:extLst>
              <a:ext uri="{FF2B5EF4-FFF2-40B4-BE49-F238E27FC236}">
                <a16:creationId xmlns:a16="http://schemas.microsoft.com/office/drawing/2014/main" id="{72FB6783-58B5-4603-AACE-65491F141B94}"/>
              </a:ext>
            </a:extLst>
          </p:cNvPr>
          <p:cNvSpPr/>
          <p:nvPr/>
        </p:nvSpPr>
        <p:spPr>
          <a:xfrm>
            <a:off x="2789795" y="0"/>
            <a:ext cx="1467989" cy="793662"/>
          </a:xfrm>
          <a:custGeom>
            <a:avLst/>
            <a:gdLst>
              <a:gd name="connsiteX0" fmla="*/ 0 w 1467989"/>
              <a:gd name="connsiteY0" fmla="*/ 0 h 793662"/>
              <a:gd name="connsiteX1" fmla="*/ 1467989 w 1467989"/>
              <a:gd name="connsiteY1" fmla="*/ 0 h 793662"/>
              <a:gd name="connsiteX2" fmla="*/ 1461388 w 1467989"/>
              <a:gd name="connsiteY2" fmla="*/ 58550 h 793662"/>
              <a:gd name="connsiteX3" fmla="*/ 1438468 w 1467989"/>
              <a:gd name="connsiteY3" fmla="*/ 182030 h 793662"/>
              <a:gd name="connsiteX4" fmla="*/ 1236501 w 1467989"/>
              <a:gd name="connsiteY4" fmla="*/ 638016 h 793662"/>
              <a:gd name="connsiteX5" fmla="*/ 757610 w 1467989"/>
              <a:gd name="connsiteY5" fmla="*/ 793134 h 793662"/>
              <a:gd name="connsiteX6" fmla="*/ 278720 w 1467989"/>
              <a:gd name="connsiteY6" fmla="*/ 616153 h 793662"/>
              <a:gd name="connsiteX7" fmla="*/ 28864 w 1467989"/>
              <a:gd name="connsiteY7" fmla="*/ 188276 h 793662"/>
              <a:gd name="connsiteX8" fmla="*/ 4416 w 1467989"/>
              <a:gd name="connsiteY8" fmla="*/ 66797 h 79366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1467989" h="793662">
                <a:moveTo>
                  <a:pt x="0" y="0"/>
                </a:moveTo>
                <a:lnTo>
                  <a:pt x="1467989" y="0"/>
                </a:lnTo>
                <a:lnTo>
                  <a:pt x="1461388" y="58550"/>
                </a:lnTo>
                <a:cubicBezTo>
                  <a:pt x="1455125" y="99265"/>
                  <a:pt x="1447317" y="140387"/>
                  <a:pt x="1438468" y="182030"/>
                </a:cubicBezTo>
                <a:cubicBezTo>
                  <a:pt x="1404113" y="349641"/>
                  <a:pt x="1353100" y="525581"/>
                  <a:pt x="1236501" y="638016"/>
                </a:cubicBezTo>
                <a:cubicBezTo>
                  <a:pt x="1119901" y="750451"/>
                  <a:pt x="936674" y="799381"/>
                  <a:pt x="757610" y="793134"/>
                </a:cubicBezTo>
                <a:cubicBezTo>
                  <a:pt x="579589" y="786888"/>
                  <a:pt x="405730" y="725466"/>
                  <a:pt x="278720" y="616153"/>
                </a:cubicBezTo>
                <a:cubicBezTo>
                  <a:pt x="151710" y="506842"/>
                  <a:pt x="71548" y="350682"/>
                  <a:pt x="28864" y="188276"/>
                </a:cubicBezTo>
                <a:cubicBezTo>
                  <a:pt x="18193" y="147935"/>
                  <a:pt x="9930" y="107268"/>
                  <a:pt x="4416" y="66797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/>
          </a:p>
        </p:txBody>
      </p:sp>
      <p:sp>
        <p:nvSpPr>
          <p:cNvPr id="28" name="Freeform: Shape 27">
            <a:extLst>
              <a:ext uri="{FF2B5EF4-FFF2-40B4-BE49-F238E27FC236}">
                <a16:creationId xmlns:a16="http://schemas.microsoft.com/office/drawing/2014/main" id="{BC969134-183E-4558-8FB0-DCB4EFF0BD90}"/>
              </a:ext>
            </a:extLst>
          </p:cNvPr>
          <p:cNvSpPr/>
          <p:nvPr/>
        </p:nvSpPr>
        <p:spPr>
          <a:xfrm>
            <a:off x="7699978" y="5716027"/>
            <a:ext cx="1486063" cy="1141973"/>
          </a:xfrm>
          <a:custGeom>
            <a:avLst/>
            <a:gdLst>
              <a:gd name="connsiteX0" fmla="*/ 977666 w 1669106"/>
              <a:gd name="connsiteY0" fmla="*/ 157 h 1282633"/>
              <a:gd name="connsiteX1" fmla="*/ 1392394 w 1669106"/>
              <a:gd name="connsiteY1" fmla="*/ 177218 h 1282633"/>
              <a:gd name="connsiteX2" fmla="*/ 1664258 w 1669106"/>
              <a:gd name="connsiteY2" fmla="*/ 709671 h 1282633"/>
              <a:gd name="connsiteX3" fmla="*/ 1559020 w 1669106"/>
              <a:gd name="connsiteY3" fmla="*/ 1254654 h 1282633"/>
              <a:gd name="connsiteX4" fmla="*/ 1544465 w 1669106"/>
              <a:gd name="connsiteY4" fmla="*/ 1282633 h 1282633"/>
              <a:gd name="connsiteX5" fmla="*/ 42252 w 1669106"/>
              <a:gd name="connsiteY5" fmla="*/ 1282633 h 1282633"/>
              <a:gd name="connsiteX6" fmla="*/ 36827 w 1669106"/>
              <a:gd name="connsiteY6" fmla="*/ 1269688 h 1282633"/>
              <a:gd name="connsiteX7" fmla="*/ 51861 w 1669106"/>
              <a:gd name="connsiteY7" fmla="*/ 797369 h 1282633"/>
              <a:gd name="connsiteX8" fmla="*/ 387621 w 1669106"/>
              <a:gd name="connsiteY8" fmla="*/ 412750 h 1282633"/>
              <a:gd name="connsiteX9" fmla="*/ 837387 w 1669106"/>
              <a:gd name="connsiteY9" fmla="*/ 19361 h 1282633"/>
              <a:gd name="connsiteX10" fmla="*/ 977666 w 1669106"/>
              <a:gd name="connsiteY10" fmla="*/ 157 h 128263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669106" h="1282633">
                <a:moveTo>
                  <a:pt x="977666" y="157"/>
                </a:moveTo>
                <a:cubicBezTo>
                  <a:pt x="1122251" y="3857"/>
                  <a:pt x="1274940" y="72919"/>
                  <a:pt x="1392394" y="177218"/>
                </a:cubicBezTo>
                <a:cubicBezTo>
                  <a:pt x="1550251" y="315029"/>
                  <a:pt x="1644213" y="516735"/>
                  <a:pt x="1664258" y="709671"/>
                </a:cubicBezTo>
                <a:cubicBezTo>
                  <a:pt x="1685557" y="903861"/>
                  <a:pt x="1634190" y="1091786"/>
                  <a:pt x="1559020" y="1254654"/>
                </a:cubicBezTo>
                <a:lnTo>
                  <a:pt x="1544465" y="1282633"/>
                </a:lnTo>
                <a:lnTo>
                  <a:pt x="42252" y="1282633"/>
                </a:lnTo>
                <a:lnTo>
                  <a:pt x="36827" y="1269688"/>
                </a:lnTo>
                <a:cubicBezTo>
                  <a:pt x="-14540" y="1110578"/>
                  <a:pt x="-14540" y="935181"/>
                  <a:pt x="51861" y="797369"/>
                </a:cubicBezTo>
                <a:cubicBezTo>
                  <a:pt x="119514" y="658306"/>
                  <a:pt x="252314" y="558079"/>
                  <a:pt x="387621" y="412750"/>
                </a:cubicBezTo>
                <a:cubicBezTo>
                  <a:pt x="521673" y="266168"/>
                  <a:pt x="659485" y="75738"/>
                  <a:pt x="837387" y="19361"/>
                </a:cubicBezTo>
                <a:cubicBezTo>
                  <a:pt x="882176" y="4953"/>
                  <a:pt x="929471" y="-1076"/>
                  <a:pt x="977666" y="157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91100620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10" presetClass="entr" presetSubtype="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5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6" presetID="10" presetClass="entr" presetSubtype="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8" dur="500"/>
                                        <p:tgtEl>
                                          <p:spTgt spid="2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10" presetClass="entr" presetSubtype="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1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2" presetID="10" presetClass="entr" presetSubtype="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4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9" grpId="0" build="p"/>
      <p:bldP spid="20" grpId="0"/>
      <p:bldP spid="21" grpId="0"/>
      <p:bldP spid="26" grpId="0" animBg="1"/>
      <p:bldP spid="28" grpId="0" animBg="1"/>
    </p:bldLst>
  </p:timing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PpHolder1">
            <a:extLst>
              <a:ext uri="{FF2B5EF4-FFF2-40B4-BE49-F238E27FC236}">
                <a16:creationId xmlns:a16="http://schemas.microsoft.com/office/drawing/2014/main" id="{2CF436AD-1A44-47C7-B383-1A5CDDA2C018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5" name="Text Placeholder 14">
            <a:extLst>
              <a:ext uri="{FF2B5EF4-FFF2-40B4-BE49-F238E27FC236}">
                <a16:creationId xmlns:a16="http://schemas.microsoft.com/office/drawing/2014/main" id="{1970EC88-A949-4B10-849F-AA087D499F6F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/>
              <a:t>Project</a:t>
            </a:r>
          </a:p>
          <a:p>
            <a:r>
              <a:rPr lang="en-US" dirty="0"/>
              <a:t>portfolio</a:t>
            </a:r>
          </a:p>
        </p:txBody>
      </p:sp>
      <p:sp>
        <p:nvSpPr>
          <p:cNvPr id="16" name="PpHolder3">
            <a:extLst>
              <a:ext uri="{FF2B5EF4-FFF2-40B4-BE49-F238E27FC236}">
                <a16:creationId xmlns:a16="http://schemas.microsoft.com/office/drawing/2014/main" id="{9C57F0EE-A6AE-4CEA-998D-01B74BE16148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cxnSp>
        <p:nvCxnSpPr>
          <p:cNvPr id="40" name="Straight Connector 39">
            <a:extLst>
              <a:ext uri="{FF2B5EF4-FFF2-40B4-BE49-F238E27FC236}">
                <a16:creationId xmlns:a16="http://schemas.microsoft.com/office/drawing/2014/main" id="{D8FA9240-D837-49BF-B005-8F4D6AEE22F3}"/>
              </a:ext>
            </a:extLst>
          </p:cNvPr>
          <p:cNvCxnSpPr>
            <a:cxnSpLocks/>
          </p:cNvCxnSpPr>
          <p:nvPr/>
        </p:nvCxnSpPr>
        <p:spPr>
          <a:xfrm>
            <a:off x="4479849" y="3621386"/>
            <a:ext cx="0" cy="1733137"/>
          </a:xfrm>
          <a:prstGeom prst="line">
            <a:avLst/>
          </a:prstGeom>
          <a:ln w="19050">
            <a:solidFill>
              <a:schemeClr val="bg2">
                <a:lumMod val="85000"/>
              </a:schemeClr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grpSp>
        <p:nvGrpSpPr>
          <p:cNvPr id="5" name="Group 4">
            <a:extLst>
              <a:ext uri="{FF2B5EF4-FFF2-40B4-BE49-F238E27FC236}">
                <a16:creationId xmlns:a16="http://schemas.microsoft.com/office/drawing/2014/main" id="{A1AD9837-7E76-4641-B594-0DA6F1273B48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6" name="Group 5">
              <a:extLst>
                <a:ext uri="{FF2B5EF4-FFF2-40B4-BE49-F238E27FC236}">
                  <a16:creationId xmlns:a16="http://schemas.microsoft.com/office/drawing/2014/main" id="{697321AF-1462-453B-B0B9-B7440546D095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2" name="Freeform: Shape 11">
                <a:extLst>
                  <a:ext uri="{FF2B5EF4-FFF2-40B4-BE49-F238E27FC236}">
                    <a16:creationId xmlns:a16="http://schemas.microsoft.com/office/drawing/2014/main" id="{2CC30ABA-A84A-4F30-9F03-63B1E867C59E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3" name="Freeform: Shape 12">
                <a:extLst>
                  <a:ext uri="{FF2B5EF4-FFF2-40B4-BE49-F238E27FC236}">
                    <a16:creationId xmlns:a16="http://schemas.microsoft.com/office/drawing/2014/main" id="{8EF7E471-6396-47E1-A9B2-F41B0D24C31D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7" name="Graphic 2">
              <a:extLst>
                <a:ext uri="{FF2B5EF4-FFF2-40B4-BE49-F238E27FC236}">
                  <a16:creationId xmlns:a16="http://schemas.microsoft.com/office/drawing/2014/main" id="{8220FE09-3537-4FAE-9064-449ED4B66F81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30A66127-EBC4-4633-A599-9D3E16A03233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F454F973-6D3F-4130-A940-7E167CED80B1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5AE9B94F-33B5-4D03-A4C7-41D8FF40FDD1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1" name="Freeform: Shape 10">
                <a:extLst>
                  <a:ext uri="{FF2B5EF4-FFF2-40B4-BE49-F238E27FC236}">
                    <a16:creationId xmlns:a16="http://schemas.microsoft.com/office/drawing/2014/main" id="{3A2B84DF-5431-4EE7-A38B-BB98851A82CD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4" name="Rectangle 13">
            <a:extLst>
              <a:ext uri="{FF2B5EF4-FFF2-40B4-BE49-F238E27FC236}">
                <a16:creationId xmlns:a16="http://schemas.microsoft.com/office/drawing/2014/main" id="{E54E6392-B058-4BDF-B034-592E359E81D9}"/>
              </a:ext>
            </a:extLst>
          </p:cNvPr>
          <p:cNvSpPr/>
          <p:nvPr/>
        </p:nvSpPr>
        <p:spPr>
          <a:xfrm>
            <a:off x="7620000" y="4343400"/>
            <a:ext cx="4572000" cy="2514600"/>
          </a:xfrm>
          <a:prstGeom prst="rect">
            <a:avLst/>
          </a:prstGeom>
          <a:solidFill>
            <a:schemeClr val="accent2">
              <a:alpha val="76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C5E13D0B-851D-4D89-BE30-F41BBDDB145A}"/>
              </a:ext>
            </a:extLst>
          </p:cNvPr>
          <p:cNvSpPr txBox="1"/>
          <p:nvPr/>
        </p:nvSpPr>
        <p:spPr>
          <a:xfrm>
            <a:off x="4276885" y="1073520"/>
            <a:ext cx="3105653" cy="1170833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heart.</a:t>
            </a: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E15F9F4A-6B57-4D06-B25A-A0E90993F18A}"/>
              </a:ext>
            </a:extLst>
          </p:cNvPr>
          <p:cNvSpPr txBox="1"/>
          <p:nvPr/>
        </p:nvSpPr>
        <p:spPr>
          <a:xfrm>
            <a:off x="4278094" y="2926706"/>
            <a:ext cx="3037106" cy="33983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</a:t>
            </a:r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D0675806-41D4-4818-B812-386916503037}"/>
              </a:ext>
            </a:extLst>
          </p:cNvPr>
          <p:cNvSpPr txBox="1"/>
          <p:nvPr/>
        </p:nvSpPr>
        <p:spPr>
          <a:xfrm>
            <a:off x="4278094" y="2659485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sp>
        <p:nvSpPr>
          <p:cNvPr id="30" name="Oval 29">
            <a:extLst>
              <a:ext uri="{FF2B5EF4-FFF2-40B4-BE49-F238E27FC236}">
                <a16:creationId xmlns:a16="http://schemas.microsoft.com/office/drawing/2014/main" id="{688FF5B9-4FD6-4741-B24C-E97202D751C3}"/>
              </a:ext>
            </a:extLst>
          </p:cNvPr>
          <p:cNvSpPr/>
          <p:nvPr/>
        </p:nvSpPr>
        <p:spPr>
          <a:xfrm>
            <a:off x="4387698" y="3524987"/>
            <a:ext cx="184302" cy="184302"/>
          </a:xfrm>
          <a:prstGeom prst="ellipse">
            <a:avLst/>
          </a:prstGeom>
          <a:solidFill>
            <a:schemeClr val="bg1"/>
          </a:solidFill>
          <a:ln w="38100">
            <a:solidFill>
              <a:schemeClr val="accent2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207780FC-A6F0-4087-B7A2-3875CC8C80FC}"/>
              </a:ext>
            </a:extLst>
          </p:cNvPr>
          <p:cNvSpPr txBox="1"/>
          <p:nvPr/>
        </p:nvSpPr>
        <p:spPr>
          <a:xfrm>
            <a:off x="4817132" y="3829234"/>
            <a:ext cx="1835307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200" dirty="0"/>
              <a:t>Description</a:t>
            </a:r>
            <a:endParaRPr lang="en-ID" sz="1200" dirty="0"/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EFEC4B74-BB48-4E19-9CA7-CA6CA1965509}"/>
              </a:ext>
            </a:extLst>
          </p:cNvPr>
          <p:cNvSpPr txBox="1"/>
          <p:nvPr/>
        </p:nvSpPr>
        <p:spPr>
          <a:xfrm>
            <a:off x="4817132" y="3386306"/>
            <a:ext cx="1690061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400" b="1" dirty="0">
                <a:solidFill>
                  <a:schemeClr val="accent2"/>
                </a:solidFill>
              </a:rPr>
              <a:t>42.125+</a:t>
            </a:r>
            <a:endParaRPr lang="en-ID" sz="2400" b="1" dirty="0">
              <a:solidFill>
                <a:schemeClr val="accent2"/>
              </a:solidFill>
            </a:endParaRPr>
          </a:p>
        </p:txBody>
      </p:sp>
      <p:sp>
        <p:nvSpPr>
          <p:cNvPr id="33" name="Oval 32">
            <a:extLst>
              <a:ext uri="{FF2B5EF4-FFF2-40B4-BE49-F238E27FC236}">
                <a16:creationId xmlns:a16="http://schemas.microsoft.com/office/drawing/2014/main" id="{7E4A7378-A4CB-4903-98DF-F376F83251A7}"/>
              </a:ext>
            </a:extLst>
          </p:cNvPr>
          <p:cNvSpPr/>
          <p:nvPr/>
        </p:nvSpPr>
        <p:spPr>
          <a:xfrm>
            <a:off x="4387698" y="4347604"/>
            <a:ext cx="184302" cy="184302"/>
          </a:xfrm>
          <a:prstGeom prst="ellipse">
            <a:avLst/>
          </a:prstGeom>
          <a:solidFill>
            <a:schemeClr val="bg1"/>
          </a:solidFill>
          <a:ln w="38100">
            <a:solidFill>
              <a:schemeClr val="accent2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636992D1-92FA-4C98-89EA-5A898C6D7314}"/>
              </a:ext>
            </a:extLst>
          </p:cNvPr>
          <p:cNvSpPr txBox="1"/>
          <p:nvPr/>
        </p:nvSpPr>
        <p:spPr>
          <a:xfrm>
            <a:off x="4817132" y="4651851"/>
            <a:ext cx="1835307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200" dirty="0"/>
              <a:t>Description</a:t>
            </a:r>
            <a:endParaRPr lang="en-ID" sz="1200" dirty="0"/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F523F5FA-B393-4E75-9E05-AFAD0F836F8B}"/>
              </a:ext>
            </a:extLst>
          </p:cNvPr>
          <p:cNvSpPr txBox="1"/>
          <p:nvPr/>
        </p:nvSpPr>
        <p:spPr>
          <a:xfrm>
            <a:off x="4817132" y="4208923"/>
            <a:ext cx="1690061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400" b="1" dirty="0">
                <a:solidFill>
                  <a:schemeClr val="accent2"/>
                </a:solidFill>
              </a:rPr>
              <a:t>12.654+</a:t>
            </a:r>
            <a:endParaRPr lang="en-ID" sz="2400" b="1" dirty="0">
              <a:solidFill>
                <a:schemeClr val="accent2"/>
              </a:solidFill>
            </a:endParaRPr>
          </a:p>
        </p:txBody>
      </p:sp>
      <p:sp>
        <p:nvSpPr>
          <p:cNvPr id="36" name="Oval 35">
            <a:extLst>
              <a:ext uri="{FF2B5EF4-FFF2-40B4-BE49-F238E27FC236}">
                <a16:creationId xmlns:a16="http://schemas.microsoft.com/office/drawing/2014/main" id="{14AFB15C-1821-4865-B75B-529D1888CA16}"/>
              </a:ext>
            </a:extLst>
          </p:cNvPr>
          <p:cNvSpPr/>
          <p:nvPr/>
        </p:nvSpPr>
        <p:spPr>
          <a:xfrm>
            <a:off x="4387698" y="5170221"/>
            <a:ext cx="184302" cy="184302"/>
          </a:xfrm>
          <a:prstGeom prst="ellipse">
            <a:avLst/>
          </a:prstGeom>
          <a:solidFill>
            <a:schemeClr val="bg1"/>
          </a:solidFill>
          <a:ln w="38100">
            <a:solidFill>
              <a:schemeClr val="accent2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733A05E7-8538-44A1-8B27-FF36274031E7}"/>
              </a:ext>
            </a:extLst>
          </p:cNvPr>
          <p:cNvSpPr txBox="1"/>
          <p:nvPr/>
        </p:nvSpPr>
        <p:spPr>
          <a:xfrm>
            <a:off x="4817132" y="5474468"/>
            <a:ext cx="1835307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200" dirty="0"/>
              <a:t>Description</a:t>
            </a:r>
            <a:endParaRPr lang="en-ID" sz="1200" dirty="0"/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81768605-336E-4126-AE57-D1B78FB28627}"/>
              </a:ext>
            </a:extLst>
          </p:cNvPr>
          <p:cNvSpPr txBox="1"/>
          <p:nvPr/>
        </p:nvSpPr>
        <p:spPr>
          <a:xfrm>
            <a:off x="4817132" y="5031540"/>
            <a:ext cx="1690061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400" b="1" dirty="0">
                <a:solidFill>
                  <a:schemeClr val="accent2"/>
                </a:solidFill>
              </a:rPr>
              <a:t>33.356+</a:t>
            </a:r>
            <a:endParaRPr lang="en-ID" sz="2400" b="1" dirty="0">
              <a:solidFill>
                <a:schemeClr val="accent2"/>
              </a:solidFill>
            </a:endParaRPr>
          </a:p>
        </p:txBody>
      </p:sp>
      <p:sp>
        <p:nvSpPr>
          <p:cNvPr id="54" name="Rectangle 53">
            <a:extLst>
              <a:ext uri="{FF2B5EF4-FFF2-40B4-BE49-F238E27FC236}">
                <a16:creationId xmlns:a16="http://schemas.microsoft.com/office/drawing/2014/main" id="{E9B4F726-FD3D-491B-B9A2-1B613EA376B5}"/>
              </a:ext>
            </a:extLst>
          </p:cNvPr>
          <p:cNvSpPr/>
          <p:nvPr/>
        </p:nvSpPr>
        <p:spPr>
          <a:xfrm>
            <a:off x="7620000" y="0"/>
            <a:ext cx="4572000" cy="4343400"/>
          </a:xfrm>
          <a:prstGeom prst="rect">
            <a:avLst/>
          </a:prstGeom>
          <a:solidFill>
            <a:schemeClr val="tx2">
              <a:alpha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3B373BE3-A52C-490A-8B30-608AB05B1940}"/>
              </a:ext>
            </a:extLst>
          </p:cNvPr>
          <p:cNvSpPr txBox="1"/>
          <p:nvPr/>
        </p:nvSpPr>
        <p:spPr>
          <a:xfrm>
            <a:off x="8300484" y="990600"/>
            <a:ext cx="3480391" cy="1015663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2000" b="1" dirty="0">
                <a:solidFill>
                  <a:schemeClr val="accent3"/>
                </a:solidFill>
                <a:latin typeface="+mj-lt"/>
              </a:rPr>
              <a:t>The only place where success come before work is in the </a:t>
            </a:r>
            <a:r>
              <a:rPr lang="en-US" sz="2000" b="1" dirty="0" err="1">
                <a:solidFill>
                  <a:schemeClr val="accent3"/>
                </a:solidFill>
                <a:latin typeface="+mj-lt"/>
              </a:rPr>
              <a:t>dictonary</a:t>
            </a:r>
            <a:endParaRPr lang="en-US" sz="2000" b="1" dirty="0">
              <a:solidFill>
                <a:schemeClr val="accent3"/>
              </a:solidFill>
              <a:latin typeface="+mj-lt"/>
            </a:endParaRPr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44945C53-8B6C-4448-BB3F-9094928AD15B}"/>
              </a:ext>
            </a:extLst>
          </p:cNvPr>
          <p:cNvSpPr txBox="1"/>
          <p:nvPr/>
        </p:nvSpPr>
        <p:spPr>
          <a:xfrm>
            <a:off x="8300484" y="1937387"/>
            <a:ext cx="3372604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 of my entire soul, like these sweet mornings of spring which I enjoy with heart</a:t>
            </a: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48EF1AE6-D147-49AB-81DF-33F525CFE2AF}"/>
              </a:ext>
            </a:extLst>
          </p:cNvPr>
          <p:cNvSpPr txBox="1"/>
          <p:nvPr/>
        </p:nvSpPr>
        <p:spPr>
          <a:xfrm>
            <a:off x="8300484" y="2884174"/>
            <a:ext cx="1454704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3"/>
                </a:solidFill>
              </a:rPr>
              <a:t>More details</a:t>
            </a:r>
          </a:p>
        </p:txBody>
      </p:sp>
      <p:sp>
        <p:nvSpPr>
          <p:cNvPr id="26" name="Graphic 536" descr="Line arrow: Straight">
            <a:extLst>
              <a:ext uri="{FF2B5EF4-FFF2-40B4-BE49-F238E27FC236}">
                <a16:creationId xmlns:a16="http://schemas.microsoft.com/office/drawing/2014/main" id="{349D7E69-ED8A-4330-AD80-F93DDB12FD85}"/>
              </a:ext>
            </a:extLst>
          </p:cNvPr>
          <p:cNvSpPr/>
          <p:nvPr/>
        </p:nvSpPr>
        <p:spPr>
          <a:xfrm rot="10800000">
            <a:off x="9512921" y="2979815"/>
            <a:ext cx="225975" cy="85715"/>
          </a:xfrm>
          <a:custGeom>
            <a:avLst/>
            <a:gdLst>
              <a:gd name="connsiteX0" fmla="*/ 326921 w 334612"/>
              <a:gd name="connsiteY0" fmla="*/ 53846 h 126922"/>
              <a:gd name="connsiteX1" fmla="*/ 39230 w 334612"/>
              <a:gd name="connsiteY1" fmla="*/ 53846 h 126922"/>
              <a:gd name="connsiteX2" fmla="*/ 73461 w 334612"/>
              <a:gd name="connsiteY2" fmla="*/ 19615 h 126922"/>
              <a:gd name="connsiteX3" fmla="*/ 73461 w 334612"/>
              <a:gd name="connsiteY3" fmla="*/ 3462 h 126922"/>
              <a:gd name="connsiteX4" fmla="*/ 57307 w 334612"/>
              <a:gd name="connsiteY4" fmla="*/ 3462 h 126922"/>
              <a:gd name="connsiteX5" fmla="*/ 3462 w 334612"/>
              <a:gd name="connsiteY5" fmla="*/ 57307 h 126922"/>
              <a:gd name="connsiteX6" fmla="*/ 3462 w 334612"/>
              <a:gd name="connsiteY6" fmla="*/ 73461 h 126922"/>
              <a:gd name="connsiteX7" fmla="*/ 57307 w 334612"/>
              <a:gd name="connsiteY7" fmla="*/ 127307 h 126922"/>
              <a:gd name="connsiteX8" fmla="*/ 65384 w 334612"/>
              <a:gd name="connsiteY8" fmla="*/ 130768 h 126922"/>
              <a:gd name="connsiteX9" fmla="*/ 73461 w 334612"/>
              <a:gd name="connsiteY9" fmla="*/ 127307 h 126922"/>
              <a:gd name="connsiteX10" fmla="*/ 73461 w 334612"/>
              <a:gd name="connsiteY10" fmla="*/ 111153 h 126922"/>
              <a:gd name="connsiteX11" fmla="*/ 39230 w 334612"/>
              <a:gd name="connsiteY11" fmla="*/ 76923 h 126922"/>
              <a:gd name="connsiteX12" fmla="*/ 326921 w 334612"/>
              <a:gd name="connsiteY12" fmla="*/ 76923 h 126922"/>
              <a:gd name="connsiteX13" fmla="*/ 338459 w 334612"/>
              <a:gd name="connsiteY13" fmla="*/ 65384 h 126922"/>
              <a:gd name="connsiteX14" fmla="*/ 326921 w 334612"/>
              <a:gd name="connsiteY14" fmla="*/ 53846 h 12692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</a:cxnLst>
            <a:rect l="l" t="t" r="r" b="b"/>
            <a:pathLst>
              <a:path w="334612" h="126922">
                <a:moveTo>
                  <a:pt x="326921" y="53846"/>
                </a:moveTo>
                <a:lnTo>
                  <a:pt x="39230" y="53846"/>
                </a:lnTo>
                <a:lnTo>
                  <a:pt x="73461" y="19615"/>
                </a:lnTo>
                <a:cubicBezTo>
                  <a:pt x="78076" y="15000"/>
                  <a:pt x="78076" y="7692"/>
                  <a:pt x="73461" y="3462"/>
                </a:cubicBezTo>
                <a:cubicBezTo>
                  <a:pt x="68846" y="-1154"/>
                  <a:pt x="61538" y="-1154"/>
                  <a:pt x="57307" y="3462"/>
                </a:cubicBezTo>
                <a:lnTo>
                  <a:pt x="3462" y="57307"/>
                </a:lnTo>
                <a:cubicBezTo>
                  <a:pt x="-1154" y="61923"/>
                  <a:pt x="-1154" y="69230"/>
                  <a:pt x="3462" y="73461"/>
                </a:cubicBezTo>
                <a:lnTo>
                  <a:pt x="57307" y="127307"/>
                </a:lnTo>
                <a:cubicBezTo>
                  <a:pt x="59615" y="129614"/>
                  <a:pt x="62692" y="130768"/>
                  <a:pt x="65384" y="130768"/>
                </a:cubicBezTo>
                <a:cubicBezTo>
                  <a:pt x="68076" y="130768"/>
                  <a:pt x="71153" y="129614"/>
                  <a:pt x="73461" y="127307"/>
                </a:cubicBezTo>
                <a:cubicBezTo>
                  <a:pt x="78076" y="122691"/>
                  <a:pt x="78076" y="115384"/>
                  <a:pt x="73461" y="111153"/>
                </a:cubicBezTo>
                <a:lnTo>
                  <a:pt x="39230" y="76923"/>
                </a:lnTo>
                <a:lnTo>
                  <a:pt x="326921" y="76923"/>
                </a:lnTo>
                <a:cubicBezTo>
                  <a:pt x="333459" y="76923"/>
                  <a:pt x="338459" y="71923"/>
                  <a:pt x="338459" y="65384"/>
                </a:cubicBezTo>
                <a:cubicBezTo>
                  <a:pt x="338459" y="58846"/>
                  <a:pt x="333459" y="53846"/>
                  <a:pt x="326921" y="53846"/>
                </a:cubicBezTo>
                <a:close/>
              </a:path>
            </a:pathLst>
          </a:custGeom>
          <a:solidFill>
            <a:schemeClr val="accent3"/>
          </a:solidFill>
          <a:ln w="3770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sp>
        <p:nvSpPr>
          <p:cNvPr id="55" name="Oval 54">
            <a:extLst>
              <a:ext uri="{FF2B5EF4-FFF2-40B4-BE49-F238E27FC236}">
                <a16:creationId xmlns:a16="http://schemas.microsoft.com/office/drawing/2014/main" id="{8478956C-3803-4B99-BE8A-C68BFF07BF21}"/>
              </a:ext>
            </a:extLst>
          </p:cNvPr>
          <p:cNvSpPr/>
          <p:nvPr/>
        </p:nvSpPr>
        <p:spPr>
          <a:xfrm>
            <a:off x="9142412" y="3482289"/>
            <a:ext cx="1527176" cy="1527176"/>
          </a:xfrm>
          <a:prstGeom prst="ellipse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" name="PpHolder25">
            <a:extLst>
              <a:ext uri="{FF2B5EF4-FFF2-40B4-BE49-F238E27FC236}">
                <a16:creationId xmlns:a16="http://schemas.microsoft.com/office/drawing/2014/main" id="{28339828-B2E1-48C2-AEB7-8BF780D533EF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60" name="TextBox 59">
            <a:extLst>
              <a:ext uri="{FF2B5EF4-FFF2-40B4-BE49-F238E27FC236}">
                <a16:creationId xmlns:a16="http://schemas.microsoft.com/office/drawing/2014/main" id="{6684A8B9-8C35-4339-B2E8-63BAB188B7C4}"/>
              </a:ext>
            </a:extLst>
          </p:cNvPr>
          <p:cNvSpPr txBox="1"/>
          <p:nvPr/>
        </p:nvSpPr>
        <p:spPr>
          <a:xfrm>
            <a:off x="8837612" y="5489319"/>
            <a:ext cx="2136776" cy="33983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Product manager</a:t>
            </a:r>
          </a:p>
        </p:txBody>
      </p:sp>
      <p:sp>
        <p:nvSpPr>
          <p:cNvPr id="61" name="TextBox 60">
            <a:extLst>
              <a:ext uri="{FF2B5EF4-FFF2-40B4-BE49-F238E27FC236}">
                <a16:creationId xmlns:a16="http://schemas.microsoft.com/office/drawing/2014/main" id="{FDCF3E87-504D-4F9B-9D43-9E00BC0916EE}"/>
              </a:ext>
            </a:extLst>
          </p:cNvPr>
          <p:cNvSpPr txBox="1"/>
          <p:nvPr/>
        </p:nvSpPr>
        <p:spPr>
          <a:xfrm>
            <a:off x="8933800" y="5222098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b="1" dirty="0">
                <a:solidFill>
                  <a:schemeClr val="bg2"/>
                </a:solidFill>
                <a:latin typeface="+mj-lt"/>
              </a:rPr>
              <a:t>Melinda </a:t>
            </a:r>
            <a:r>
              <a:rPr lang="en-US" b="1" dirty="0" err="1">
                <a:solidFill>
                  <a:schemeClr val="bg2"/>
                </a:solidFill>
                <a:latin typeface="+mj-lt"/>
              </a:rPr>
              <a:t>Sinaf</a:t>
            </a:r>
            <a:endParaRPr lang="en-US" b="1" dirty="0">
              <a:solidFill>
                <a:schemeClr val="bg2"/>
              </a:solidFill>
              <a:latin typeface="+mj-lt"/>
            </a:endParaRPr>
          </a:p>
        </p:txBody>
      </p:sp>
      <p:grpSp>
        <p:nvGrpSpPr>
          <p:cNvPr id="71" name="Group 70">
            <a:extLst>
              <a:ext uri="{FF2B5EF4-FFF2-40B4-BE49-F238E27FC236}">
                <a16:creationId xmlns:a16="http://schemas.microsoft.com/office/drawing/2014/main" id="{CC2A9E12-901A-441C-BA1A-2E4459CBA473}"/>
              </a:ext>
            </a:extLst>
          </p:cNvPr>
          <p:cNvGrpSpPr/>
          <p:nvPr/>
        </p:nvGrpSpPr>
        <p:grpSpPr>
          <a:xfrm>
            <a:off x="9143577" y="5884732"/>
            <a:ext cx="1524847" cy="162930"/>
            <a:chOff x="9264291" y="5947379"/>
            <a:chExt cx="1524847" cy="162930"/>
          </a:xfrm>
        </p:grpSpPr>
        <p:sp>
          <p:nvSpPr>
            <p:cNvPr id="63" name="Freeform 5">
              <a:extLst>
                <a:ext uri="{FF2B5EF4-FFF2-40B4-BE49-F238E27FC236}">
                  <a16:creationId xmlns:a16="http://schemas.microsoft.com/office/drawing/2014/main" id="{6DE80A14-EE00-446F-B6EA-EE17DBE92ECE}"/>
                </a:ext>
              </a:extLst>
            </p:cNvPr>
            <p:cNvSpPr>
              <a:spLocks/>
            </p:cNvSpPr>
            <p:nvPr/>
          </p:nvSpPr>
          <p:spPr bwMode="auto">
            <a:xfrm>
              <a:off x="9264291" y="5947379"/>
              <a:ext cx="82974" cy="162930"/>
            </a:xfrm>
            <a:custGeom>
              <a:avLst/>
              <a:gdLst>
                <a:gd name="T0" fmla="*/ 22 w 29"/>
                <a:gd name="T1" fmla="*/ 0 h 57"/>
                <a:gd name="T2" fmla="*/ 21 w 29"/>
                <a:gd name="T3" fmla="*/ 0 h 57"/>
                <a:gd name="T4" fmla="*/ 13 w 29"/>
                <a:gd name="T5" fmla="*/ 2 h 57"/>
                <a:gd name="T6" fmla="*/ 9 w 29"/>
                <a:gd name="T7" fmla="*/ 10 h 57"/>
                <a:gd name="T8" fmla="*/ 9 w 29"/>
                <a:gd name="T9" fmla="*/ 14 h 57"/>
                <a:gd name="T10" fmla="*/ 9 w 29"/>
                <a:gd name="T11" fmla="*/ 20 h 57"/>
                <a:gd name="T12" fmla="*/ 9 w 29"/>
                <a:gd name="T13" fmla="*/ 21 h 57"/>
                <a:gd name="T14" fmla="*/ 0 w 29"/>
                <a:gd name="T15" fmla="*/ 21 h 57"/>
                <a:gd name="T16" fmla="*/ 0 w 29"/>
                <a:gd name="T17" fmla="*/ 31 h 57"/>
                <a:gd name="T18" fmla="*/ 8 w 29"/>
                <a:gd name="T19" fmla="*/ 31 h 57"/>
                <a:gd name="T20" fmla="*/ 8 w 29"/>
                <a:gd name="T21" fmla="*/ 57 h 57"/>
                <a:gd name="T22" fmla="*/ 19 w 29"/>
                <a:gd name="T23" fmla="*/ 57 h 57"/>
                <a:gd name="T24" fmla="*/ 19 w 29"/>
                <a:gd name="T25" fmla="*/ 31 h 57"/>
                <a:gd name="T26" fmla="*/ 28 w 29"/>
                <a:gd name="T27" fmla="*/ 31 h 57"/>
                <a:gd name="T28" fmla="*/ 29 w 29"/>
                <a:gd name="T29" fmla="*/ 21 h 57"/>
                <a:gd name="T30" fmla="*/ 28 w 29"/>
                <a:gd name="T31" fmla="*/ 21 h 57"/>
                <a:gd name="T32" fmla="*/ 27 w 29"/>
                <a:gd name="T33" fmla="*/ 21 h 57"/>
                <a:gd name="T34" fmla="*/ 24 w 29"/>
                <a:gd name="T35" fmla="*/ 21 h 57"/>
                <a:gd name="T36" fmla="*/ 19 w 29"/>
                <a:gd name="T37" fmla="*/ 21 h 57"/>
                <a:gd name="T38" fmla="*/ 19 w 29"/>
                <a:gd name="T39" fmla="*/ 13 h 57"/>
                <a:gd name="T40" fmla="*/ 23 w 29"/>
                <a:gd name="T41" fmla="*/ 9 h 57"/>
                <a:gd name="T42" fmla="*/ 26 w 29"/>
                <a:gd name="T43" fmla="*/ 9 h 57"/>
                <a:gd name="T44" fmla="*/ 27 w 29"/>
                <a:gd name="T45" fmla="*/ 9 h 57"/>
                <a:gd name="T46" fmla="*/ 28 w 29"/>
                <a:gd name="T47" fmla="*/ 9 h 57"/>
                <a:gd name="T48" fmla="*/ 29 w 29"/>
                <a:gd name="T49" fmla="*/ 9 h 57"/>
                <a:gd name="T50" fmla="*/ 29 w 29"/>
                <a:gd name="T51" fmla="*/ 9 h 57"/>
                <a:gd name="T52" fmla="*/ 29 w 29"/>
                <a:gd name="T53" fmla="*/ 0 h 57"/>
                <a:gd name="T54" fmla="*/ 27 w 29"/>
                <a:gd name="T55" fmla="*/ 0 h 57"/>
                <a:gd name="T56" fmla="*/ 22 w 29"/>
                <a:gd name="T57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29" h="57">
                  <a:moveTo>
                    <a:pt x="22" y="0"/>
                  </a:moveTo>
                  <a:cubicBezTo>
                    <a:pt x="22" y="0"/>
                    <a:pt x="21" y="0"/>
                    <a:pt x="21" y="0"/>
                  </a:cubicBezTo>
                  <a:cubicBezTo>
                    <a:pt x="18" y="0"/>
                    <a:pt x="16" y="1"/>
                    <a:pt x="13" y="2"/>
                  </a:cubicBezTo>
                  <a:cubicBezTo>
                    <a:pt x="11" y="4"/>
                    <a:pt x="9" y="7"/>
                    <a:pt x="9" y="10"/>
                  </a:cubicBezTo>
                  <a:cubicBezTo>
                    <a:pt x="9" y="11"/>
                    <a:pt x="9" y="12"/>
                    <a:pt x="9" y="14"/>
                  </a:cubicBezTo>
                  <a:cubicBezTo>
                    <a:pt x="8" y="16"/>
                    <a:pt x="9" y="18"/>
                    <a:pt x="9" y="20"/>
                  </a:cubicBezTo>
                  <a:cubicBezTo>
                    <a:pt x="9" y="21"/>
                    <a:pt x="9" y="21"/>
                    <a:pt x="9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31"/>
                    <a:pt x="0" y="31"/>
                    <a:pt x="0" y="31"/>
                  </a:cubicBezTo>
                  <a:cubicBezTo>
                    <a:pt x="8" y="31"/>
                    <a:pt x="8" y="31"/>
                    <a:pt x="8" y="31"/>
                  </a:cubicBezTo>
                  <a:cubicBezTo>
                    <a:pt x="8" y="57"/>
                    <a:pt x="8" y="57"/>
                    <a:pt x="8" y="57"/>
                  </a:cubicBezTo>
                  <a:cubicBezTo>
                    <a:pt x="19" y="57"/>
                    <a:pt x="19" y="57"/>
                    <a:pt x="19" y="57"/>
                  </a:cubicBezTo>
                  <a:cubicBezTo>
                    <a:pt x="19" y="31"/>
                    <a:pt x="19" y="31"/>
                    <a:pt x="19" y="31"/>
                  </a:cubicBezTo>
                  <a:cubicBezTo>
                    <a:pt x="28" y="31"/>
                    <a:pt x="28" y="31"/>
                    <a:pt x="28" y="31"/>
                  </a:cubicBezTo>
                  <a:cubicBezTo>
                    <a:pt x="28" y="28"/>
                    <a:pt x="29" y="24"/>
                    <a:pt x="29" y="21"/>
                  </a:cubicBezTo>
                  <a:cubicBezTo>
                    <a:pt x="29" y="21"/>
                    <a:pt x="28" y="21"/>
                    <a:pt x="28" y="21"/>
                  </a:cubicBezTo>
                  <a:cubicBezTo>
                    <a:pt x="28" y="21"/>
                    <a:pt x="27" y="21"/>
                    <a:pt x="27" y="21"/>
                  </a:cubicBezTo>
                  <a:cubicBezTo>
                    <a:pt x="26" y="21"/>
                    <a:pt x="25" y="21"/>
                    <a:pt x="24" y="21"/>
                  </a:cubicBezTo>
                  <a:cubicBezTo>
                    <a:pt x="22" y="21"/>
                    <a:pt x="19" y="21"/>
                    <a:pt x="19" y="21"/>
                  </a:cubicBezTo>
                  <a:cubicBezTo>
                    <a:pt x="19" y="21"/>
                    <a:pt x="19" y="16"/>
                    <a:pt x="19" y="13"/>
                  </a:cubicBezTo>
                  <a:cubicBezTo>
                    <a:pt x="19" y="10"/>
                    <a:pt x="21" y="10"/>
                    <a:pt x="23" y="9"/>
                  </a:cubicBezTo>
                  <a:cubicBezTo>
                    <a:pt x="24" y="9"/>
                    <a:pt x="25" y="9"/>
                    <a:pt x="26" y="9"/>
                  </a:cubicBezTo>
                  <a:cubicBezTo>
                    <a:pt x="26" y="9"/>
                    <a:pt x="26" y="9"/>
                    <a:pt x="27" y="9"/>
                  </a:cubicBezTo>
                  <a:cubicBezTo>
                    <a:pt x="27" y="9"/>
                    <a:pt x="28" y="9"/>
                    <a:pt x="28" y="9"/>
                  </a:cubicBezTo>
                  <a:cubicBezTo>
                    <a:pt x="28" y="9"/>
                    <a:pt x="29" y="9"/>
                    <a:pt x="29" y="9"/>
                  </a:cubicBezTo>
                  <a:cubicBezTo>
                    <a:pt x="29" y="9"/>
                    <a:pt x="29" y="9"/>
                    <a:pt x="29" y="9"/>
                  </a:cubicBezTo>
                  <a:cubicBezTo>
                    <a:pt x="29" y="0"/>
                    <a:pt x="29" y="0"/>
                    <a:pt x="29" y="0"/>
                  </a:cubicBezTo>
                  <a:cubicBezTo>
                    <a:pt x="28" y="0"/>
                    <a:pt x="27" y="0"/>
                    <a:pt x="27" y="0"/>
                  </a:cubicBezTo>
                  <a:cubicBezTo>
                    <a:pt x="25" y="0"/>
                    <a:pt x="24" y="0"/>
                    <a:pt x="22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  <p:sp>
          <p:nvSpPr>
            <p:cNvPr id="64" name="Freeform 6">
              <a:extLst>
                <a:ext uri="{FF2B5EF4-FFF2-40B4-BE49-F238E27FC236}">
                  <a16:creationId xmlns:a16="http://schemas.microsoft.com/office/drawing/2014/main" id="{1B70085B-5E78-4244-9A17-CFD1BD88E8FB}"/>
                </a:ext>
              </a:extLst>
            </p:cNvPr>
            <p:cNvSpPr>
              <a:spLocks/>
            </p:cNvSpPr>
            <p:nvPr/>
          </p:nvSpPr>
          <p:spPr bwMode="auto">
            <a:xfrm>
              <a:off x="9708664" y="5960627"/>
              <a:ext cx="150862" cy="123705"/>
            </a:xfrm>
            <a:custGeom>
              <a:avLst/>
              <a:gdLst>
                <a:gd name="T0" fmla="*/ 37 w 53"/>
                <a:gd name="T1" fmla="*/ 0 h 43"/>
                <a:gd name="T2" fmla="*/ 35 w 53"/>
                <a:gd name="T3" fmla="*/ 1 h 43"/>
                <a:gd name="T4" fmla="*/ 27 w 53"/>
                <a:gd name="T5" fmla="*/ 5 h 43"/>
                <a:gd name="T6" fmla="*/ 26 w 53"/>
                <a:gd name="T7" fmla="*/ 13 h 43"/>
                <a:gd name="T8" fmla="*/ 26 w 53"/>
                <a:gd name="T9" fmla="*/ 14 h 43"/>
                <a:gd name="T10" fmla="*/ 4 w 53"/>
                <a:gd name="T11" fmla="*/ 2 h 43"/>
                <a:gd name="T12" fmla="*/ 2 w 53"/>
                <a:gd name="T13" fmla="*/ 10 h 43"/>
                <a:gd name="T14" fmla="*/ 7 w 53"/>
                <a:gd name="T15" fmla="*/ 17 h 43"/>
                <a:gd name="T16" fmla="*/ 2 w 53"/>
                <a:gd name="T17" fmla="*/ 16 h 43"/>
                <a:gd name="T18" fmla="*/ 4 w 53"/>
                <a:gd name="T19" fmla="*/ 21 h 43"/>
                <a:gd name="T20" fmla="*/ 11 w 53"/>
                <a:gd name="T21" fmla="*/ 26 h 43"/>
                <a:gd name="T22" fmla="*/ 10 w 53"/>
                <a:gd name="T23" fmla="*/ 26 h 43"/>
                <a:gd name="T24" fmla="*/ 8 w 53"/>
                <a:gd name="T25" fmla="*/ 27 h 43"/>
                <a:gd name="T26" fmla="*/ 6 w 53"/>
                <a:gd name="T27" fmla="*/ 26 h 43"/>
                <a:gd name="T28" fmla="*/ 16 w 53"/>
                <a:gd name="T29" fmla="*/ 34 h 43"/>
                <a:gd name="T30" fmla="*/ 11 w 53"/>
                <a:gd name="T31" fmla="*/ 37 h 43"/>
                <a:gd name="T32" fmla="*/ 3 w 53"/>
                <a:gd name="T33" fmla="*/ 39 h 43"/>
                <a:gd name="T34" fmla="*/ 0 w 53"/>
                <a:gd name="T35" fmla="*/ 38 h 43"/>
                <a:gd name="T36" fmla="*/ 0 w 53"/>
                <a:gd name="T37" fmla="*/ 39 h 43"/>
                <a:gd name="T38" fmla="*/ 17 w 53"/>
                <a:gd name="T39" fmla="*/ 43 h 43"/>
                <a:gd name="T40" fmla="*/ 18 w 53"/>
                <a:gd name="T41" fmla="*/ 43 h 43"/>
                <a:gd name="T42" fmla="*/ 24 w 53"/>
                <a:gd name="T43" fmla="*/ 43 h 43"/>
                <a:gd name="T44" fmla="*/ 38 w 53"/>
                <a:gd name="T45" fmla="*/ 34 h 43"/>
                <a:gd name="T46" fmla="*/ 44 w 53"/>
                <a:gd name="T47" fmla="*/ 26 h 43"/>
                <a:gd name="T48" fmla="*/ 47 w 53"/>
                <a:gd name="T49" fmla="*/ 16 h 43"/>
                <a:gd name="T50" fmla="*/ 47 w 53"/>
                <a:gd name="T51" fmla="*/ 11 h 43"/>
                <a:gd name="T52" fmla="*/ 47 w 53"/>
                <a:gd name="T53" fmla="*/ 11 h 43"/>
                <a:gd name="T54" fmla="*/ 51 w 53"/>
                <a:gd name="T55" fmla="*/ 7 h 43"/>
                <a:gd name="T56" fmla="*/ 53 w 53"/>
                <a:gd name="T57" fmla="*/ 6 h 43"/>
                <a:gd name="T58" fmla="*/ 53 w 53"/>
                <a:gd name="T59" fmla="*/ 6 h 43"/>
                <a:gd name="T60" fmla="*/ 47 w 53"/>
                <a:gd name="T61" fmla="*/ 7 h 43"/>
                <a:gd name="T62" fmla="*/ 51 w 53"/>
                <a:gd name="T63" fmla="*/ 1 h 43"/>
                <a:gd name="T64" fmla="*/ 51 w 53"/>
                <a:gd name="T65" fmla="*/ 1 h 43"/>
                <a:gd name="T66" fmla="*/ 51 w 53"/>
                <a:gd name="T67" fmla="*/ 1 h 43"/>
                <a:gd name="T68" fmla="*/ 45 w 53"/>
                <a:gd name="T69" fmla="*/ 4 h 43"/>
                <a:gd name="T70" fmla="*/ 44 w 53"/>
                <a:gd name="T71" fmla="*/ 4 h 43"/>
                <a:gd name="T72" fmla="*/ 37 w 53"/>
                <a:gd name="T73" fmla="*/ 0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53" h="43">
                  <a:moveTo>
                    <a:pt x="37" y="0"/>
                  </a:moveTo>
                  <a:cubicBezTo>
                    <a:pt x="36" y="0"/>
                    <a:pt x="35" y="0"/>
                    <a:pt x="35" y="1"/>
                  </a:cubicBezTo>
                  <a:cubicBezTo>
                    <a:pt x="31" y="1"/>
                    <a:pt x="29" y="3"/>
                    <a:pt x="27" y="5"/>
                  </a:cubicBezTo>
                  <a:cubicBezTo>
                    <a:pt x="26" y="8"/>
                    <a:pt x="25" y="10"/>
                    <a:pt x="26" y="13"/>
                  </a:cubicBezTo>
                  <a:cubicBezTo>
                    <a:pt x="26" y="13"/>
                    <a:pt x="26" y="13"/>
                    <a:pt x="26" y="14"/>
                  </a:cubicBezTo>
                  <a:cubicBezTo>
                    <a:pt x="17" y="13"/>
                    <a:pt x="9" y="9"/>
                    <a:pt x="4" y="2"/>
                  </a:cubicBezTo>
                  <a:cubicBezTo>
                    <a:pt x="2" y="5"/>
                    <a:pt x="2" y="8"/>
                    <a:pt x="2" y="10"/>
                  </a:cubicBezTo>
                  <a:cubicBezTo>
                    <a:pt x="3" y="13"/>
                    <a:pt x="5" y="15"/>
                    <a:pt x="7" y="17"/>
                  </a:cubicBezTo>
                  <a:cubicBezTo>
                    <a:pt x="5" y="17"/>
                    <a:pt x="4" y="16"/>
                    <a:pt x="2" y="16"/>
                  </a:cubicBezTo>
                  <a:cubicBezTo>
                    <a:pt x="2" y="18"/>
                    <a:pt x="3" y="20"/>
                    <a:pt x="4" y="21"/>
                  </a:cubicBezTo>
                  <a:cubicBezTo>
                    <a:pt x="5" y="24"/>
                    <a:pt x="8" y="26"/>
                    <a:pt x="11" y="26"/>
                  </a:cubicBezTo>
                  <a:cubicBezTo>
                    <a:pt x="10" y="26"/>
                    <a:pt x="10" y="26"/>
                    <a:pt x="10" y="26"/>
                  </a:cubicBezTo>
                  <a:cubicBezTo>
                    <a:pt x="10" y="27"/>
                    <a:pt x="9" y="27"/>
                    <a:pt x="8" y="27"/>
                  </a:cubicBezTo>
                  <a:cubicBezTo>
                    <a:pt x="7" y="27"/>
                    <a:pt x="7" y="27"/>
                    <a:pt x="6" y="26"/>
                  </a:cubicBezTo>
                  <a:cubicBezTo>
                    <a:pt x="7" y="30"/>
                    <a:pt x="10" y="34"/>
                    <a:pt x="16" y="34"/>
                  </a:cubicBezTo>
                  <a:cubicBezTo>
                    <a:pt x="14" y="35"/>
                    <a:pt x="13" y="36"/>
                    <a:pt x="11" y="37"/>
                  </a:cubicBezTo>
                  <a:cubicBezTo>
                    <a:pt x="8" y="38"/>
                    <a:pt x="5" y="39"/>
                    <a:pt x="3" y="39"/>
                  </a:cubicBezTo>
                  <a:cubicBezTo>
                    <a:pt x="2" y="39"/>
                    <a:pt x="1" y="39"/>
                    <a:pt x="0" y="38"/>
                  </a:cubicBezTo>
                  <a:cubicBezTo>
                    <a:pt x="0" y="39"/>
                    <a:pt x="0" y="39"/>
                    <a:pt x="0" y="39"/>
                  </a:cubicBezTo>
                  <a:cubicBezTo>
                    <a:pt x="5" y="42"/>
                    <a:pt x="11" y="43"/>
                    <a:pt x="17" y="43"/>
                  </a:cubicBezTo>
                  <a:cubicBezTo>
                    <a:pt x="17" y="43"/>
                    <a:pt x="17" y="43"/>
                    <a:pt x="18" y="43"/>
                  </a:cubicBezTo>
                  <a:cubicBezTo>
                    <a:pt x="20" y="43"/>
                    <a:pt x="22" y="43"/>
                    <a:pt x="24" y="43"/>
                  </a:cubicBezTo>
                  <a:cubicBezTo>
                    <a:pt x="29" y="41"/>
                    <a:pt x="34" y="39"/>
                    <a:pt x="38" y="34"/>
                  </a:cubicBezTo>
                  <a:cubicBezTo>
                    <a:pt x="41" y="32"/>
                    <a:pt x="43" y="29"/>
                    <a:pt x="44" y="26"/>
                  </a:cubicBezTo>
                  <a:cubicBezTo>
                    <a:pt x="46" y="23"/>
                    <a:pt x="47" y="19"/>
                    <a:pt x="47" y="16"/>
                  </a:cubicBezTo>
                  <a:cubicBezTo>
                    <a:pt x="47" y="15"/>
                    <a:pt x="47" y="13"/>
                    <a:pt x="47" y="11"/>
                  </a:cubicBezTo>
                  <a:cubicBezTo>
                    <a:pt x="47" y="11"/>
                    <a:pt x="47" y="11"/>
                    <a:pt x="47" y="11"/>
                  </a:cubicBezTo>
                  <a:cubicBezTo>
                    <a:pt x="49" y="10"/>
                    <a:pt x="50" y="9"/>
                    <a:pt x="51" y="7"/>
                  </a:cubicBezTo>
                  <a:cubicBezTo>
                    <a:pt x="52" y="7"/>
                    <a:pt x="52" y="6"/>
                    <a:pt x="53" y="6"/>
                  </a:cubicBezTo>
                  <a:cubicBezTo>
                    <a:pt x="53" y="6"/>
                    <a:pt x="53" y="6"/>
                    <a:pt x="53" y="6"/>
                  </a:cubicBezTo>
                  <a:cubicBezTo>
                    <a:pt x="51" y="6"/>
                    <a:pt x="49" y="7"/>
                    <a:pt x="47" y="7"/>
                  </a:cubicBezTo>
                  <a:cubicBezTo>
                    <a:pt x="49" y="6"/>
                    <a:pt x="50" y="4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49" y="3"/>
                    <a:pt x="47" y="3"/>
                    <a:pt x="45" y="4"/>
                  </a:cubicBezTo>
                  <a:cubicBezTo>
                    <a:pt x="44" y="4"/>
                    <a:pt x="44" y="4"/>
                    <a:pt x="44" y="4"/>
                  </a:cubicBezTo>
                  <a:cubicBezTo>
                    <a:pt x="42" y="2"/>
                    <a:pt x="39" y="0"/>
                    <a:pt x="37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  <p:grpSp>
          <p:nvGrpSpPr>
            <p:cNvPr id="65" name="Group 64">
              <a:extLst>
                <a:ext uri="{FF2B5EF4-FFF2-40B4-BE49-F238E27FC236}">
                  <a16:creationId xmlns:a16="http://schemas.microsoft.com/office/drawing/2014/main" id="{4BF3DD4B-AF0F-40AD-A958-6B1E090799EC}"/>
                </a:ext>
              </a:extLst>
            </p:cNvPr>
            <p:cNvGrpSpPr/>
            <p:nvPr/>
          </p:nvGrpSpPr>
          <p:grpSpPr>
            <a:xfrm>
              <a:off x="10158132" y="5958589"/>
              <a:ext cx="203663" cy="129741"/>
              <a:chOff x="4017963" y="2965451"/>
              <a:chExt cx="214312" cy="136525"/>
            </a:xfrm>
            <a:solidFill>
              <a:schemeClr val="bg2"/>
            </a:solidFill>
          </p:grpSpPr>
          <p:sp>
            <p:nvSpPr>
              <p:cNvPr id="66" name="Freeform 11">
                <a:extLst>
                  <a:ext uri="{FF2B5EF4-FFF2-40B4-BE49-F238E27FC236}">
                    <a16:creationId xmlns:a16="http://schemas.microsoft.com/office/drawing/2014/main" id="{6C200C99-7B3C-44FB-A4C1-FC1C641F358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7963" y="2965451"/>
                <a:ext cx="136525" cy="136525"/>
              </a:xfrm>
              <a:custGeom>
                <a:avLst/>
                <a:gdLst>
                  <a:gd name="T0" fmla="*/ 23 w 45"/>
                  <a:gd name="T1" fmla="*/ 18 h 45"/>
                  <a:gd name="T2" fmla="*/ 23 w 45"/>
                  <a:gd name="T3" fmla="*/ 18 h 45"/>
                  <a:gd name="T4" fmla="*/ 23 w 45"/>
                  <a:gd name="T5" fmla="*/ 27 h 45"/>
                  <a:gd name="T6" fmla="*/ 35 w 45"/>
                  <a:gd name="T7" fmla="*/ 27 h 45"/>
                  <a:gd name="T8" fmla="*/ 30 w 45"/>
                  <a:gd name="T9" fmla="*/ 33 h 45"/>
                  <a:gd name="T10" fmla="*/ 24 w 45"/>
                  <a:gd name="T11" fmla="*/ 36 h 45"/>
                  <a:gd name="T12" fmla="*/ 19 w 45"/>
                  <a:gd name="T13" fmla="*/ 35 h 45"/>
                  <a:gd name="T14" fmla="*/ 10 w 45"/>
                  <a:gd name="T15" fmla="*/ 23 h 45"/>
                  <a:gd name="T16" fmla="*/ 10 w 45"/>
                  <a:gd name="T17" fmla="*/ 19 h 45"/>
                  <a:gd name="T18" fmla="*/ 25 w 45"/>
                  <a:gd name="T19" fmla="*/ 9 h 45"/>
                  <a:gd name="T20" fmla="*/ 31 w 45"/>
                  <a:gd name="T21" fmla="*/ 12 h 45"/>
                  <a:gd name="T22" fmla="*/ 38 w 45"/>
                  <a:gd name="T23" fmla="*/ 6 h 45"/>
                  <a:gd name="T24" fmla="*/ 34 w 45"/>
                  <a:gd name="T25" fmla="*/ 3 h 45"/>
                  <a:gd name="T26" fmla="*/ 23 w 45"/>
                  <a:gd name="T27" fmla="*/ 0 h 45"/>
                  <a:gd name="T28" fmla="*/ 21 w 45"/>
                  <a:gd name="T29" fmla="*/ 0 h 45"/>
                  <a:gd name="T30" fmla="*/ 17 w 45"/>
                  <a:gd name="T31" fmla="*/ 1 h 45"/>
                  <a:gd name="T32" fmla="*/ 5 w 45"/>
                  <a:gd name="T33" fmla="*/ 8 h 45"/>
                  <a:gd name="T34" fmla="*/ 1 w 45"/>
                  <a:gd name="T35" fmla="*/ 21 h 45"/>
                  <a:gd name="T36" fmla="*/ 1 w 45"/>
                  <a:gd name="T37" fmla="*/ 27 h 45"/>
                  <a:gd name="T38" fmla="*/ 10 w 45"/>
                  <a:gd name="T39" fmla="*/ 40 h 45"/>
                  <a:gd name="T40" fmla="*/ 22 w 45"/>
                  <a:gd name="T41" fmla="*/ 44 h 45"/>
                  <a:gd name="T42" fmla="*/ 29 w 45"/>
                  <a:gd name="T43" fmla="*/ 44 h 45"/>
                  <a:gd name="T44" fmla="*/ 40 w 45"/>
                  <a:gd name="T45" fmla="*/ 37 h 45"/>
                  <a:gd name="T46" fmla="*/ 44 w 45"/>
                  <a:gd name="T47" fmla="*/ 18 h 45"/>
                  <a:gd name="T48" fmla="*/ 23 w 45"/>
                  <a:gd name="T49" fmla="*/ 18 h 4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</a:cxnLst>
                <a:rect l="0" t="0" r="r" b="b"/>
                <a:pathLst>
                  <a:path w="45" h="45">
                    <a:moveTo>
                      <a:pt x="23" y="18"/>
                    </a:moveTo>
                    <a:cubicBezTo>
                      <a:pt x="23" y="18"/>
                      <a:pt x="23" y="18"/>
                      <a:pt x="23" y="18"/>
                    </a:cubicBezTo>
                    <a:cubicBezTo>
                      <a:pt x="23" y="21"/>
                      <a:pt x="23" y="27"/>
                      <a:pt x="23" y="27"/>
                    </a:cubicBezTo>
                    <a:cubicBezTo>
                      <a:pt x="23" y="27"/>
                      <a:pt x="34" y="27"/>
                      <a:pt x="35" y="27"/>
                    </a:cubicBezTo>
                    <a:cubicBezTo>
                      <a:pt x="35" y="28"/>
                      <a:pt x="34" y="31"/>
                      <a:pt x="30" y="33"/>
                    </a:cubicBezTo>
                    <a:cubicBezTo>
                      <a:pt x="28" y="35"/>
                      <a:pt x="26" y="35"/>
                      <a:pt x="24" y="36"/>
                    </a:cubicBezTo>
                    <a:cubicBezTo>
                      <a:pt x="22" y="36"/>
                      <a:pt x="21" y="35"/>
                      <a:pt x="19" y="35"/>
                    </a:cubicBezTo>
                    <a:cubicBezTo>
                      <a:pt x="14" y="33"/>
                      <a:pt x="10" y="29"/>
                      <a:pt x="10" y="23"/>
                    </a:cubicBezTo>
                    <a:cubicBezTo>
                      <a:pt x="10" y="22"/>
                      <a:pt x="10" y="21"/>
                      <a:pt x="10" y="19"/>
                    </a:cubicBezTo>
                    <a:cubicBezTo>
                      <a:pt x="12" y="13"/>
                      <a:pt x="18" y="8"/>
                      <a:pt x="25" y="9"/>
                    </a:cubicBezTo>
                    <a:cubicBezTo>
                      <a:pt x="28" y="10"/>
                      <a:pt x="30" y="11"/>
                      <a:pt x="31" y="12"/>
                    </a:cubicBezTo>
                    <a:cubicBezTo>
                      <a:pt x="33" y="10"/>
                      <a:pt x="36" y="8"/>
                      <a:pt x="38" y="6"/>
                    </a:cubicBezTo>
                    <a:cubicBezTo>
                      <a:pt x="37" y="5"/>
                      <a:pt x="36" y="4"/>
                      <a:pt x="34" y="3"/>
                    </a:cubicBezTo>
                    <a:cubicBezTo>
                      <a:pt x="30" y="1"/>
                      <a:pt x="27" y="0"/>
                      <a:pt x="23" y="0"/>
                    </a:cubicBezTo>
                    <a:cubicBezTo>
                      <a:pt x="22" y="0"/>
                      <a:pt x="22" y="0"/>
                      <a:pt x="21" y="0"/>
                    </a:cubicBezTo>
                    <a:cubicBezTo>
                      <a:pt x="20" y="0"/>
                      <a:pt x="19" y="0"/>
                      <a:pt x="17" y="1"/>
                    </a:cubicBezTo>
                    <a:cubicBezTo>
                      <a:pt x="13" y="2"/>
                      <a:pt x="9" y="4"/>
                      <a:pt x="5" y="8"/>
                    </a:cubicBezTo>
                    <a:cubicBezTo>
                      <a:pt x="2" y="12"/>
                      <a:pt x="1" y="16"/>
                      <a:pt x="1" y="21"/>
                    </a:cubicBezTo>
                    <a:cubicBezTo>
                      <a:pt x="0" y="23"/>
                      <a:pt x="1" y="25"/>
                      <a:pt x="1" y="27"/>
                    </a:cubicBezTo>
                    <a:cubicBezTo>
                      <a:pt x="2" y="32"/>
                      <a:pt x="5" y="37"/>
                      <a:pt x="10" y="40"/>
                    </a:cubicBezTo>
                    <a:cubicBezTo>
                      <a:pt x="13" y="43"/>
                      <a:pt x="17" y="44"/>
                      <a:pt x="22" y="44"/>
                    </a:cubicBezTo>
                    <a:cubicBezTo>
                      <a:pt x="24" y="45"/>
                      <a:pt x="27" y="44"/>
                      <a:pt x="29" y="44"/>
                    </a:cubicBezTo>
                    <a:cubicBezTo>
                      <a:pt x="33" y="43"/>
                      <a:pt x="37" y="40"/>
                      <a:pt x="40" y="37"/>
                    </a:cubicBezTo>
                    <a:cubicBezTo>
                      <a:pt x="44" y="31"/>
                      <a:pt x="45" y="24"/>
                      <a:pt x="44" y="18"/>
                    </a:cubicBezTo>
                    <a:cubicBezTo>
                      <a:pt x="37" y="18"/>
                      <a:pt x="30" y="18"/>
                      <a:pt x="23" y="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  <p:sp>
            <p:nvSpPr>
              <p:cNvPr id="67" name="Freeform 12">
                <a:extLst>
                  <a:ext uri="{FF2B5EF4-FFF2-40B4-BE49-F238E27FC236}">
                    <a16:creationId xmlns:a16="http://schemas.microsoft.com/office/drawing/2014/main" id="{A7710969-FE34-427D-8987-C2CE4AA70A7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65600" y="2995613"/>
                <a:ext cx="66675" cy="66675"/>
              </a:xfrm>
              <a:custGeom>
                <a:avLst/>
                <a:gdLst>
                  <a:gd name="T0" fmla="*/ 42 w 42"/>
                  <a:gd name="T1" fmla="*/ 15 h 42"/>
                  <a:gd name="T2" fmla="*/ 27 w 42"/>
                  <a:gd name="T3" fmla="*/ 15 h 42"/>
                  <a:gd name="T4" fmla="*/ 27 w 42"/>
                  <a:gd name="T5" fmla="*/ 2 h 42"/>
                  <a:gd name="T6" fmla="*/ 27 w 42"/>
                  <a:gd name="T7" fmla="*/ 0 h 42"/>
                  <a:gd name="T8" fmla="*/ 27 w 42"/>
                  <a:gd name="T9" fmla="*/ 0 h 42"/>
                  <a:gd name="T10" fmla="*/ 15 w 42"/>
                  <a:gd name="T11" fmla="*/ 0 h 42"/>
                  <a:gd name="T12" fmla="*/ 15 w 42"/>
                  <a:gd name="T13" fmla="*/ 0 h 42"/>
                  <a:gd name="T14" fmla="*/ 15 w 42"/>
                  <a:gd name="T15" fmla="*/ 2 h 42"/>
                  <a:gd name="T16" fmla="*/ 15 w 42"/>
                  <a:gd name="T17" fmla="*/ 15 h 42"/>
                  <a:gd name="T18" fmla="*/ 0 w 42"/>
                  <a:gd name="T19" fmla="*/ 15 h 42"/>
                  <a:gd name="T20" fmla="*/ 0 w 42"/>
                  <a:gd name="T21" fmla="*/ 15 h 42"/>
                  <a:gd name="T22" fmla="*/ 0 w 42"/>
                  <a:gd name="T23" fmla="*/ 15 h 42"/>
                  <a:gd name="T24" fmla="*/ 0 w 42"/>
                  <a:gd name="T25" fmla="*/ 27 h 42"/>
                  <a:gd name="T26" fmla="*/ 0 w 42"/>
                  <a:gd name="T27" fmla="*/ 27 h 42"/>
                  <a:gd name="T28" fmla="*/ 0 w 42"/>
                  <a:gd name="T29" fmla="*/ 27 h 42"/>
                  <a:gd name="T30" fmla="*/ 15 w 42"/>
                  <a:gd name="T31" fmla="*/ 27 h 42"/>
                  <a:gd name="T32" fmla="*/ 15 w 42"/>
                  <a:gd name="T33" fmla="*/ 42 h 42"/>
                  <a:gd name="T34" fmla="*/ 15 w 42"/>
                  <a:gd name="T35" fmla="*/ 42 h 42"/>
                  <a:gd name="T36" fmla="*/ 15 w 42"/>
                  <a:gd name="T37" fmla="*/ 42 h 42"/>
                  <a:gd name="T38" fmla="*/ 27 w 42"/>
                  <a:gd name="T39" fmla="*/ 42 h 42"/>
                  <a:gd name="T40" fmla="*/ 27 w 42"/>
                  <a:gd name="T41" fmla="*/ 42 h 42"/>
                  <a:gd name="T42" fmla="*/ 27 w 42"/>
                  <a:gd name="T43" fmla="*/ 42 h 42"/>
                  <a:gd name="T44" fmla="*/ 27 w 42"/>
                  <a:gd name="T45" fmla="*/ 27 h 42"/>
                  <a:gd name="T46" fmla="*/ 42 w 42"/>
                  <a:gd name="T47" fmla="*/ 27 h 42"/>
                  <a:gd name="T48" fmla="*/ 42 w 42"/>
                  <a:gd name="T49" fmla="*/ 27 h 42"/>
                  <a:gd name="T50" fmla="*/ 42 w 42"/>
                  <a:gd name="T51" fmla="*/ 27 h 42"/>
                  <a:gd name="T52" fmla="*/ 42 w 42"/>
                  <a:gd name="T53" fmla="*/ 15 h 42"/>
                  <a:gd name="T54" fmla="*/ 42 w 42"/>
                  <a:gd name="T55" fmla="*/ 15 h 42"/>
                  <a:gd name="T56" fmla="*/ 42 w 42"/>
                  <a:gd name="T57" fmla="*/ 15 h 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</a:cxnLst>
                <a:rect l="0" t="0" r="r" b="b"/>
                <a:pathLst>
                  <a:path w="42" h="42">
                    <a:moveTo>
                      <a:pt x="42" y="15"/>
                    </a:moveTo>
                    <a:lnTo>
                      <a:pt x="27" y="15"/>
                    </a:lnTo>
                    <a:lnTo>
                      <a:pt x="27" y="2"/>
                    </a:lnTo>
                    <a:lnTo>
                      <a:pt x="27" y="0"/>
                    </a:lnTo>
                    <a:lnTo>
                      <a:pt x="27" y="0"/>
                    </a:lnTo>
                    <a:lnTo>
                      <a:pt x="15" y="0"/>
                    </a:lnTo>
                    <a:lnTo>
                      <a:pt x="15" y="0"/>
                    </a:lnTo>
                    <a:lnTo>
                      <a:pt x="15" y="2"/>
                    </a:lnTo>
                    <a:lnTo>
                      <a:pt x="15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15" y="27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15"/>
                    </a:lnTo>
                    <a:lnTo>
                      <a:pt x="42" y="15"/>
                    </a:lnTo>
                    <a:lnTo>
                      <a:pt x="42" y="1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</p:grpSp>
        <p:grpSp>
          <p:nvGrpSpPr>
            <p:cNvPr id="68" name="Group 67">
              <a:extLst>
                <a:ext uri="{FF2B5EF4-FFF2-40B4-BE49-F238E27FC236}">
                  <a16:creationId xmlns:a16="http://schemas.microsoft.com/office/drawing/2014/main" id="{6CF80F77-81EF-4558-9362-34D51E6EAF8B}"/>
                </a:ext>
              </a:extLst>
            </p:cNvPr>
            <p:cNvGrpSpPr/>
            <p:nvPr/>
          </p:nvGrpSpPr>
          <p:grpSpPr>
            <a:xfrm>
              <a:off x="10645818" y="5954004"/>
              <a:ext cx="143320" cy="143320"/>
              <a:chOff x="4587875" y="2947988"/>
              <a:chExt cx="150813" cy="150813"/>
            </a:xfrm>
            <a:solidFill>
              <a:schemeClr val="bg2"/>
            </a:solidFill>
          </p:grpSpPr>
          <p:sp>
            <p:nvSpPr>
              <p:cNvPr id="69" name="Freeform 13">
                <a:extLst>
                  <a:ext uri="{FF2B5EF4-FFF2-40B4-BE49-F238E27FC236}">
                    <a16:creationId xmlns:a16="http://schemas.microsoft.com/office/drawing/2014/main" id="{3246E897-E19C-45B6-A46E-F7999920FF61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4587875" y="2947988"/>
                <a:ext cx="36513" cy="150813"/>
              </a:xfrm>
              <a:custGeom>
                <a:avLst/>
                <a:gdLst>
                  <a:gd name="T0" fmla="*/ 1 w 12"/>
                  <a:gd name="T1" fmla="*/ 16 h 50"/>
                  <a:gd name="T2" fmla="*/ 11 w 12"/>
                  <a:gd name="T3" fmla="*/ 16 h 50"/>
                  <a:gd name="T4" fmla="*/ 11 w 12"/>
                  <a:gd name="T5" fmla="*/ 50 h 50"/>
                  <a:gd name="T6" fmla="*/ 1 w 12"/>
                  <a:gd name="T7" fmla="*/ 50 h 50"/>
                  <a:gd name="T8" fmla="*/ 1 w 12"/>
                  <a:gd name="T9" fmla="*/ 16 h 50"/>
                  <a:gd name="T10" fmla="*/ 6 w 12"/>
                  <a:gd name="T11" fmla="*/ 0 h 50"/>
                  <a:gd name="T12" fmla="*/ 12 w 12"/>
                  <a:gd name="T13" fmla="*/ 6 h 50"/>
                  <a:gd name="T14" fmla="*/ 6 w 12"/>
                  <a:gd name="T15" fmla="*/ 12 h 50"/>
                  <a:gd name="T16" fmla="*/ 0 w 12"/>
                  <a:gd name="T17" fmla="*/ 6 h 50"/>
                  <a:gd name="T18" fmla="*/ 6 w 12"/>
                  <a:gd name="T19" fmla="*/ 0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2" h="50">
                    <a:moveTo>
                      <a:pt x="1" y="16"/>
                    </a:moveTo>
                    <a:cubicBezTo>
                      <a:pt x="11" y="16"/>
                      <a:pt x="11" y="16"/>
                      <a:pt x="11" y="16"/>
                    </a:cubicBezTo>
                    <a:cubicBezTo>
                      <a:pt x="11" y="50"/>
                      <a:pt x="11" y="50"/>
                      <a:pt x="11" y="50"/>
                    </a:cubicBezTo>
                    <a:cubicBezTo>
                      <a:pt x="1" y="50"/>
                      <a:pt x="1" y="50"/>
                      <a:pt x="1" y="50"/>
                    </a:cubicBezTo>
                    <a:lnTo>
                      <a:pt x="1" y="16"/>
                    </a:lnTo>
                    <a:close/>
                    <a:moveTo>
                      <a:pt x="6" y="0"/>
                    </a:moveTo>
                    <a:cubicBezTo>
                      <a:pt x="9" y="0"/>
                      <a:pt x="12" y="3"/>
                      <a:pt x="12" y="6"/>
                    </a:cubicBezTo>
                    <a:cubicBezTo>
                      <a:pt x="12" y="9"/>
                      <a:pt x="9" y="12"/>
                      <a:pt x="6" y="12"/>
                    </a:cubicBezTo>
                    <a:cubicBezTo>
                      <a:pt x="3" y="12"/>
                      <a:pt x="0" y="9"/>
                      <a:pt x="0" y="6"/>
                    </a:cubicBezTo>
                    <a:cubicBezTo>
                      <a:pt x="0" y="3"/>
                      <a:pt x="3" y="0"/>
                      <a:pt x="6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  <p:sp>
            <p:nvSpPr>
              <p:cNvPr id="70" name="Freeform 14">
                <a:extLst>
                  <a:ext uri="{FF2B5EF4-FFF2-40B4-BE49-F238E27FC236}">
                    <a16:creationId xmlns:a16="http://schemas.microsoft.com/office/drawing/2014/main" id="{D6D8DA0A-72C3-4225-9087-07774171FF6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641850" y="2995613"/>
                <a:ext cx="96838" cy="103188"/>
              </a:xfrm>
              <a:custGeom>
                <a:avLst/>
                <a:gdLst>
                  <a:gd name="T0" fmla="*/ 0 w 32"/>
                  <a:gd name="T1" fmla="*/ 0 h 34"/>
                  <a:gd name="T2" fmla="*/ 10 w 32"/>
                  <a:gd name="T3" fmla="*/ 0 h 34"/>
                  <a:gd name="T4" fmla="*/ 10 w 32"/>
                  <a:gd name="T5" fmla="*/ 5 h 34"/>
                  <a:gd name="T6" fmla="*/ 10 w 32"/>
                  <a:gd name="T7" fmla="*/ 5 h 34"/>
                  <a:gd name="T8" fmla="*/ 20 w 32"/>
                  <a:gd name="T9" fmla="*/ 0 h 34"/>
                  <a:gd name="T10" fmla="*/ 32 w 32"/>
                  <a:gd name="T11" fmla="*/ 15 h 34"/>
                  <a:gd name="T12" fmla="*/ 32 w 32"/>
                  <a:gd name="T13" fmla="*/ 34 h 34"/>
                  <a:gd name="T14" fmla="*/ 22 w 32"/>
                  <a:gd name="T15" fmla="*/ 34 h 34"/>
                  <a:gd name="T16" fmla="*/ 22 w 32"/>
                  <a:gd name="T17" fmla="*/ 18 h 34"/>
                  <a:gd name="T18" fmla="*/ 16 w 32"/>
                  <a:gd name="T19" fmla="*/ 9 h 34"/>
                  <a:gd name="T20" fmla="*/ 10 w 32"/>
                  <a:gd name="T21" fmla="*/ 17 h 34"/>
                  <a:gd name="T22" fmla="*/ 10 w 32"/>
                  <a:gd name="T23" fmla="*/ 34 h 34"/>
                  <a:gd name="T24" fmla="*/ 0 w 32"/>
                  <a:gd name="T25" fmla="*/ 34 h 34"/>
                  <a:gd name="T26" fmla="*/ 0 w 32"/>
                  <a:gd name="T27" fmla="*/ 0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32" h="34">
                    <a:moveTo>
                      <a:pt x="0" y="0"/>
                    </a:moveTo>
                    <a:cubicBezTo>
                      <a:pt x="10" y="0"/>
                      <a:pt x="10" y="0"/>
                      <a:pt x="10" y="0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1" y="2"/>
                      <a:pt x="14" y="0"/>
                      <a:pt x="20" y="0"/>
                    </a:cubicBezTo>
                    <a:cubicBezTo>
                      <a:pt x="30" y="0"/>
                      <a:pt x="32" y="7"/>
                      <a:pt x="32" y="15"/>
                    </a:cubicBezTo>
                    <a:cubicBezTo>
                      <a:pt x="32" y="34"/>
                      <a:pt x="32" y="34"/>
                      <a:pt x="32" y="34"/>
                    </a:cubicBezTo>
                    <a:cubicBezTo>
                      <a:pt x="22" y="34"/>
                      <a:pt x="22" y="34"/>
                      <a:pt x="22" y="34"/>
                    </a:cubicBezTo>
                    <a:cubicBezTo>
                      <a:pt x="22" y="18"/>
                      <a:pt x="22" y="18"/>
                      <a:pt x="22" y="18"/>
                    </a:cubicBezTo>
                    <a:cubicBezTo>
                      <a:pt x="22" y="14"/>
                      <a:pt x="22" y="9"/>
                      <a:pt x="16" y="9"/>
                    </a:cubicBezTo>
                    <a:cubicBezTo>
                      <a:pt x="11" y="9"/>
                      <a:pt x="10" y="13"/>
                      <a:pt x="10" y="17"/>
                    </a:cubicBezTo>
                    <a:cubicBezTo>
                      <a:pt x="10" y="34"/>
                      <a:pt x="10" y="34"/>
                      <a:pt x="10" y="34"/>
                    </a:cubicBezTo>
                    <a:cubicBezTo>
                      <a:pt x="0" y="34"/>
                      <a:pt x="0" y="34"/>
                      <a:pt x="0" y="34"/>
                    </a:cubicBez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53129537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15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7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8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1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2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5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6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9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0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3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4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7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8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1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2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5" dur="10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6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9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0" presetID="2" presetClass="entr" presetSubtype="2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3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4" presetID="2" presetClass="entr" presetSubtype="4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7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8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1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2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5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9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3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4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7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8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1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2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4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5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8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9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2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3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4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6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7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8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0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1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5" grpId="0" build="p"/>
      <p:bldP spid="14" grpId="0" animBg="1"/>
      <p:bldP spid="22" grpId="0"/>
      <p:bldP spid="28" grpId="0"/>
      <p:bldP spid="29" grpId="0"/>
      <p:bldP spid="30" grpId="0" animBg="1"/>
      <p:bldP spid="31" grpId="0"/>
      <p:bldP spid="32" grpId="0"/>
      <p:bldP spid="33" grpId="0" animBg="1"/>
      <p:bldP spid="34" grpId="0"/>
      <p:bldP spid="35" grpId="0"/>
      <p:bldP spid="36" grpId="0" animBg="1"/>
      <p:bldP spid="37" grpId="0"/>
      <p:bldP spid="38" grpId="0"/>
      <p:bldP spid="54" grpId="0" animBg="1"/>
      <p:bldP spid="23" grpId="0"/>
      <p:bldP spid="24" grpId="0"/>
      <p:bldP spid="25" grpId="0"/>
      <p:bldP spid="26" grpId="0" animBg="1"/>
      <p:bldP spid="55" grpId="0" animBg="1"/>
      <p:bldP spid="60" grpId="0"/>
      <p:bldP spid="61" grpId="0"/>
    </p:bldLst>
  </p:timing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" name="Freeform: Shape 69">
            <a:extLst>
              <a:ext uri="{FF2B5EF4-FFF2-40B4-BE49-F238E27FC236}">
                <a16:creationId xmlns:a16="http://schemas.microsoft.com/office/drawing/2014/main" id="{D35D1FB4-8919-461D-81DD-53751486308E}"/>
              </a:ext>
            </a:extLst>
          </p:cNvPr>
          <p:cNvSpPr/>
          <p:nvPr/>
        </p:nvSpPr>
        <p:spPr>
          <a:xfrm>
            <a:off x="7638688" y="0"/>
            <a:ext cx="4553313" cy="4669929"/>
          </a:xfrm>
          <a:custGeom>
            <a:avLst/>
            <a:gdLst>
              <a:gd name="connsiteX0" fmla="*/ 1334922 w 4553313"/>
              <a:gd name="connsiteY0" fmla="*/ 0 h 4669929"/>
              <a:gd name="connsiteX1" fmla="*/ 4553313 w 4553313"/>
              <a:gd name="connsiteY1" fmla="*/ 0 h 4669929"/>
              <a:gd name="connsiteX2" fmla="*/ 4553313 w 4553313"/>
              <a:gd name="connsiteY2" fmla="*/ 4132457 h 4669929"/>
              <a:gd name="connsiteX3" fmla="*/ 4535991 w 4553313"/>
              <a:gd name="connsiteY3" fmla="*/ 4147556 h 4669929"/>
              <a:gd name="connsiteX4" fmla="*/ 4369281 w 4553313"/>
              <a:gd name="connsiteY4" fmla="*/ 4267528 h 4669929"/>
              <a:gd name="connsiteX5" fmla="*/ 2770754 w 4553313"/>
              <a:gd name="connsiteY5" fmla="*/ 4669343 h 4669929"/>
              <a:gd name="connsiteX6" fmla="*/ 1141656 w 4553313"/>
              <a:gd name="connsiteY6" fmla="*/ 4302468 h 4669929"/>
              <a:gd name="connsiteX7" fmla="*/ 128383 w 4553313"/>
              <a:gd name="connsiteY7" fmla="*/ 2970366 h 4669929"/>
              <a:gd name="connsiteX8" fmla="*/ 180794 w 4553313"/>
              <a:gd name="connsiteY8" fmla="*/ 1323796 h 4669929"/>
              <a:gd name="connsiteX9" fmla="*/ 1175249 w 4553313"/>
              <a:gd name="connsiteY9" fmla="*/ 166149 h 466992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4553313" h="4669929">
                <a:moveTo>
                  <a:pt x="1334922" y="0"/>
                </a:moveTo>
                <a:lnTo>
                  <a:pt x="4553313" y="0"/>
                </a:lnTo>
                <a:lnTo>
                  <a:pt x="4553313" y="4132457"/>
                </a:lnTo>
                <a:lnTo>
                  <a:pt x="4535991" y="4147556"/>
                </a:lnTo>
                <a:cubicBezTo>
                  <a:pt x="4482156" y="4190345"/>
                  <a:pt x="4426606" y="4230404"/>
                  <a:pt x="4369281" y="4267528"/>
                </a:cubicBezTo>
                <a:cubicBezTo>
                  <a:pt x="3910689" y="4560156"/>
                  <a:pt x="3342906" y="4660608"/>
                  <a:pt x="2770754" y="4669343"/>
                </a:cubicBezTo>
                <a:cubicBezTo>
                  <a:pt x="2194236" y="4678078"/>
                  <a:pt x="1613353" y="4590727"/>
                  <a:pt x="1141656" y="4302468"/>
                </a:cubicBezTo>
                <a:cubicBezTo>
                  <a:pt x="669960" y="4014210"/>
                  <a:pt x="307450" y="3520678"/>
                  <a:pt x="128383" y="2970366"/>
                </a:cubicBezTo>
                <a:cubicBezTo>
                  <a:pt x="-50690" y="2415684"/>
                  <a:pt x="-50690" y="1804227"/>
                  <a:pt x="180794" y="1323796"/>
                </a:cubicBezTo>
                <a:cubicBezTo>
                  <a:pt x="387161" y="899599"/>
                  <a:pt x="767411" y="579062"/>
                  <a:pt x="1175249" y="166149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/>
          </a:p>
        </p:txBody>
      </p:sp>
      <p:sp>
        <p:nvSpPr>
          <p:cNvPr id="16" name="PpHolder2">
            <a:extLst>
              <a:ext uri="{FF2B5EF4-FFF2-40B4-BE49-F238E27FC236}">
                <a16:creationId xmlns:a16="http://schemas.microsoft.com/office/drawing/2014/main" id="{2113A1D6-B3C1-4D47-98AF-F4036D64F142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4" name="PpHolder3">
            <a:extLst>
              <a:ext uri="{FF2B5EF4-FFF2-40B4-BE49-F238E27FC236}">
                <a16:creationId xmlns:a16="http://schemas.microsoft.com/office/drawing/2014/main" id="{43DC098E-CABA-40E5-984D-8348A06ED5DF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2" name="PpHolder4">
            <a:extLst>
              <a:ext uri="{FF2B5EF4-FFF2-40B4-BE49-F238E27FC236}">
                <a16:creationId xmlns:a16="http://schemas.microsoft.com/office/drawing/2014/main" id="{12F5E671-762C-4195-B0A9-D4BC37012B71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74" name="Text Placeholder 73">
            <a:extLst>
              <a:ext uri="{FF2B5EF4-FFF2-40B4-BE49-F238E27FC236}">
                <a16:creationId xmlns:a16="http://schemas.microsoft.com/office/drawing/2014/main" id="{10950527-6C36-40D5-A26F-87CBBA497BAF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 dirty="0"/>
              <a:t>Latest projects</a:t>
            </a:r>
          </a:p>
        </p:txBody>
      </p:sp>
      <p:grpSp>
        <p:nvGrpSpPr>
          <p:cNvPr id="2" name="Group 1">
            <a:extLst>
              <a:ext uri="{FF2B5EF4-FFF2-40B4-BE49-F238E27FC236}">
                <a16:creationId xmlns:a16="http://schemas.microsoft.com/office/drawing/2014/main" id="{3FA99D92-4FF3-47F0-9907-B2A2B5D08F04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3E031B47-C246-44A8-BECA-6C9E12B87C4B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5F94B2AD-58CA-45C1-BB01-7E41AFAA9E30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D805782C-1FD9-49F5-9C14-A83370EFB58B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4" name="Graphic 2">
              <a:extLst>
                <a:ext uri="{FF2B5EF4-FFF2-40B4-BE49-F238E27FC236}">
                  <a16:creationId xmlns:a16="http://schemas.microsoft.com/office/drawing/2014/main" id="{C1CECFD4-DF92-4285-BF6F-99C4321A78AA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596B6C2A-3371-4999-AA2E-2D090E9ECEDF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" name="Freeform: Shape 5">
                <a:extLst>
                  <a:ext uri="{FF2B5EF4-FFF2-40B4-BE49-F238E27FC236}">
                    <a16:creationId xmlns:a16="http://schemas.microsoft.com/office/drawing/2014/main" id="{6F6843B9-3C1E-4F1A-86CE-D33038C9EA5B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CD9F9685-913B-46DF-87AE-D88D946062CA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461EE643-715C-4BEA-88A6-2ED8CEDD8782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28" name="TextBox 27">
            <a:extLst>
              <a:ext uri="{FF2B5EF4-FFF2-40B4-BE49-F238E27FC236}">
                <a16:creationId xmlns:a16="http://schemas.microsoft.com/office/drawing/2014/main" id="{2D61C0CF-AB17-4F80-97ED-F9CB73423FDE}"/>
              </a:ext>
            </a:extLst>
          </p:cNvPr>
          <p:cNvSpPr txBox="1"/>
          <p:nvPr/>
        </p:nvSpPr>
        <p:spPr>
          <a:xfrm>
            <a:off x="1223399" y="4414909"/>
            <a:ext cx="3037106" cy="33983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</a:t>
            </a:r>
          </a:p>
        </p:txBody>
      </p:sp>
      <p:sp>
        <p:nvSpPr>
          <p:cNvPr id="31" name="Graphic 56">
            <a:extLst>
              <a:ext uri="{FF2B5EF4-FFF2-40B4-BE49-F238E27FC236}">
                <a16:creationId xmlns:a16="http://schemas.microsoft.com/office/drawing/2014/main" id="{81747341-6F39-4988-B423-3AA84172DE1D}"/>
              </a:ext>
            </a:extLst>
          </p:cNvPr>
          <p:cNvSpPr/>
          <p:nvPr/>
        </p:nvSpPr>
        <p:spPr>
          <a:xfrm rot="14400000">
            <a:off x="-276383" y="6028520"/>
            <a:ext cx="870569" cy="863393"/>
          </a:xfrm>
          <a:custGeom>
            <a:avLst/>
            <a:gdLst>
              <a:gd name="connsiteX0" fmla="*/ 1125145 w 1355080"/>
              <a:gd name="connsiteY0" fmla="*/ 14790 h 1343911"/>
              <a:gd name="connsiteX1" fmla="*/ 1341363 w 1355080"/>
              <a:gd name="connsiteY1" fmla="*/ 343402 h 1343911"/>
              <a:gd name="connsiteX2" fmla="*/ 1319455 w 1355080"/>
              <a:gd name="connsiteY2" fmla="*/ 784410 h 1343911"/>
              <a:gd name="connsiteX3" fmla="*/ 1134670 w 1355080"/>
              <a:gd name="connsiteY3" fmla="*/ 1201605 h 1343911"/>
              <a:gd name="connsiteX4" fmla="*/ 696520 w 1355080"/>
              <a:gd name="connsiteY4" fmla="*/ 1343527 h 1343911"/>
              <a:gd name="connsiteX5" fmla="*/ 258370 w 1355080"/>
              <a:gd name="connsiteY5" fmla="*/ 1181602 h 1343911"/>
              <a:gd name="connsiteX6" fmla="*/ 29770 w 1355080"/>
              <a:gd name="connsiteY6" fmla="*/ 790125 h 1343911"/>
              <a:gd name="connsiteX7" fmla="*/ 38343 w 1355080"/>
              <a:gd name="connsiteY7" fmla="*/ 363405 h 1343911"/>
              <a:gd name="connsiteX8" fmla="*/ 315520 w 1355080"/>
              <a:gd name="connsiteY8" fmla="*/ 93847 h 1343911"/>
              <a:gd name="connsiteX9" fmla="*/ 706998 w 1355080"/>
              <a:gd name="connsiteY9" fmla="*/ 51937 h 1343911"/>
              <a:gd name="connsiteX10" fmla="*/ 1125145 w 1355080"/>
              <a:gd name="connsiteY10" fmla="*/ 14790 h 134391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355080" h="1343911">
                <a:moveTo>
                  <a:pt x="1125145" y="14790"/>
                </a:moveTo>
                <a:cubicBezTo>
                  <a:pt x="1241350" y="56700"/>
                  <a:pt x="1313740" y="199575"/>
                  <a:pt x="1341363" y="343402"/>
                </a:cubicBezTo>
                <a:cubicBezTo>
                  <a:pt x="1368985" y="487230"/>
                  <a:pt x="1351840" y="632010"/>
                  <a:pt x="1319455" y="784410"/>
                </a:cubicBezTo>
                <a:cubicBezTo>
                  <a:pt x="1288023" y="937762"/>
                  <a:pt x="1241350" y="1098735"/>
                  <a:pt x="1134670" y="1201605"/>
                </a:cubicBezTo>
                <a:cubicBezTo>
                  <a:pt x="1027990" y="1304475"/>
                  <a:pt x="860350" y="1349242"/>
                  <a:pt x="696520" y="1343527"/>
                </a:cubicBezTo>
                <a:cubicBezTo>
                  <a:pt x="533643" y="1337812"/>
                  <a:pt x="374575" y="1281615"/>
                  <a:pt x="258370" y="1181602"/>
                </a:cubicBezTo>
                <a:cubicBezTo>
                  <a:pt x="142165" y="1081590"/>
                  <a:pt x="68823" y="938715"/>
                  <a:pt x="29770" y="790125"/>
                </a:cubicBezTo>
                <a:cubicBezTo>
                  <a:pt x="-9282" y="642487"/>
                  <a:pt x="-13092" y="490087"/>
                  <a:pt x="38343" y="363405"/>
                </a:cubicBezTo>
                <a:cubicBezTo>
                  <a:pt x="89778" y="235770"/>
                  <a:pt x="196458" y="134805"/>
                  <a:pt x="315520" y="93847"/>
                </a:cubicBezTo>
                <a:cubicBezTo>
                  <a:pt x="433630" y="52890"/>
                  <a:pt x="563170" y="71940"/>
                  <a:pt x="706998" y="51937"/>
                </a:cubicBezTo>
                <a:cubicBezTo>
                  <a:pt x="851778" y="31935"/>
                  <a:pt x="1009893" y="-27120"/>
                  <a:pt x="1125145" y="14790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6C0EE00B-4A03-4F01-8370-6E5A9E05B2B1}"/>
              </a:ext>
            </a:extLst>
          </p:cNvPr>
          <p:cNvSpPr txBox="1"/>
          <p:nvPr/>
        </p:nvSpPr>
        <p:spPr>
          <a:xfrm>
            <a:off x="2048212" y="5270262"/>
            <a:ext cx="1830382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</a:t>
            </a: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4C40DE5F-55D9-47BA-BE68-084F9214F049}"/>
              </a:ext>
            </a:extLst>
          </p:cNvPr>
          <p:cNvSpPr txBox="1"/>
          <p:nvPr/>
        </p:nvSpPr>
        <p:spPr>
          <a:xfrm>
            <a:off x="2048212" y="5003041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 err="1">
                <a:solidFill>
                  <a:schemeClr val="accent1"/>
                </a:solidFill>
                <a:latin typeface="+mj-lt"/>
              </a:rPr>
              <a:t>Decription</a:t>
            </a:r>
            <a:endParaRPr lang="en-US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8D5873C8-C862-4207-A000-BA2D07BC991E}"/>
              </a:ext>
            </a:extLst>
          </p:cNvPr>
          <p:cNvSpPr txBox="1"/>
          <p:nvPr/>
        </p:nvSpPr>
        <p:spPr>
          <a:xfrm>
            <a:off x="1128807" y="4878933"/>
            <a:ext cx="1053446" cy="923330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5400" b="1" dirty="0">
                <a:solidFill>
                  <a:schemeClr val="accent1"/>
                </a:solidFill>
                <a:latin typeface="+mj-lt"/>
              </a:rPr>
              <a:t>01</a:t>
            </a: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17C02B27-E987-41CB-92EE-B4C40BF9DB10}"/>
              </a:ext>
            </a:extLst>
          </p:cNvPr>
          <p:cNvSpPr txBox="1"/>
          <p:nvPr/>
        </p:nvSpPr>
        <p:spPr>
          <a:xfrm>
            <a:off x="5518201" y="5270262"/>
            <a:ext cx="1830382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13170313-78A1-482B-AAF4-20F31DEE7005}"/>
              </a:ext>
            </a:extLst>
          </p:cNvPr>
          <p:cNvSpPr txBox="1"/>
          <p:nvPr/>
        </p:nvSpPr>
        <p:spPr>
          <a:xfrm>
            <a:off x="5518201" y="5003041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9CFF599C-31AB-46E2-B5FA-82C4BED7A153}"/>
              </a:ext>
            </a:extLst>
          </p:cNvPr>
          <p:cNvSpPr txBox="1"/>
          <p:nvPr/>
        </p:nvSpPr>
        <p:spPr>
          <a:xfrm>
            <a:off x="4598796" y="4878933"/>
            <a:ext cx="1053446" cy="923330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5400" b="1" dirty="0">
                <a:solidFill>
                  <a:schemeClr val="accent2"/>
                </a:solidFill>
                <a:latin typeface="+mj-lt"/>
              </a:rPr>
              <a:t>02</a:t>
            </a:r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47D07A26-F117-472D-AE71-9D2CB191CFAC}"/>
              </a:ext>
            </a:extLst>
          </p:cNvPr>
          <p:cNvSpPr txBox="1"/>
          <p:nvPr/>
        </p:nvSpPr>
        <p:spPr>
          <a:xfrm>
            <a:off x="8988189" y="5270262"/>
            <a:ext cx="1830382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</a:t>
            </a:r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1411A786-1E0B-4211-87EF-AD0892333900}"/>
              </a:ext>
            </a:extLst>
          </p:cNvPr>
          <p:cNvSpPr txBox="1"/>
          <p:nvPr/>
        </p:nvSpPr>
        <p:spPr>
          <a:xfrm>
            <a:off x="8988189" y="5003041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3"/>
                </a:solidFill>
                <a:latin typeface="+mj-lt"/>
              </a:rPr>
              <a:t>Description</a:t>
            </a: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486E19B7-9680-4D3E-94A5-2D35D033FB4E}"/>
              </a:ext>
            </a:extLst>
          </p:cNvPr>
          <p:cNvSpPr txBox="1"/>
          <p:nvPr/>
        </p:nvSpPr>
        <p:spPr>
          <a:xfrm>
            <a:off x="8068784" y="4878933"/>
            <a:ext cx="1053446" cy="923330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5400" b="1" dirty="0">
                <a:solidFill>
                  <a:schemeClr val="accent3"/>
                </a:solidFill>
                <a:latin typeface="+mj-lt"/>
              </a:rPr>
              <a:t>03</a:t>
            </a:r>
          </a:p>
        </p:txBody>
      </p:sp>
      <p:sp>
        <p:nvSpPr>
          <p:cNvPr id="49" name="Freeform: Shape 48">
            <a:extLst>
              <a:ext uri="{FF2B5EF4-FFF2-40B4-BE49-F238E27FC236}">
                <a16:creationId xmlns:a16="http://schemas.microsoft.com/office/drawing/2014/main" id="{74F017EF-38B2-4993-ADA3-199879B59AF4}"/>
              </a:ext>
            </a:extLst>
          </p:cNvPr>
          <p:cNvSpPr/>
          <p:nvPr/>
        </p:nvSpPr>
        <p:spPr>
          <a:xfrm>
            <a:off x="491352" y="2782593"/>
            <a:ext cx="531588" cy="371710"/>
          </a:xfrm>
          <a:custGeom>
            <a:avLst/>
            <a:gdLst>
              <a:gd name="connsiteX0" fmla="*/ 638937 w 982408"/>
              <a:gd name="connsiteY0" fmla="*/ 686943 h 686943"/>
              <a:gd name="connsiteX1" fmla="*/ 343472 w 982408"/>
              <a:gd name="connsiteY1" fmla="*/ 686943 h 686943"/>
              <a:gd name="connsiteX2" fmla="*/ 0 w 982408"/>
              <a:gd name="connsiteY2" fmla="*/ 343472 h 686943"/>
              <a:gd name="connsiteX3" fmla="*/ 0 w 982408"/>
              <a:gd name="connsiteY3" fmla="*/ 0 h 686943"/>
              <a:gd name="connsiteX4" fmla="*/ 638937 w 982408"/>
              <a:gd name="connsiteY4" fmla="*/ 0 h 686943"/>
              <a:gd name="connsiteX5" fmla="*/ 982409 w 982408"/>
              <a:gd name="connsiteY5" fmla="*/ 343472 h 686943"/>
              <a:gd name="connsiteX6" fmla="*/ 982409 w 982408"/>
              <a:gd name="connsiteY6" fmla="*/ 343472 h 686943"/>
              <a:gd name="connsiteX7" fmla="*/ 638937 w 982408"/>
              <a:gd name="connsiteY7" fmla="*/ 686943 h 686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82408" h="686943">
                <a:moveTo>
                  <a:pt x="638937" y="686943"/>
                </a:moveTo>
                <a:lnTo>
                  <a:pt x="343472" y="686943"/>
                </a:lnTo>
                <a:cubicBezTo>
                  <a:pt x="153734" y="686943"/>
                  <a:pt x="0" y="533210"/>
                  <a:pt x="0" y="343472"/>
                </a:cubicBezTo>
                <a:lnTo>
                  <a:pt x="0" y="0"/>
                </a:lnTo>
                <a:lnTo>
                  <a:pt x="638937" y="0"/>
                </a:lnTo>
                <a:cubicBezTo>
                  <a:pt x="828675" y="0"/>
                  <a:pt x="982409" y="153734"/>
                  <a:pt x="982409" y="343472"/>
                </a:cubicBezTo>
                <a:lnTo>
                  <a:pt x="982409" y="343472"/>
                </a:lnTo>
                <a:cubicBezTo>
                  <a:pt x="982409" y="533210"/>
                  <a:pt x="828580" y="686943"/>
                  <a:pt x="638937" y="686943"/>
                </a:cubicBezTo>
                <a:close/>
              </a:path>
            </a:pathLst>
          </a:custGeom>
          <a:solidFill>
            <a:schemeClr val="accent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54" name="Freeform: Shape 53">
            <a:extLst>
              <a:ext uri="{FF2B5EF4-FFF2-40B4-BE49-F238E27FC236}">
                <a16:creationId xmlns:a16="http://schemas.microsoft.com/office/drawing/2014/main" id="{AA1DF785-632D-4142-B815-4B0EA82DC646}"/>
              </a:ext>
            </a:extLst>
          </p:cNvPr>
          <p:cNvSpPr/>
          <p:nvPr/>
        </p:nvSpPr>
        <p:spPr>
          <a:xfrm>
            <a:off x="3540939" y="2782593"/>
            <a:ext cx="531588" cy="371710"/>
          </a:xfrm>
          <a:custGeom>
            <a:avLst/>
            <a:gdLst>
              <a:gd name="connsiteX0" fmla="*/ 638937 w 982408"/>
              <a:gd name="connsiteY0" fmla="*/ 686943 h 686943"/>
              <a:gd name="connsiteX1" fmla="*/ 343472 w 982408"/>
              <a:gd name="connsiteY1" fmla="*/ 686943 h 686943"/>
              <a:gd name="connsiteX2" fmla="*/ 0 w 982408"/>
              <a:gd name="connsiteY2" fmla="*/ 343472 h 686943"/>
              <a:gd name="connsiteX3" fmla="*/ 0 w 982408"/>
              <a:gd name="connsiteY3" fmla="*/ 0 h 686943"/>
              <a:gd name="connsiteX4" fmla="*/ 638937 w 982408"/>
              <a:gd name="connsiteY4" fmla="*/ 0 h 686943"/>
              <a:gd name="connsiteX5" fmla="*/ 982409 w 982408"/>
              <a:gd name="connsiteY5" fmla="*/ 343472 h 686943"/>
              <a:gd name="connsiteX6" fmla="*/ 982409 w 982408"/>
              <a:gd name="connsiteY6" fmla="*/ 343472 h 686943"/>
              <a:gd name="connsiteX7" fmla="*/ 638937 w 982408"/>
              <a:gd name="connsiteY7" fmla="*/ 686943 h 686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82408" h="686943">
                <a:moveTo>
                  <a:pt x="638937" y="686943"/>
                </a:moveTo>
                <a:lnTo>
                  <a:pt x="343472" y="686943"/>
                </a:lnTo>
                <a:cubicBezTo>
                  <a:pt x="153734" y="686943"/>
                  <a:pt x="0" y="533210"/>
                  <a:pt x="0" y="343472"/>
                </a:cubicBezTo>
                <a:lnTo>
                  <a:pt x="0" y="0"/>
                </a:lnTo>
                <a:lnTo>
                  <a:pt x="638937" y="0"/>
                </a:lnTo>
                <a:cubicBezTo>
                  <a:pt x="828675" y="0"/>
                  <a:pt x="982409" y="153734"/>
                  <a:pt x="982409" y="343472"/>
                </a:cubicBezTo>
                <a:lnTo>
                  <a:pt x="982409" y="343472"/>
                </a:lnTo>
                <a:cubicBezTo>
                  <a:pt x="982409" y="533210"/>
                  <a:pt x="828580" y="686943"/>
                  <a:pt x="638937" y="686943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58" name="Freeform: Shape 57">
            <a:extLst>
              <a:ext uri="{FF2B5EF4-FFF2-40B4-BE49-F238E27FC236}">
                <a16:creationId xmlns:a16="http://schemas.microsoft.com/office/drawing/2014/main" id="{090F9B33-63FE-4C77-9612-904EC054C4CB}"/>
              </a:ext>
            </a:extLst>
          </p:cNvPr>
          <p:cNvSpPr/>
          <p:nvPr/>
        </p:nvSpPr>
        <p:spPr>
          <a:xfrm>
            <a:off x="6596854" y="2782593"/>
            <a:ext cx="531588" cy="371710"/>
          </a:xfrm>
          <a:custGeom>
            <a:avLst/>
            <a:gdLst>
              <a:gd name="connsiteX0" fmla="*/ 638937 w 982408"/>
              <a:gd name="connsiteY0" fmla="*/ 686943 h 686943"/>
              <a:gd name="connsiteX1" fmla="*/ 343472 w 982408"/>
              <a:gd name="connsiteY1" fmla="*/ 686943 h 686943"/>
              <a:gd name="connsiteX2" fmla="*/ 0 w 982408"/>
              <a:gd name="connsiteY2" fmla="*/ 343472 h 686943"/>
              <a:gd name="connsiteX3" fmla="*/ 0 w 982408"/>
              <a:gd name="connsiteY3" fmla="*/ 0 h 686943"/>
              <a:gd name="connsiteX4" fmla="*/ 638937 w 982408"/>
              <a:gd name="connsiteY4" fmla="*/ 0 h 686943"/>
              <a:gd name="connsiteX5" fmla="*/ 982409 w 982408"/>
              <a:gd name="connsiteY5" fmla="*/ 343472 h 686943"/>
              <a:gd name="connsiteX6" fmla="*/ 982409 w 982408"/>
              <a:gd name="connsiteY6" fmla="*/ 343472 h 686943"/>
              <a:gd name="connsiteX7" fmla="*/ 638937 w 982408"/>
              <a:gd name="connsiteY7" fmla="*/ 686943 h 686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82408" h="686943">
                <a:moveTo>
                  <a:pt x="638937" y="686943"/>
                </a:moveTo>
                <a:lnTo>
                  <a:pt x="343472" y="686943"/>
                </a:lnTo>
                <a:cubicBezTo>
                  <a:pt x="153734" y="686943"/>
                  <a:pt x="0" y="533210"/>
                  <a:pt x="0" y="343472"/>
                </a:cubicBezTo>
                <a:lnTo>
                  <a:pt x="0" y="0"/>
                </a:lnTo>
                <a:lnTo>
                  <a:pt x="638937" y="0"/>
                </a:lnTo>
                <a:cubicBezTo>
                  <a:pt x="828675" y="0"/>
                  <a:pt x="982409" y="153734"/>
                  <a:pt x="982409" y="343472"/>
                </a:cubicBezTo>
                <a:lnTo>
                  <a:pt x="982409" y="343472"/>
                </a:lnTo>
                <a:cubicBezTo>
                  <a:pt x="982409" y="533210"/>
                  <a:pt x="828580" y="686943"/>
                  <a:pt x="638937" y="686943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61" name="TextBox 60">
            <a:extLst>
              <a:ext uri="{FF2B5EF4-FFF2-40B4-BE49-F238E27FC236}">
                <a16:creationId xmlns:a16="http://schemas.microsoft.com/office/drawing/2014/main" id="{47B22A1A-DB0A-4F28-AFA0-F2661707D433}"/>
              </a:ext>
            </a:extLst>
          </p:cNvPr>
          <p:cNvSpPr txBox="1"/>
          <p:nvPr/>
        </p:nvSpPr>
        <p:spPr>
          <a:xfrm>
            <a:off x="491350" y="2794922"/>
            <a:ext cx="531589" cy="30777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400" b="1" dirty="0">
                <a:solidFill>
                  <a:schemeClr val="bg2"/>
                </a:solidFill>
                <a:latin typeface="+mj-lt"/>
              </a:rPr>
              <a:t>01</a:t>
            </a:r>
          </a:p>
        </p:txBody>
      </p:sp>
      <p:sp>
        <p:nvSpPr>
          <p:cNvPr id="62" name="TextBox 61">
            <a:extLst>
              <a:ext uri="{FF2B5EF4-FFF2-40B4-BE49-F238E27FC236}">
                <a16:creationId xmlns:a16="http://schemas.microsoft.com/office/drawing/2014/main" id="{10130E98-A059-476E-BAF1-959D44E6F10A}"/>
              </a:ext>
            </a:extLst>
          </p:cNvPr>
          <p:cNvSpPr txBox="1"/>
          <p:nvPr/>
        </p:nvSpPr>
        <p:spPr>
          <a:xfrm>
            <a:off x="3540937" y="2794922"/>
            <a:ext cx="531589" cy="30777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400" b="1" dirty="0">
                <a:solidFill>
                  <a:schemeClr val="bg2"/>
                </a:solidFill>
                <a:latin typeface="+mj-lt"/>
              </a:rPr>
              <a:t>02</a:t>
            </a:r>
          </a:p>
        </p:txBody>
      </p:sp>
      <p:sp>
        <p:nvSpPr>
          <p:cNvPr id="63" name="TextBox 62">
            <a:extLst>
              <a:ext uri="{FF2B5EF4-FFF2-40B4-BE49-F238E27FC236}">
                <a16:creationId xmlns:a16="http://schemas.microsoft.com/office/drawing/2014/main" id="{3C9F6C67-FF51-4E17-943F-EC2D6D0D7841}"/>
              </a:ext>
            </a:extLst>
          </p:cNvPr>
          <p:cNvSpPr txBox="1"/>
          <p:nvPr/>
        </p:nvSpPr>
        <p:spPr>
          <a:xfrm>
            <a:off x="6596852" y="2794922"/>
            <a:ext cx="531589" cy="30777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400" b="1" dirty="0">
                <a:solidFill>
                  <a:schemeClr val="bg2"/>
                </a:solidFill>
                <a:latin typeface="+mj-lt"/>
              </a:rPr>
              <a:t>03</a:t>
            </a:r>
          </a:p>
        </p:txBody>
      </p:sp>
      <p:sp>
        <p:nvSpPr>
          <p:cNvPr id="71" name="Freeform: Shape 70">
            <a:extLst>
              <a:ext uri="{FF2B5EF4-FFF2-40B4-BE49-F238E27FC236}">
                <a16:creationId xmlns:a16="http://schemas.microsoft.com/office/drawing/2014/main" id="{6757EBCF-B8CB-4A6E-A3F5-5ACDEDBF0664}"/>
              </a:ext>
            </a:extLst>
          </p:cNvPr>
          <p:cNvSpPr/>
          <p:nvPr/>
        </p:nvSpPr>
        <p:spPr>
          <a:xfrm rot="10800000">
            <a:off x="9667164" y="1023962"/>
            <a:ext cx="304298" cy="222034"/>
          </a:xfrm>
          <a:custGeom>
            <a:avLst/>
            <a:gdLst>
              <a:gd name="connsiteX0" fmla="*/ 234601 w 392144"/>
              <a:gd name="connsiteY0" fmla="*/ 250126 h 286131"/>
              <a:gd name="connsiteX1" fmla="*/ 218218 w 392144"/>
              <a:gd name="connsiteY1" fmla="*/ 212026 h 286131"/>
              <a:gd name="connsiteX2" fmla="*/ 212027 w 392144"/>
              <a:gd name="connsiteY2" fmla="*/ 164687 h 286131"/>
              <a:gd name="connsiteX3" fmla="*/ 239363 w 392144"/>
              <a:gd name="connsiteY3" fmla="*/ 67913 h 286131"/>
              <a:gd name="connsiteX4" fmla="*/ 320135 w 392144"/>
              <a:gd name="connsiteY4" fmla="*/ 0 h 286131"/>
              <a:gd name="connsiteX5" fmla="*/ 329470 w 392144"/>
              <a:gd name="connsiteY5" fmla="*/ 18478 h 286131"/>
              <a:gd name="connsiteX6" fmla="*/ 277463 w 392144"/>
              <a:gd name="connsiteY6" fmla="*/ 56578 h 286131"/>
              <a:gd name="connsiteX7" fmla="*/ 251269 w 392144"/>
              <a:gd name="connsiteY7" fmla="*/ 109061 h 286131"/>
              <a:gd name="connsiteX8" fmla="*/ 248126 w 392144"/>
              <a:gd name="connsiteY8" fmla="*/ 132683 h 286131"/>
              <a:gd name="connsiteX9" fmla="*/ 251269 w 392144"/>
              <a:gd name="connsiteY9" fmla="*/ 152210 h 286131"/>
              <a:gd name="connsiteX10" fmla="*/ 310991 w 392144"/>
              <a:gd name="connsiteY10" fmla="*/ 127540 h 286131"/>
              <a:gd name="connsiteX11" fmla="*/ 369570 w 392144"/>
              <a:gd name="connsiteY11" fmla="*/ 148685 h 286131"/>
              <a:gd name="connsiteX12" fmla="*/ 392144 w 392144"/>
              <a:gd name="connsiteY12" fmla="*/ 206883 h 286131"/>
              <a:gd name="connsiteX13" fmla="*/ 368522 w 392144"/>
              <a:gd name="connsiteY13" fmla="*/ 263938 h 286131"/>
              <a:gd name="connsiteX14" fmla="*/ 307848 w 392144"/>
              <a:gd name="connsiteY14" fmla="*/ 286131 h 286131"/>
              <a:gd name="connsiteX15" fmla="*/ 234601 w 392144"/>
              <a:gd name="connsiteY15" fmla="*/ 250126 h 286131"/>
              <a:gd name="connsiteX16" fmla="*/ 22574 w 392144"/>
              <a:gd name="connsiteY16" fmla="*/ 250126 h 286131"/>
              <a:gd name="connsiteX17" fmla="*/ 6096 w 392144"/>
              <a:gd name="connsiteY17" fmla="*/ 212026 h 286131"/>
              <a:gd name="connsiteX18" fmla="*/ 0 w 392144"/>
              <a:gd name="connsiteY18" fmla="*/ 164687 h 286131"/>
              <a:gd name="connsiteX19" fmla="*/ 27241 w 392144"/>
              <a:gd name="connsiteY19" fmla="*/ 67913 h 286131"/>
              <a:gd name="connsiteX20" fmla="*/ 108013 w 392144"/>
              <a:gd name="connsiteY20" fmla="*/ 0 h 286131"/>
              <a:gd name="connsiteX21" fmla="*/ 117253 w 392144"/>
              <a:gd name="connsiteY21" fmla="*/ 18478 h 286131"/>
              <a:gd name="connsiteX22" fmla="*/ 65341 w 392144"/>
              <a:gd name="connsiteY22" fmla="*/ 56578 h 286131"/>
              <a:gd name="connsiteX23" fmla="*/ 39148 w 392144"/>
              <a:gd name="connsiteY23" fmla="*/ 109061 h 286131"/>
              <a:gd name="connsiteX24" fmla="*/ 36005 w 392144"/>
              <a:gd name="connsiteY24" fmla="*/ 132683 h 286131"/>
              <a:gd name="connsiteX25" fmla="*/ 39148 w 392144"/>
              <a:gd name="connsiteY25" fmla="*/ 152210 h 286131"/>
              <a:gd name="connsiteX26" fmla="*/ 98774 w 392144"/>
              <a:gd name="connsiteY26" fmla="*/ 127540 h 286131"/>
              <a:gd name="connsiteX27" fmla="*/ 157448 w 392144"/>
              <a:gd name="connsiteY27" fmla="*/ 148685 h 286131"/>
              <a:gd name="connsiteX28" fmla="*/ 180023 w 392144"/>
              <a:gd name="connsiteY28" fmla="*/ 206883 h 286131"/>
              <a:gd name="connsiteX29" fmla="*/ 156305 w 392144"/>
              <a:gd name="connsiteY29" fmla="*/ 263938 h 286131"/>
              <a:gd name="connsiteX30" fmla="*/ 95631 w 392144"/>
              <a:gd name="connsiteY30" fmla="*/ 286131 h 286131"/>
              <a:gd name="connsiteX31" fmla="*/ 22574 w 392144"/>
              <a:gd name="connsiteY31" fmla="*/ 250126 h 28613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</a:cxnLst>
            <a:rect l="l" t="t" r="r" b="b"/>
            <a:pathLst>
              <a:path w="392144" h="286131">
                <a:moveTo>
                  <a:pt x="234601" y="250126"/>
                </a:moveTo>
                <a:cubicBezTo>
                  <a:pt x="227743" y="239840"/>
                  <a:pt x="222313" y="227171"/>
                  <a:pt x="218218" y="212026"/>
                </a:cubicBezTo>
                <a:cubicBezTo>
                  <a:pt x="214122" y="196977"/>
                  <a:pt x="212027" y="181166"/>
                  <a:pt x="212027" y="164687"/>
                </a:cubicBezTo>
                <a:cubicBezTo>
                  <a:pt x="212027" y="128969"/>
                  <a:pt x="221171" y="96774"/>
                  <a:pt x="239363" y="67913"/>
                </a:cubicBezTo>
                <a:cubicBezTo>
                  <a:pt x="257556" y="39148"/>
                  <a:pt x="284417" y="16478"/>
                  <a:pt x="320135" y="0"/>
                </a:cubicBezTo>
                <a:lnTo>
                  <a:pt x="329470" y="18478"/>
                </a:lnTo>
                <a:cubicBezTo>
                  <a:pt x="309563" y="26765"/>
                  <a:pt x="292227" y="39433"/>
                  <a:pt x="277463" y="56578"/>
                </a:cubicBezTo>
                <a:cubicBezTo>
                  <a:pt x="262700" y="73724"/>
                  <a:pt x="254032" y="91250"/>
                  <a:pt x="251269" y="109061"/>
                </a:cubicBezTo>
                <a:cubicBezTo>
                  <a:pt x="249174" y="117253"/>
                  <a:pt x="248126" y="125158"/>
                  <a:pt x="248126" y="132683"/>
                </a:cubicBezTo>
                <a:cubicBezTo>
                  <a:pt x="248126" y="139541"/>
                  <a:pt x="249174" y="146114"/>
                  <a:pt x="251269" y="152210"/>
                </a:cubicBezTo>
                <a:cubicBezTo>
                  <a:pt x="266319" y="135731"/>
                  <a:pt x="286322" y="127540"/>
                  <a:pt x="310991" y="127540"/>
                </a:cubicBezTo>
                <a:cubicBezTo>
                  <a:pt x="334899" y="127540"/>
                  <a:pt x="354521" y="134588"/>
                  <a:pt x="369570" y="148685"/>
                </a:cubicBezTo>
                <a:cubicBezTo>
                  <a:pt x="384620" y="162782"/>
                  <a:pt x="392144" y="182118"/>
                  <a:pt x="392144" y="206883"/>
                </a:cubicBezTo>
                <a:cubicBezTo>
                  <a:pt x="392144" y="230124"/>
                  <a:pt x="384238" y="249174"/>
                  <a:pt x="368522" y="263938"/>
                </a:cubicBezTo>
                <a:cubicBezTo>
                  <a:pt x="352711" y="278701"/>
                  <a:pt x="332518" y="286131"/>
                  <a:pt x="307848" y="286131"/>
                </a:cubicBezTo>
                <a:cubicBezTo>
                  <a:pt x="274034" y="286131"/>
                  <a:pt x="249746" y="274130"/>
                  <a:pt x="234601" y="250126"/>
                </a:cubicBezTo>
                <a:close/>
                <a:moveTo>
                  <a:pt x="22574" y="250126"/>
                </a:moveTo>
                <a:cubicBezTo>
                  <a:pt x="15716" y="239840"/>
                  <a:pt x="10192" y="227171"/>
                  <a:pt x="6096" y="212026"/>
                </a:cubicBezTo>
                <a:cubicBezTo>
                  <a:pt x="2000" y="196977"/>
                  <a:pt x="0" y="181166"/>
                  <a:pt x="0" y="164687"/>
                </a:cubicBezTo>
                <a:cubicBezTo>
                  <a:pt x="0" y="128969"/>
                  <a:pt x="9049" y="96774"/>
                  <a:pt x="27241" y="67913"/>
                </a:cubicBezTo>
                <a:cubicBezTo>
                  <a:pt x="45434" y="39148"/>
                  <a:pt x="72390" y="16478"/>
                  <a:pt x="108013" y="0"/>
                </a:cubicBezTo>
                <a:lnTo>
                  <a:pt x="117253" y="18478"/>
                </a:lnTo>
                <a:cubicBezTo>
                  <a:pt x="97441" y="26765"/>
                  <a:pt x="80105" y="39433"/>
                  <a:pt x="65341" y="56578"/>
                </a:cubicBezTo>
                <a:cubicBezTo>
                  <a:pt x="50578" y="73724"/>
                  <a:pt x="41815" y="91250"/>
                  <a:pt x="39148" y="109061"/>
                </a:cubicBezTo>
                <a:cubicBezTo>
                  <a:pt x="37052" y="117253"/>
                  <a:pt x="36005" y="125158"/>
                  <a:pt x="36005" y="132683"/>
                </a:cubicBezTo>
                <a:cubicBezTo>
                  <a:pt x="36005" y="139541"/>
                  <a:pt x="37052" y="146114"/>
                  <a:pt x="39148" y="152210"/>
                </a:cubicBezTo>
                <a:cubicBezTo>
                  <a:pt x="54197" y="135731"/>
                  <a:pt x="74105" y="127540"/>
                  <a:pt x="98774" y="127540"/>
                </a:cubicBezTo>
                <a:cubicBezTo>
                  <a:pt x="122777" y="127540"/>
                  <a:pt x="142399" y="134588"/>
                  <a:pt x="157448" y="148685"/>
                </a:cubicBezTo>
                <a:cubicBezTo>
                  <a:pt x="172498" y="162782"/>
                  <a:pt x="180023" y="182118"/>
                  <a:pt x="180023" y="206883"/>
                </a:cubicBezTo>
                <a:cubicBezTo>
                  <a:pt x="180023" y="230124"/>
                  <a:pt x="172117" y="249174"/>
                  <a:pt x="156305" y="263938"/>
                </a:cubicBezTo>
                <a:cubicBezTo>
                  <a:pt x="140589" y="278701"/>
                  <a:pt x="120301" y="286131"/>
                  <a:pt x="95631" y="286131"/>
                </a:cubicBezTo>
                <a:cubicBezTo>
                  <a:pt x="62103" y="286131"/>
                  <a:pt x="37719" y="274130"/>
                  <a:pt x="22574" y="250126"/>
                </a:cubicBez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72" name="TextBox 71">
            <a:extLst>
              <a:ext uri="{FF2B5EF4-FFF2-40B4-BE49-F238E27FC236}">
                <a16:creationId xmlns:a16="http://schemas.microsoft.com/office/drawing/2014/main" id="{A4D043E9-FD70-4BAE-957C-5E1364C89CD8}"/>
              </a:ext>
            </a:extLst>
          </p:cNvPr>
          <p:cNvSpPr txBox="1"/>
          <p:nvPr/>
        </p:nvSpPr>
        <p:spPr>
          <a:xfrm>
            <a:off x="9613266" y="1626758"/>
            <a:ext cx="1907193" cy="1447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 of my entire soul, like these sweet mornings of spring</a:t>
            </a:r>
          </a:p>
        </p:txBody>
      </p:sp>
      <p:sp>
        <p:nvSpPr>
          <p:cNvPr id="73" name="TextBox 72">
            <a:extLst>
              <a:ext uri="{FF2B5EF4-FFF2-40B4-BE49-F238E27FC236}">
                <a16:creationId xmlns:a16="http://schemas.microsoft.com/office/drawing/2014/main" id="{70C2F76D-6DDD-462D-9C55-E9C5F51AAEA8}"/>
              </a:ext>
            </a:extLst>
          </p:cNvPr>
          <p:cNvSpPr txBox="1"/>
          <p:nvPr/>
        </p:nvSpPr>
        <p:spPr>
          <a:xfrm>
            <a:off x="9613266" y="1285572"/>
            <a:ext cx="1907193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b="1" dirty="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b="1" dirty="0">
              <a:solidFill>
                <a:schemeClr val="bg2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62749950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7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7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1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1" dur="500"/>
                                        <p:tgtEl>
                                          <p:spTgt spid="7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2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4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5" presetID="10" presetClass="entr" presetSubtype="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8" presetID="10" presetClass="entr" presetSubtype="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0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1" presetID="10" presetClass="entr" presetSubtype="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3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10" presetClass="entr" presetSubtype="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6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7" presetID="10" presetClass="entr" presetSubtype="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9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0" presetID="10" presetClass="entr" presetSubtype="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2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3" presetID="10" presetClass="entr" presetSubtype="0" fill="hold" grpId="0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5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6" presetID="10" presetClass="entr" presetSubtype="0" fill="hold" grpId="0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7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8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9" presetID="10" presetClass="entr" presetSubtype="0" fill="hold" grpId="0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1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0" grpId="0" animBg="1"/>
      <p:bldP spid="74" grpId="0" build="p"/>
      <p:bldP spid="28" grpId="0"/>
      <p:bldP spid="31" grpId="0" animBg="1"/>
      <p:bldP spid="33" grpId="0"/>
      <p:bldP spid="34" grpId="0"/>
      <p:bldP spid="35" grpId="0"/>
      <p:bldP spid="38" grpId="0"/>
      <p:bldP spid="39" grpId="0"/>
      <p:bldP spid="40" grpId="0"/>
      <p:bldP spid="42" grpId="0"/>
      <p:bldP spid="43" grpId="0"/>
      <p:bldP spid="44" grpId="0"/>
      <p:bldP spid="49" grpId="0" animBg="1"/>
      <p:bldP spid="54" grpId="0" animBg="1"/>
      <p:bldP spid="58" grpId="0" animBg="1"/>
      <p:bldP spid="61" grpId="0"/>
      <p:bldP spid="62" grpId="0"/>
      <p:bldP spid="63" grpId="0"/>
      <p:bldP spid="71" grpId="0" animBg="1"/>
      <p:bldP spid="72" grpId="0"/>
      <p:bldP spid="73" grpId="0"/>
    </p:bldLst>
  </p:timing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" name="Graphic 38">
            <a:extLst>
              <a:ext uri="{FF2B5EF4-FFF2-40B4-BE49-F238E27FC236}">
                <a16:creationId xmlns:a16="http://schemas.microsoft.com/office/drawing/2014/main" id="{9044CC20-B1C1-4BF1-8690-FBF23F097751}"/>
              </a:ext>
            </a:extLst>
          </p:cNvPr>
          <p:cNvSpPr/>
          <p:nvPr/>
        </p:nvSpPr>
        <p:spPr>
          <a:xfrm>
            <a:off x="8037240" y="2223201"/>
            <a:ext cx="594080" cy="574836"/>
          </a:xfrm>
          <a:custGeom>
            <a:avLst/>
            <a:gdLst>
              <a:gd name="connsiteX0" fmla="*/ 858833 w 884083"/>
              <a:gd name="connsiteY0" fmla="*/ 283013 h 855446"/>
              <a:gd name="connsiteX1" fmla="*/ 774060 w 884083"/>
              <a:gd name="connsiteY1" fmla="*/ 713543 h 855446"/>
              <a:gd name="connsiteX2" fmla="*/ 436875 w 884083"/>
              <a:gd name="connsiteY2" fmla="*/ 855465 h 855446"/>
              <a:gd name="connsiteX3" fmla="*/ 96833 w 884083"/>
              <a:gd name="connsiteY3" fmla="*/ 723068 h 855446"/>
              <a:gd name="connsiteX4" fmla="*/ 31110 w 884083"/>
              <a:gd name="connsiteY4" fmla="*/ 291585 h 855446"/>
              <a:gd name="connsiteX5" fmla="*/ 443543 w 884083"/>
              <a:gd name="connsiteY5" fmla="*/ 120 h 855446"/>
              <a:gd name="connsiteX6" fmla="*/ 858833 w 884083"/>
              <a:gd name="connsiteY6" fmla="*/ 283013 h 85544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884083" h="855446">
                <a:moveTo>
                  <a:pt x="858833" y="283013"/>
                </a:moveTo>
                <a:cubicBezTo>
                  <a:pt x="919793" y="435413"/>
                  <a:pt x="862643" y="608768"/>
                  <a:pt x="774060" y="713543"/>
                </a:cubicBezTo>
                <a:cubicBezTo>
                  <a:pt x="684525" y="818318"/>
                  <a:pt x="562605" y="853560"/>
                  <a:pt x="436875" y="855465"/>
                </a:cubicBezTo>
                <a:cubicBezTo>
                  <a:pt x="312098" y="857370"/>
                  <a:pt x="183510" y="825938"/>
                  <a:pt x="96833" y="723068"/>
                </a:cubicBezTo>
                <a:cubicBezTo>
                  <a:pt x="10155" y="620198"/>
                  <a:pt x="-33660" y="446843"/>
                  <a:pt x="31110" y="291585"/>
                </a:cubicBezTo>
                <a:cubicBezTo>
                  <a:pt x="94928" y="137280"/>
                  <a:pt x="268283" y="2025"/>
                  <a:pt x="443543" y="120"/>
                </a:cubicBezTo>
                <a:cubicBezTo>
                  <a:pt x="619755" y="-1785"/>
                  <a:pt x="797873" y="130613"/>
                  <a:pt x="858833" y="283013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48" name="Graphic 16">
            <a:extLst>
              <a:ext uri="{FF2B5EF4-FFF2-40B4-BE49-F238E27FC236}">
                <a16:creationId xmlns:a16="http://schemas.microsoft.com/office/drawing/2014/main" id="{FF3FE949-8CCF-4683-8C17-436B21E58786}"/>
              </a:ext>
            </a:extLst>
          </p:cNvPr>
          <p:cNvSpPr/>
          <p:nvPr/>
        </p:nvSpPr>
        <p:spPr>
          <a:xfrm>
            <a:off x="3499778" y="2227901"/>
            <a:ext cx="594080" cy="553454"/>
          </a:xfrm>
          <a:custGeom>
            <a:avLst/>
            <a:gdLst>
              <a:gd name="connsiteX0" fmla="*/ 1133913 w 1150512"/>
              <a:gd name="connsiteY0" fmla="*/ 427786 h 1071835"/>
              <a:gd name="connsiteX1" fmla="*/ 903408 w 1150512"/>
              <a:gd name="connsiteY1" fmla="*/ 1012621 h 1071835"/>
              <a:gd name="connsiteX2" fmla="*/ 319525 w 1150512"/>
              <a:gd name="connsiteY2" fmla="*/ 945946 h 1071835"/>
              <a:gd name="connsiteX3" fmla="*/ 8058 w 1150512"/>
              <a:gd name="connsiteY3" fmla="*/ 399211 h 1071835"/>
              <a:gd name="connsiteX4" fmla="*/ 569080 w 1150512"/>
              <a:gd name="connsiteY4" fmla="*/ 114 h 1071835"/>
              <a:gd name="connsiteX5" fmla="*/ 1133913 w 1150512"/>
              <a:gd name="connsiteY5" fmla="*/ 427786 h 107183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150512" h="1071835">
                <a:moveTo>
                  <a:pt x="1133913" y="427786"/>
                </a:moveTo>
                <a:cubicBezTo>
                  <a:pt x="1196778" y="654481"/>
                  <a:pt x="1073905" y="907846"/>
                  <a:pt x="903408" y="1012621"/>
                </a:cubicBezTo>
                <a:cubicBezTo>
                  <a:pt x="731958" y="1118349"/>
                  <a:pt x="512883" y="1074534"/>
                  <a:pt x="319525" y="945946"/>
                </a:cubicBezTo>
                <a:cubicBezTo>
                  <a:pt x="127120" y="817359"/>
                  <a:pt x="-38615" y="603046"/>
                  <a:pt x="8058" y="399211"/>
                </a:cubicBezTo>
                <a:cubicBezTo>
                  <a:pt x="55683" y="194424"/>
                  <a:pt x="314763" y="-1791"/>
                  <a:pt x="569080" y="114"/>
                </a:cubicBezTo>
                <a:cubicBezTo>
                  <a:pt x="823398" y="2019"/>
                  <a:pt x="1071048" y="201091"/>
                  <a:pt x="1133913" y="427786"/>
                </a:cubicBezTo>
                <a:close/>
              </a:path>
            </a:pathLst>
          </a:custGeom>
          <a:solidFill>
            <a:schemeClr val="accent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49" name="Graphic 28">
            <a:extLst>
              <a:ext uri="{FF2B5EF4-FFF2-40B4-BE49-F238E27FC236}">
                <a16:creationId xmlns:a16="http://schemas.microsoft.com/office/drawing/2014/main" id="{6BF2EC25-BEA2-4D19-9639-DD117A4F6E2B}"/>
              </a:ext>
            </a:extLst>
          </p:cNvPr>
          <p:cNvSpPr/>
          <p:nvPr/>
        </p:nvSpPr>
        <p:spPr>
          <a:xfrm>
            <a:off x="3516819" y="4422237"/>
            <a:ext cx="594080" cy="585280"/>
          </a:xfrm>
          <a:custGeom>
            <a:avLst/>
            <a:gdLst>
              <a:gd name="connsiteX0" fmla="*/ 1251840 w 1573557"/>
              <a:gd name="connsiteY0" fmla="*/ 242176 h 1550251"/>
              <a:gd name="connsiteX1" fmla="*/ 1542353 w 1573557"/>
              <a:gd name="connsiteY1" fmla="*/ 584123 h 1550251"/>
              <a:gd name="connsiteX2" fmla="*/ 1516635 w 1573557"/>
              <a:gd name="connsiteY2" fmla="*/ 991793 h 1550251"/>
              <a:gd name="connsiteX3" fmla="*/ 1225170 w 1573557"/>
              <a:gd name="connsiteY3" fmla="*/ 1305166 h 1550251"/>
              <a:gd name="connsiteX4" fmla="*/ 845123 w 1573557"/>
              <a:gd name="connsiteY4" fmla="*/ 1542338 h 1550251"/>
              <a:gd name="connsiteX5" fmla="*/ 388875 w 1573557"/>
              <a:gd name="connsiteY5" fmla="*/ 1432801 h 1550251"/>
              <a:gd name="connsiteX6" fmla="*/ 38355 w 1573557"/>
              <a:gd name="connsiteY6" fmla="*/ 1058468 h 1550251"/>
              <a:gd name="connsiteX7" fmla="*/ 73598 w 1573557"/>
              <a:gd name="connsiteY7" fmla="*/ 565073 h 1550251"/>
              <a:gd name="connsiteX8" fmla="*/ 447930 w 1573557"/>
              <a:gd name="connsiteY8" fmla="*/ 219316 h 1550251"/>
              <a:gd name="connsiteX9" fmla="*/ 863220 w 1573557"/>
              <a:gd name="connsiteY9" fmla="*/ 241 h 1550251"/>
              <a:gd name="connsiteX10" fmla="*/ 1251840 w 1573557"/>
              <a:gd name="connsiteY10" fmla="*/ 242176 h 155025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573557" h="1550251">
                <a:moveTo>
                  <a:pt x="1251840" y="242176"/>
                </a:moveTo>
                <a:cubicBezTo>
                  <a:pt x="1375665" y="355523"/>
                  <a:pt x="1490918" y="455536"/>
                  <a:pt x="1542353" y="584123"/>
                </a:cubicBezTo>
                <a:cubicBezTo>
                  <a:pt x="1593788" y="711758"/>
                  <a:pt x="1579500" y="867968"/>
                  <a:pt x="1516635" y="991793"/>
                </a:cubicBezTo>
                <a:cubicBezTo>
                  <a:pt x="1453770" y="1114666"/>
                  <a:pt x="1341375" y="1206106"/>
                  <a:pt x="1225170" y="1305166"/>
                </a:cubicBezTo>
                <a:cubicBezTo>
                  <a:pt x="1108013" y="1405178"/>
                  <a:pt x="987045" y="1512811"/>
                  <a:pt x="845123" y="1542338"/>
                </a:cubicBezTo>
                <a:cubicBezTo>
                  <a:pt x="703200" y="1570913"/>
                  <a:pt x="539370" y="1520431"/>
                  <a:pt x="388875" y="1432801"/>
                </a:cubicBezTo>
                <a:cubicBezTo>
                  <a:pt x="238380" y="1344218"/>
                  <a:pt x="99315" y="1217536"/>
                  <a:pt x="38355" y="1058468"/>
                </a:cubicBezTo>
                <a:cubicBezTo>
                  <a:pt x="-23557" y="899401"/>
                  <a:pt x="-9270" y="707948"/>
                  <a:pt x="73598" y="565073"/>
                </a:cubicBezTo>
                <a:cubicBezTo>
                  <a:pt x="155513" y="421246"/>
                  <a:pt x="305055" y="325043"/>
                  <a:pt x="447930" y="219316"/>
                </a:cubicBezTo>
                <a:cubicBezTo>
                  <a:pt x="591758" y="112635"/>
                  <a:pt x="728918" y="-4522"/>
                  <a:pt x="863220" y="241"/>
                </a:cubicBezTo>
                <a:cubicBezTo>
                  <a:pt x="997523" y="4051"/>
                  <a:pt x="1128015" y="129781"/>
                  <a:pt x="1251840" y="242176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50" name="Graphic 18">
            <a:extLst>
              <a:ext uri="{FF2B5EF4-FFF2-40B4-BE49-F238E27FC236}">
                <a16:creationId xmlns:a16="http://schemas.microsoft.com/office/drawing/2014/main" id="{64C0176A-6B9C-4D5A-B248-EF3B03F2B10D}"/>
              </a:ext>
            </a:extLst>
          </p:cNvPr>
          <p:cNvSpPr/>
          <p:nvPr/>
        </p:nvSpPr>
        <p:spPr>
          <a:xfrm>
            <a:off x="8009615" y="4464004"/>
            <a:ext cx="649378" cy="585282"/>
          </a:xfrm>
          <a:custGeom>
            <a:avLst/>
            <a:gdLst>
              <a:gd name="connsiteX0" fmla="*/ 1168031 w 1179176"/>
              <a:gd name="connsiteY0" fmla="*/ 382087 h 1062784"/>
              <a:gd name="connsiteX1" fmla="*/ 872755 w 1179176"/>
              <a:gd name="connsiteY1" fmla="*/ 955492 h 1062784"/>
              <a:gd name="connsiteX2" fmla="*/ 263155 w 1179176"/>
              <a:gd name="connsiteY2" fmla="*/ 985019 h 1062784"/>
              <a:gd name="connsiteX3" fmla="*/ 15505 w 1179176"/>
              <a:gd name="connsiteY3" fmla="*/ 400184 h 1062784"/>
              <a:gd name="connsiteX4" fmla="*/ 587958 w 1179176"/>
              <a:gd name="connsiteY4" fmla="*/ 134 h 1062784"/>
              <a:gd name="connsiteX5" fmla="*/ 1168031 w 1179176"/>
              <a:gd name="connsiteY5" fmla="*/ 382087 h 106278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179176" h="1062784">
                <a:moveTo>
                  <a:pt x="1168031" y="382087"/>
                </a:moveTo>
                <a:cubicBezTo>
                  <a:pt x="1223275" y="589732"/>
                  <a:pt x="1067065" y="827857"/>
                  <a:pt x="872755" y="955492"/>
                </a:cubicBezTo>
                <a:cubicBezTo>
                  <a:pt x="677493" y="1084079"/>
                  <a:pt x="444130" y="1101224"/>
                  <a:pt x="263155" y="985019"/>
                </a:cubicBezTo>
                <a:cubicBezTo>
                  <a:pt x="82180" y="867862"/>
                  <a:pt x="-45455" y="616402"/>
                  <a:pt x="15505" y="400184"/>
                </a:cubicBezTo>
                <a:cubicBezTo>
                  <a:pt x="77418" y="183967"/>
                  <a:pt x="328878" y="2039"/>
                  <a:pt x="587958" y="134"/>
                </a:cubicBezTo>
                <a:cubicBezTo>
                  <a:pt x="847038" y="-2723"/>
                  <a:pt x="1112786" y="174442"/>
                  <a:pt x="1168031" y="382087"/>
                </a:cubicBezTo>
                <a:close/>
              </a:path>
            </a:pathLst>
          </a:custGeom>
          <a:solidFill>
            <a:schemeClr val="accent4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pic>
        <p:nvPicPr>
          <p:cNvPr id="15" name="Mockup" descr="Shape, square&#10;&#10;Description automatically generated">
            <a:extLst>
              <a:ext uri="{FF2B5EF4-FFF2-40B4-BE49-F238E27FC236}">
                <a16:creationId xmlns:a16="http://schemas.microsoft.com/office/drawing/2014/main" id="{054E7165-6641-496C-A9A8-15FDB6DA5829}"/>
              </a:ext>
            </a:extLst>
          </p:cNvPr>
          <p:cNvPicPr>
            <a:picLocks noChangeAspect="1"/>
          </p:cNvPicPr>
          <p:nvPr/>
        </p:nvPicPr>
        <p:blipFill>
          <a:blip r:embed="rId2"/>
          <a:stretch>
            <a:fillRect/>
          </a:stretch>
        </p:blipFill>
        <p:spPr>
          <a:xfrm>
            <a:off x="4526007" y="1837267"/>
            <a:ext cx="3139985" cy="4311208"/>
          </a:xfrm>
          <a:prstGeom prst="rect">
            <a:avLst/>
          </a:prstGeom>
        </p:spPr>
      </p:pic>
      <p:grpSp>
        <p:nvGrpSpPr>
          <p:cNvPr id="2" name="Group 1">
            <a:extLst>
              <a:ext uri="{FF2B5EF4-FFF2-40B4-BE49-F238E27FC236}">
                <a16:creationId xmlns:a16="http://schemas.microsoft.com/office/drawing/2014/main" id="{0625FB89-7E0F-459C-BE78-1B347C5DE308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ECED6D2C-E98E-41E0-816F-855852593353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BDC5C77E-9FE8-4F58-A0F7-D3120EC3FD76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358F55D2-C51C-4A40-92D8-25E533D1064F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4" name="Graphic 2">
              <a:extLst>
                <a:ext uri="{FF2B5EF4-FFF2-40B4-BE49-F238E27FC236}">
                  <a16:creationId xmlns:a16="http://schemas.microsoft.com/office/drawing/2014/main" id="{231F3FBD-0ED1-474D-A914-39070DF64C8F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1656BD06-2151-49F3-AFA7-EF1F20A43195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" name="Freeform: Shape 5">
                <a:extLst>
                  <a:ext uri="{FF2B5EF4-FFF2-40B4-BE49-F238E27FC236}">
                    <a16:creationId xmlns:a16="http://schemas.microsoft.com/office/drawing/2014/main" id="{1FFEC982-589C-4539-8EA7-A031B0352519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ADD055CA-B7B0-4475-A60A-595455F69A05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771F2CE6-A3E4-4DF6-A509-EC33CDB9C7BF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F505AA8A-2D5C-4919-B22F-3189ABF8A2A5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Project showcase</a:t>
            </a:r>
          </a:p>
        </p:txBody>
      </p:sp>
      <p:sp>
        <p:nvSpPr>
          <p:cNvPr id="13" name="PpHolder8">
            <a:extLst>
              <a:ext uri="{FF2B5EF4-FFF2-40B4-BE49-F238E27FC236}">
                <a16:creationId xmlns:a16="http://schemas.microsoft.com/office/drawing/2014/main" id="{1FD44F71-B5BB-4D4D-9F95-C19CDD9B53E8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6" name="Freeform 5">
            <a:extLst>
              <a:ext uri="{FF2B5EF4-FFF2-40B4-BE49-F238E27FC236}">
                <a16:creationId xmlns:a16="http://schemas.microsoft.com/office/drawing/2014/main" id="{421A94CA-9091-4BE3-B2F2-5AFDA0BBE496}"/>
              </a:ext>
            </a:extLst>
          </p:cNvPr>
          <p:cNvSpPr>
            <a:spLocks noEditPoints="1"/>
          </p:cNvSpPr>
          <p:nvPr/>
        </p:nvSpPr>
        <p:spPr bwMode="auto">
          <a:xfrm>
            <a:off x="8260432" y="2402341"/>
            <a:ext cx="155575" cy="222250"/>
          </a:xfrm>
          <a:custGeom>
            <a:avLst/>
            <a:gdLst>
              <a:gd name="T0" fmla="*/ 65 w 80"/>
              <a:gd name="T1" fmla="*/ 48 h 115"/>
              <a:gd name="T2" fmla="*/ 22 w 80"/>
              <a:gd name="T3" fmla="*/ 48 h 115"/>
              <a:gd name="T4" fmla="*/ 22 w 80"/>
              <a:gd name="T5" fmla="*/ 44 h 115"/>
              <a:gd name="T6" fmla="*/ 22 w 80"/>
              <a:gd name="T7" fmla="*/ 33 h 115"/>
              <a:gd name="T8" fmla="*/ 39 w 80"/>
              <a:gd name="T9" fmla="*/ 11 h 115"/>
              <a:gd name="T10" fmla="*/ 56 w 80"/>
              <a:gd name="T11" fmla="*/ 33 h 115"/>
              <a:gd name="T12" fmla="*/ 66 w 80"/>
              <a:gd name="T13" fmla="*/ 33 h 115"/>
              <a:gd name="T14" fmla="*/ 66 w 80"/>
              <a:gd name="T15" fmla="*/ 32 h 115"/>
              <a:gd name="T16" fmla="*/ 39 w 80"/>
              <a:gd name="T17" fmla="*/ 0 h 115"/>
              <a:gd name="T18" fmla="*/ 12 w 80"/>
              <a:gd name="T19" fmla="*/ 33 h 115"/>
              <a:gd name="T20" fmla="*/ 12 w 80"/>
              <a:gd name="T21" fmla="*/ 48 h 115"/>
              <a:gd name="T22" fmla="*/ 0 w 80"/>
              <a:gd name="T23" fmla="*/ 62 h 115"/>
              <a:gd name="T24" fmla="*/ 0 w 80"/>
              <a:gd name="T25" fmla="*/ 100 h 115"/>
              <a:gd name="T26" fmla="*/ 14 w 80"/>
              <a:gd name="T27" fmla="*/ 115 h 115"/>
              <a:gd name="T28" fmla="*/ 66 w 80"/>
              <a:gd name="T29" fmla="*/ 114 h 115"/>
              <a:gd name="T30" fmla="*/ 80 w 80"/>
              <a:gd name="T31" fmla="*/ 100 h 115"/>
              <a:gd name="T32" fmla="*/ 80 w 80"/>
              <a:gd name="T33" fmla="*/ 62 h 115"/>
              <a:gd name="T34" fmla="*/ 65 w 80"/>
              <a:gd name="T35" fmla="*/ 48 h 115"/>
              <a:gd name="T36" fmla="*/ 45 w 80"/>
              <a:gd name="T37" fmla="*/ 80 h 115"/>
              <a:gd name="T38" fmla="*/ 48 w 80"/>
              <a:gd name="T39" fmla="*/ 94 h 115"/>
              <a:gd name="T40" fmla="*/ 40 w 80"/>
              <a:gd name="T41" fmla="*/ 103 h 115"/>
              <a:gd name="T42" fmla="*/ 33 w 80"/>
              <a:gd name="T43" fmla="*/ 94 h 115"/>
              <a:gd name="T44" fmla="*/ 36 w 80"/>
              <a:gd name="T45" fmla="*/ 80 h 115"/>
              <a:gd name="T46" fmla="*/ 31 w 80"/>
              <a:gd name="T47" fmla="*/ 72 h 115"/>
              <a:gd name="T48" fmla="*/ 40 w 80"/>
              <a:gd name="T49" fmla="*/ 63 h 115"/>
              <a:gd name="T50" fmla="*/ 50 w 80"/>
              <a:gd name="T51" fmla="*/ 72 h 115"/>
              <a:gd name="T52" fmla="*/ 45 w 80"/>
              <a:gd name="T53" fmla="*/ 80 h 115"/>
              <a:gd name="T54" fmla="*/ 45 w 80"/>
              <a:gd name="T55" fmla="*/ 80 h 115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</a:cxnLst>
            <a:rect l="0" t="0" r="r" b="b"/>
            <a:pathLst>
              <a:path w="80" h="115">
                <a:moveTo>
                  <a:pt x="65" y="48"/>
                </a:moveTo>
                <a:cubicBezTo>
                  <a:pt x="22" y="48"/>
                  <a:pt x="22" y="48"/>
                  <a:pt x="22" y="48"/>
                </a:cubicBezTo>
                <a:cubicBezTo>
                  <a:pt x="22" y="47"/>
                  <a:pt x="22" y="45"/>
                  <a:pt x="22" y="44"/>
                </a:cubicBezTo>
                <a:cubicBezTo>
                  <a:pt x="22" y="33"/>
                  <a:pt x="22" y="33"/>
                  <a:pt x="22" y="33"/>
                </a:cubicBezTo>
                <a:cubicBezTo>
                  <a:pt x="22" y="21"/>
                  <a:pt x="30" y="11"/>
                  <a:pt x="39" y="11"/>
                </a:cubicBezTo>
                <a:cubicBezTo>
                  <a:pt x="48" y="11"/>
                  <a:pt x="56" y="21"/>
                  <a:pt x="56" y="33"/>
                </a:cubicBezTo>
                <a:cubicBezTo>
                  <a:pt x="66" y="33"/>
                  <a:pt x="66" y="33"/>
                  <a:pt x="66" y="33"/>
                </a:cubicBezTo>
                <a:cubicBezTo>
                  <a:pt x="66" y="32"/>
                  <a:pt x="66" y="32"/>
                  <a:pt x="66" y="32"/>
                </a:cubicBezTo>
                <a:cubicBezTo>
                  <a:pt x="66" y="15"/>
                  <a:pt x="54" y="0"/>
                  <a:pt x="39" y="0"/>
                </a:cubicBezTo>
                <a:cubicBezTo>
                  <a:pt x="24" y="0"/>
                  <a:pt x="12" y="15"/>
                  <a:pt x="12" y="33"/>
                </a:cubicBezTo>
                <a:cubicBezTo>
                  <a:pt x="12" y="48"/>
                  <a:pt x="12" y="48"/>
                  <a:pt x="12" y="48"/>
                </a:cubicBezTo>
                <a:cubicBezTo>
                  <a:pt x="5" y="49"/>
                  <a:pt x="0" y="55"/>
                  <a:pt x="0" y="62"/>
                </a:cubicBezTo>
                <a:cubicBezTo>
                  <a:pt x="0" y="100"/>
                  <a:pt x="0" y="100"/>
                  <a:pt x="0" y="100"/>
                </a:cubicBezTo>
                <a:cubicBezTo>
                  <a:pt x="0" y="108"/>
                  <a:pt x="6" y="115"/>
                  <a:pt x="14" y="115"/>
                </a:cubicBezTo>
                <a:cubicBezTo>
                  <a:pt x="66" y="114"/>
                  <a:pt x="66" y="114"/>
                  <a:pt x="66" y="114"/>
                </a:cubicBezTo>
                <a:cubicBezTo>
                  <a:pt x="73" y="114"/>
                  <a:pt x="80" y="108"/>
                  <a:pt x="80" y="100"/>
                </a:cubicBezTo>
                <a:cubicBezTo>
                  <a:pt x="80" y="62"/>
                  <a:pt x="80" y="62"/>
                  <a:pt x="80" y="62"/>
                </a:cubicBezTo>
                <a:cubicBezTo>
                  <a:pt x="80" y="54"/>
                  <a:pt x="73" y="48"/>
                  <a:pt x="65" y="48"/>
                </a:cubicBezTo>
                <a:close/>
                <a:moveTo>
                  <a:pt x="45" y="80"/>
                </a:moveTo>
                <a:cubicBezTo>
                  <a:pt x="48" y="94"/>
                  <a:pt x="48" y="94"/>
                  <a:pt x="48" y="94"/>
                </a:cubicBezTo>
                <a:cubicBezTo>
                  <a:pt x="48" y="99"/>
                  <a:pt x="45" y="103"/>
                  <a:pt x="40" y="103"/>
                </a:cubicBezTo>
                <a:cubicBezTo>
                  <a:pt x="36" y="103"/>
                  <a:pt x="33" y="99"/>
                  <a:pt x="33" y="94"/>
                </a:cubicBezTo>
                <a:cubicBezTo>
                  <a:pt x="36" y="80"/>
                  <a:pt x="36" y="80"/>
                  <a:pt x="36" y="80"/>
                </a:cubicBezTo>
                <a:cubicBezTo>
                  <a:pt x="33" y="79"/>
                  <a:pt x="31" y="76"/>
                  <a:pt x="31" y="72"/>
                </a:cubicBezTo>
                <a:cubicBezTo>
                  <a:pt x="31" y="67"/>
                  <a:pt x="35" y="63"/>
                  <a:pt x="40" y="63"/>
                </a:cubicBezTo>
                <a:cubicBezTo>
                  <a:pt x="45" y="63"/>
                  <a:pt x="50" y="67"/>
                  <a:pt x="50" y="72"/>
                </a:cubicBezTo>
                <a:cubicBezTo>
                  <a:pt x="50" y="76"/>
                  <a:pt x="48" y="78"/>
                  <a:pt x="45" y="80"/>
                </a:cubicBezTo>
                <a:cubicBezTo>
                  <a:pt x="45" y="80"/>
                  <a:pt x="45" y="80"/>
                  <a:pt x="45" y="80"/>
                </a:cubicBezTo>
                <a:close/>
              </a:path>
            </a:pathLst>
          </a:custGeom>
          <a:solidFill>
            <a:schemeClr val="bg2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17" name="Freeform 9">
            <a:extLst>
              <a:ext uri="{FF2B5EF4-FFF2-40B4-BE49-F238E27FC236}">
                <a16:creationId xmlns:a16="http://schemas.microsoft.com/office/drawing/2014/main" id="{6307176A-82BC-4E44-9A20-5298C3C557A5}"/>
              </a:ext>
            </a:extLst>
          </p:cNvPr>
          <p:cNvSpPr>
            <a:spLocks noEditPoints="1"/>
          </p:cNvSpPr>
          <p:nvPr/>
        </p:nvSpPr>
        <p:spPr bwMode="auto">
          <a:xfrm>
            <a:off x="8215188" y="4643932"/>
            <a:ext cx="246063" cy="158750"/>
          </a:xfrm>
          <a:custGeom>
            <a:avLst/>
            <a:gdLst>
              <a:gd name="T0" fmla="*/ 107 w 127"/>
              <a:gd name="T1" fmla="*/ 35 h 82"/>
              <a:gd name="T2" fmla="*/ 100 w 127"/>
              <a:gd name="T3" fmla="*/ 34 h 82"/>
              <a:gd name="T4" fmla="*/ 97 w 127"/>
              <a:gd name="T5" fmla="*/ 34 h 82"/>
              <a:gd name="T6" fmla="*/ 100 w 127"/>
              <a:gd name="T7" fmla="*/ 23 h 82"/>
              <a:gd name="T8" fmla="*/ 73 w 127"/>
              <a:gd name="T9" fmla="*/ 0 h 82"/>
              <a:gd name="T10" fmla="*/ 46 w 127"/>
              <a:gd name="T11" fmla="*/ 17 h 82"/>
              <a:gd name="T12" fmla="*/ 38 w 127"/>
              <a:gd name="T13" fmla="*/ 16 h 82"/>
              <a:gd name="T14" fmla="*/ 15 w 127"/>
              <a:gd name="T15" fmla="*/ 36 h 82"/>
              <a:gd name="T16" fmla="*/ 0 w 127"/>
              <a:gd name="T17" fmla="*/ 58 h 82"/>
              <a:gd name="T18" fmla="*/ 21 w 127"/>
              <a:gd name="T19" fmla="*/ 81 h 82"/>
              <a:gd name="T20" fmla="*/ 29 w 127"/>
              <a:gd name="T21" fmla="*/ 82 h 82"/>
              <a:gd name="T22" fmla="*/ 100 w 127"/>
              <a:gd name="T23" fmla="*/ 82 h 82"/>
              <a:gd name="T24" fmla="*/ 106 w 127"/>
              <a:gd name="T25" fmla="*/ 81 h 82"/>
              <a:gd name="T26" fmla="*/ 127 w 127"/>
              <a:gd name="T27" fmla="*/ 58 h 82"/>
              <a:gd name="T28" fmla="*/ 107 w 127"/>
              <a:gd name="T29" fmla="*/ 35 h 82"/>
              <a:gd name="T30" fmla="*/ 76 w 127"/>
              <a:gd name="T31" fmla="*/ 53 h 82"/>
              <a:gd name="T32" fmla="*/ 67 w 127"/>
              <a:gd name="T33" fmla="*/ 65 h 82"/>
              <a:gd name="T34" fmla="*/ 59 w 127"/>
              <a:gd name="T35" fmla="*/ 65 h 82"/>
              <a:gd name="T36" fmla="*/ 50 w 127"/>
              <a:gd name="T37" fmla="*/ 53 h 82"/>
              <a:gd name="T38" fmla="*/ 55 w 127"/>
              <a:gd name="T39" fmla="*/ 46 h 82"/>
              <a:gd name="T40" fmla="*/ 59 w 127"/>
              <a:gd name="T41" fmla="*/ 46 h 82"/>
              <a:gd name="T42" fmla="*/ 59 w 127"/>
              <a:gd name="T43" fmla="*/ 45 h 82"/>
              <a:gd name="T44" fmla="*/ 59 w 127"/>
              <a:gd name="T45" fmla="*/ 30 h 82"/>
              <a:gd name="T46" fmla="*/ 60 w 127"/>
              <a:gd name="T47" fmla="*/ 27 h 82"/>
              <a:gd name="T48" fmla="*/ 67 w 127"/>
              <a:gd name="T49" fmla="*/ 27 h 82"/>
              <a:gd name="T50" fmla="*/ 69 w 127"/>
              <a:gd name="T51" fmla="*/ 30 h 82"/>
              <a:gd name="T52" fmla="*/ 69 w 127"/>
              <a:gd name="T53" fmla="*/ 45 h 82"/>
              <a:gd name="T54" fmla="*/ 68 w 127"/>
              <a:gd name="T55" fmla="*/ 46 h 82"/>
              <a:gd name="T56" fmla="*/ 72 w 127"/>
              <a:gd name="T57" fmla="*/ 46 h 82"/>
              <a:gd name="T58" fmla="*/ 76 w 127"/>
              <a:gd name="T59" fmla="*/ 53 h 8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</a:cxnLst>
            <a:rect l="0" t="0" r="r" b="b"/>
            <a:pathLst>
              <a:path w="127" h="82">
                <a:moveTo>
                  <a:pt x="107" y="35"/>
                </a:moveTo>
                <a:cubicBezTo>
                  <a:pt x="105" y="34"/>
                  <a:pt x="102" y="34"/>
                  <a:pt x="100" y="34"/>
                </a:cubicBezTo>
                <a:cubicBezTo>
                  <a:pt x="97" y="34"/>
                  <a:pt x="97" y="34"/>
                  <a:pt x="97" y="34"/>
                </a:cubicBezTo>
                <a:cubicBezTo>
                  <a:pt x="99" y="31"/>
                  <a:pt x="100" y="27"/>
                  <a:pt x="100" y="23"/>
                </a:cubicBezTo>
                <a:cubicBezTo>
                  <a:pt x="100" y="11"/>
                  <a:pt x="88" y="0"/>
                  <a:pt x="73" y="0"/>
                </a:cubicBezTo>
                <a:cubicBezTo>
                  <a:pt x="60" y="0"/>
                  <a:pt x="49" y="8"/>
                  <a:pt x="46" y="17"/>
                </a:cubicBezTo>
                <a:cubicBezTo>
                  <a:pt x="44" y="16"/>
                  <a:pt x="41" y="16"/>
                  <a:pt x="38" y="16"/>
                </a:cubicBezTo>
                <a:cubicBezTo>
                  <a:pt x="26" y="16"/>
                  <a:pt x="17" y="25"/>
                  <a:pt x="15" y="36"/>
                </a:cubicBezTo>
                <a:cubicBezTo>
                  <a:pt x="7" y="39"/>
                  <a:pt x="0" y="48"/>
                  <a:pt x="0" y="58"/>
                </a:cubicBezTo>
                <a:cubicBezTo>
                  <a:pt x="0" y="69"/>
                  <a:pt x="9" y="79"/>
                  <a:pt x="21" y="81"/>
                </a:cubicBezTo>
                <a:cubicBezTo>
                  <a:pt x="23" y="81"/>
                  <a:pt x="26" y="82"/>
                  <a:pt x="29" y="82"/>
                </a:cubicBezTo>
                <a:cubicBezTo>
                  <a:pt x="100" y="82"/>
                  <a:pt x="100" y="82"/>
                  <a:pt x="100" y="82"/>
                </a:cubicBezTo>
                <a:cubicBezTo>
                  <a:pt x="102" y="82"/>
                  <a:pt x="104" y="82"/>
                  <a:pt x="106" y="81"/>
                </a:cubicBezTo>
                <a:cubicBezTo>
                  <a:pt x="118" y="80"/>
                  <a:pt x="127" y="70"/>
                  <a:pt x="127" y="58"/>
                </a:cubicBezTo>
                <a:cubicBezTo>
                  <a:pt x="127" y="46"/>
                  <a:pt x="118" y="36"/>
                  <a:pt x="107" y="35"/>
                </a:cubicBezTo>
                <a:close/>
                <a:moveTo>
                  <a:pt x="76" y="53"/>
                </a:moveTo>
                <a:cubicBezTo>
                  <a:pt x="74" y="56"/>
                  <a:pt x="70" y="62"/>
                  <a:pt x="67" y="65"/>
                </a:cubicBezTo>
                <a:cubicBezTo>
                  <a:pt x="65" y="69"/>
                  <a:pt x="61" y="69"/>
                  <a:pt x="59" y="65"/>
                </a:cubicBezTo>
                <a:cubicBezTo>
                  <a:pt x="56" y="62"/>
                  <a:pt x="53" y="56"/>
                  <a:pt x="50" y="53"/>
                </a:cubicBezTo>
                <a:cubicBezTo>
                  <a:pt x="48" y="49"/>
                  <a:pt x="50" y="46"/>
                  <a:pt x="55" y="46"/>
                </a:cubicBezTo>
                <a:cubicBezTo>
                  <a:pt x="56" y="46"/>
                  <a:pt x="57" y="46"/>
                  <a:pt x="59" y="46"/>
                </a:cubicBezTo>
                <a:cubicBezTo>
                  <a:pt x="59" y="46"/>
                  <a:pt x="59" y="46"/>
                  <a:pt x="59" y="45"/>
                </a:cubicBezTo>
                <a:cubicBezTo>
                  <a:pt x="59" y="30"/>
                  <a:pt x="59" y="30"/>
                  <a:pt x="59" y="30"/>
                </a:cubicBezTo>
                <a:cubicBezTo>
                  <a:pt x="59" y="29"/>
                  <a:pt x="59" y="27"/>
                  <a:pt x="60" y="27"/>
                </a:cubicBezTo>
                <a:cubicBezTo>
                  <a:pt x="67" y="27"/>
                  <a:pt x="67" y="27"/>
                  <a:pt x="67" y="27"/>
                </a:cubicBezTo>
                <a:cubicBezTo>
                  <a:pt x="68" y="27"/>
                  <a:pt x="69" y="29"/>
                  <a:pt x="69" y="30"/>
                </a:cubicBezTo>
                <a:cubicBezTo>
                  <a:pt x="69" y="45"/>
                  <a:pt x="69" y="45"/>
                  <a:pt x="69" y="45"/>
                </a:cubicBezTo>
                <a:cubicBezTo>
                  <a:pt x="69" y="46"/>
                  <a:pt x="69" y="46"/>
                  <a:pt x="68" y="46"/>
                </a:cubicBezTo>
                <a:cubicBezTo>
                  <a:pt x="70" y="46"/>
                  <a:pt x="71" y="46"/>
                  <a:pt x="72" y="46"/>
                </a:cubicBezTo>
                <a:cubicBezTo>
                  <a:pt x="76" y="46"/>
                  <a:pt x="78" y="49"/>
                  <a:pt x="76" y="53"/>
                </a:cubicBezTo>
                <a:close/>
              </a:path>
            </a:pathLst>
          </a:custGeom>
          <a:solidFill>
            <a:schemeClr val="bg2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2DDDBB6B-CF22-4A8B-B527-1BDF2094D24A}"/>
              </a:ext>
            </a:extLst>
          </p:cNvPr>
          <p:cNvSpPr txBox="1"/>
          <p:nvPr/>
        </p:nvSpPr>
        <p:spPr>
          <a:xfrm>
            <a:off x="8966188" y="2469523"/>
            <a:ext cx="2158259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</a:t>
            </a: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07D22BAF-9CA6-4151-A2FA-6257D333C503}"/>
              </a:ext>
            </a:extLst>
          </p:cNvPr>
          <p:cNvSpPr txBox="1"/>
          <p:nvPr/>
        </p:nvSpPr>
        <p:spPr>
          <a:xfrm>
            <a:off x="8943887" y="2128337"/>
            <a:ext cx="17484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b="1" dirty="0">
                <a:solidFill>
                  <a:schemeClr val="accent3"/>
                </a:solidFill>
              </a:rPr>
              <a:t>Description</a:t>
            </a:r>
            <a:endParaRPr lang="en-ID" sz="2000" b="1" dirty="0">
              <a:solidFill>
                <a:schemeClr val="accent3"/>
              </a:solidFill>
            </a:endParaRP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026C05C2-6E80-4E2C-B36D-E1640D284C11}"/>
              </a:ext>
            </a:extLst>
          </p:cNvPr>
          <p:cNvSpPr txBox="1"/>
          <p:nvPr/>
        </p:nvSpPr>
        <p:spPr>
          <a:xfrm>
            <a:off x="8966188" y="4714877"/>
            <a:ext cx="2158259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</a:t>
            </a: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6251CBD0-B8F5-4006-ABE6-FE3CA66C145E}"/>
              </a:ext>
            </a:extLst>
          </p:cNvPr>
          <p:cNvSpPr txBox="1"/>
          <p:nvPr/>
        </p:nvSpPr>
        <p:spPr>
          <a:xfrm>
            <a:off x="8943887" y="4373691"/>
            <a:ext cx="17484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b="1" dirty="0">
                <a:solidFill>
                  <a:schemeClr val="accent4"/>
                </a:solidFill>
              </a:rPr>
              <a:t>Description</a:t>
            </a:r>
            <a:endParaRPr lang="en-ID" sz="2000" b="1" dirty="0">
              <a:solidFill>
                <a:schemeClr val="accent4"/>
              </a:solidFill>
            </a:endParaRPr>
          </a:p>
        </p:txBody>
      </p:sp>
      <p:grpSp>
        <p:nvGrpSpPr>
          <p:cNvPr id="24" name="Group 23">
            <a:extLst>
              <a:ext uri="{FF2B5EF4-FFF2-40B4-BE49-F238E27FC236}">
                <a16:creationId xmlns:a16="http://schemas.microsoft.com/office/drawing/2014/main" id="{70856531-2BCA-48C7-836A-0083B9485ECA}"/>
              </a:ext>
            </a:extLst>
          </p:cNvPr>
          <p:cNvGrpSpPr/>
          <p:nvPr/>
        </p:nvGrpSpPr>
        <p:grpSpPr>
          <a:xfrm>
            <a:off x="3712124" y="4635995"/>
            <a:ext cx="204788" cy="174625"/>
            <a:chOff x="-2986088" y="1717676"/>
            <a:chExt cx="204788" cy="174625"/>
          </a:xfrm>
          <a:solidFill>
            <a:schemeClr val="bg2"/>
          </a:solidFill>
        </p:grpSpPr>
        <p:sp>
          <p:nvSpPr>
            <p:cNvPr id="25" name="Freeform 6">
              <a:extLst>
                <a:ext uri="{FF2B5EF4-FFF2-40B4-BE49-F238E27FC236}">
                  <a16:creationId xmlns:a16="http://schemas.microsoft.com/office/drawing/2014/main" id="{EF8D1152-F6F5-48AA-8448-5E90B0D79E90}"/>
                </a:ext>
              </a:extLst>
            </p:cNvPr>
            <p:cNvSpPr>
              <a:spLocks/>
            </p:cNvSpPr>
            <p:nvPr/>
          </p:nvSpPr>
          <p:spPr bwMode="auto">
            <a:xfrm>
              <a:off x="-2986088" y="1838326"/>
              <a:ext cx="204788" cy="53975"/>
            </a:xfrm>
            <a:custGeom>
              <a:avLst/>
              <a:gdLst>
                <a:gd name="T0" fmla="*/ 100 w 106"/>
                <a:gd name="T1" fmla="*/ 0 h 28"/>
                <a:gd name="T2" fmla="*/ 53 w 106"/>
                <a:gd name="T3" fmla="*/ 11 h 28"/>
                <a:gd name="T4" fmla="*/ 6 w 106"/>
                <a:gd name="T5" fmla="*/ 0 h 28"/>
                <a:gd name="T6" fmla="*/ 0 w 106"/>
                <a:gd name="T7" fmla="*/ 9 h 28"/>
                <a:gd name="T8" fmla="*/ 53 w 106"/>
                <a:gd name="T9" fmla="*/ 28 h 28"/>
                <a:gd name="T10" fmla="*/ 106 w 106"/>
                <a:gd name="T11" fmla="*/ 9 h 28"/>
                <a:gd name="T12" fmla="*/ 100 w 106"/>
                <a:gd name="T13" fmla="*/ 0 h 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06" h="28">
                  <a:moveTo>
                    <a:pt x="100" y="0"/>
                  </a:moveTo>
                  <a:cubicBezTo>
                    <a:pt x="92" y="7"/>
                    <a:pt x="74" y="11"/>
                    <a:pt x="53" y="11"/>
                  </a:cubicBezTo>
                  <a:cubicBezTo>
                    <a:pt x="32" y="11"/>
                    <a:pt x="15" y="7"/>
                    <a:pt x="6" y="0"/>
                  </a:cubicBezTo>
                  <a:cubicBezTo>
                    <a:pt x="2" y="3"/>
                    <a:pt x="0" y="6"/>
                    <a:pt x="0" y="9"/>
                  </a:cubicBezTo>
                  <a:cubicBezTo>
                    <a:pt x="0" y="20"/>
                    <a:pt x="24" y="28"/>
                    <a:pt x="53" y="28"/>
                  </a:cubicBezTo>
                  <a:cubicBezTo>
                    <a:pt x="82" y="28"/>
                    <a:pt x="106" y="20"/>
                    <a:pt x="106" y="9"/>
                  </a:cubicBezTo>
                  <a:cubicBezTo>
                    <a:pt x="106" y="6"/>
                    <a:pt x="104" y="3"/>
                    <a:pt x="100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  <p:sp>
          <p:nvSpPr>
            <p:cNvPr id="26" name="Freeform 7">
              <a:extLst>
                <a:ext uri="{FF2B5EF4-FFF2-40B4-BE49-F238E27FC236}">
                  <a16:creationId xmlns:a16="http://schemas.microsoft.com/office/drawing/2014/main" id="{D22C1739-EB89-4EF2-854C-51E3FE6D69F1}"/>
                </a:ext>
              </a:extLst>
            </p:cNvPr>
            <p:cNvSpPr>
              <a:spLocks/>
            </p:cNvSpPr>
            <p:nvPr/>
          </p:nvSpPr>
          <p:spPr bwMode="auto">
            <a:xfrm>
              <a:off x="-2986088" y="1789113"/>
              <a:ext cx="204788" cy="53975"/>
            </a:xfrm>
            <a:custGeom>
              <a:avLst/>
              <a:gdLst>
                <a:gd name="T0" fmla="*/ 100 w 106"/>
                <a:gd name="T1" fmla="*/ 0 h 28"/>
                <a:gd name="T2" fmla="*/ 53 w 106"/>
                <a:gd name="T3" fmla="*/ 10 h 28"/>
                <a:gd name="T4" fmla="*/ 6 w 106"/>
                <a:gd name="T5" fmla="*/ 0 h 28"/>
                <a:gd name="T6" fmla="*/ 0 w 106"/>
                <a:gd name="T7" fmla="*/ 8 h 28"/>
                <a:gd name="T8" fmla="*/ 53 w 106"/>
                <a:gd name="T9" fmla="*/ 28 h 28"/>
                <a:gd name="T10" fmla="*/ 106 w 106"/>
                <a:gd name="T11" fmla="*/ 8 h 28"/>
                <a:gd name="T12" fmla="*/ 100 w 106"/>
                <a:gd name="T13" fmla="*/ 0 h 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06" h="28">
                  <a:moveTo>
                    <a:pt x="100" y="0"/>
                  </a:moveTo>
                  <a:cubicBezTo>
                    <a:pt x="92" y="6"/>
                    <a:pt x="74" y="10"/>
                    <a:pt x="53" y="10"/>
                  </a:cubicBezTo>
                  <a:cubicBezTo>
                    <a:pt x="32" y="10"/>
                    <a:pt x="15" y="6"/>
                    <a:pt x="6" y="0"/>
                  </a:cubicBezTo>
                  <a:cubicBezTo>
                    <a:pt x="2" y="2"/>
                    <a:pt x="0" y="5"/>
                    <a:pt x="0" y="8"/>
                  </a:cubicBezTo>
                  <a:cubicBezTo>
                    <a:pt x="0" y="19"/>
                    <a:pt x="24" y="28"/>
                    <a:pt x="53" y="28"/>
                  </a:cubicBezTo>
                  <a:cubicBezTo>
                    <a:pt x="82" y="28"/>
                    <a:pt x="106" y="19"/>
                    <a:pt x="106" y="8"/>
                  </a:cubicBezTo>
                  <a:cubicBezTo>
                    <a:pt x="106" y="5"/>
                    <a:pt x="104" y="2"/>
                    <a:pt x="100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  <p:sp>
          <p:nvSpPr>
            <p:cNvPr id="27" name="Oval 8">
              <a:extLst>
                <a:ext uri="{FF2B5EF4-FFF2-40B4-BE49-F238E27FC236}">
                  <a16:creationId xmlns:a16="http://schemas.microsoft.com/office/drawing/2014/main" id="{002FF7AC-295F-4877-9BD1-0B69587FBA8C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-2986088" y="1717676"/>
              <a:ext cx="204788" cy="76200"/>
            </a:xfrm>
            <a:prstGeom prst="ellips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</p:grpSp>
      <p:sp>
        <p:nvSpPr>
          <p:cNvPr id="28" name="Freeform 10">
            <a:extLst>
              <a:ext uri="{FF2B5EF4-FFF2-40B4-BE49-F238E27FC236}">
                <a16:creationId xmlns:a16="http://schemas.microsoft.com/office/drawing/2014/main" id="{AD4A2214-37E7-4456-A874-A6EDA56803CF}"/>
              </a:ext>
            </a:extLst>
          </p:cNvPr>
          <p:cNvSpPr>
            <a:spLocks noEditPoints="1"/>
          </p:cNvSpPr>
          <p:nvPr/>
        </p:nvSpPr>
        <p:spPr bwMode="auto">
          <a:xfrm>
            <a:off x="3722443" y="2434091"/>
            <a:ext cx="184150" cy="158750"/>
          </a:xfrm>
          <a:custGeom>
            <a:avLst/>
            <a:gdLst>
              <a:gd name="T0" fmla="*/ 88 w 95"/>
              <a:gd name="T1" fmla="*/ 23 h 82"/>
              <a:gd name="T2" fmla="*/ 88 w 95"/>
              <a:gd name="T3" fmla="*/ 23 h 82"/>
              <a:gd name="T4" fmla="*/ 88 w 95"/>
              <a:gd name="T5" fmla="*/ 15 h 82"/>
              <a:gd name="T6" fmla="*/ 80 w 95"/>
              <a:gd name="T7" fmla="*/ 5 h 82"/>
              <a:gd name="T8" fmla="*/ 80 w 95"/>
              <a:gd name="T9" fmla="*/ 5 h 82"/>
              <a:gd name="T10" fmla="*/ 76 w 95"/>
              <a:gd name="T11" fmla="*/ 0 h 82"/>
              <a:gd name="T12" fmla="*/ 58 w 95"/>
              <a:gd name="T13" fmla="*/ 0 h 82"/>
              <a:gd name="T14" fmla="*/ 53 w 95"/>
              <a:gd name="T15" fmla="*/ 5 h 82"/>
              <a:gd name="T16" fmla="*/ 10 w 95"/>
              <a:gd name="T17" fmla="*/ 5 h 82"/>
              <a:gd name="T18" fmla="*/ 0 w 95"/>
              <a:gd name="T19" fmla="*/ 15 h 82"/>
              <a:gd name="T20" fmla="*/ 0 w 95"/>
              <a:gd name="T21" fmla="*/ 25 h 82"/>
              <a:gd name="T22" fmla="*/ 0 w 95"/>
              <a:gd name="T23" fmla="*/ 25 h 82"/>
              <a:gd name="T24" fmla="*/ 0 w 95"/>
              <a:gd name="T25" fmla="*/ 71 h 82"/>
              <a:gd name="T26" fmla="*/ 0 w 95"/>
              <a:gd name="T27" fmla="*/ 72 h 82"/>
              <a:gd name="T28" fmla="*/ 0 w 95"/>
              <a:gd name="T29" fmla="*/ 72 h 82"/>
              <a:gd name="T30" fmla="*/ 9 w 95"/>
              <a:gd name="T31" fmla="*/ 82 h 82"/>
              <a:gd name="T32" fmla="*/ 78 w 95"/>
              <a:gd name="T33" fmla="*/ 82 h 82"/>
              <a:gd name="T34" fmla="*/ 87 w 95"/>
              <a:gd name="T35" fmla="*/ 71 h 82"/>
              <a:gd name="T36" fmla="*/ 94 w 95"/>
              <a:gd name="T37" fmla="*/ 34 h 82"/>
              <a:gd name="T38" fmla="*/ 88 w 95"/>
              <a:gd name="T39" fmla="*/ 23 h 82"/>
              <a:gd name="T40" fmla="*/ 16 w 95"/>
              <a:gd name="T41" fmla="*/ 23 h 82"/>
              <a:gd name="T42" fmla="*/ 6 w 95"/>
              <a:gd name="T43" fmla="*/ 29 h 82"/>
              <a:gd name="T44" fmla="*/ 6 w 95"/>
              <a:gd name="T45" fmla="*/ 19 h 82"/>
              <a:gd name="T46" fmla="*/ 9 w 95"/>
              <a:gd name="T47" fmla="*/ 15 h 82"/>
              <a:gd name="T48" fmla="*/ 10 w 95"/>
              <a:gd name="T49" fmla="*/ 15 h 82"/>
              <a:gd name="T50" fmla="*/ 53 w 95"/>
              <a:gd name="T51" fmla="*/ 15 h 82"/>
              <a:gd name="T52" fmla="*/ 58 w 95"/>
              <a:gd name="T53" fmla="*/ 10 h 82"/>
              <a:gd name="T54" fmla="*/ 76 w 95"/>
              <a:gd name="T55" fmla="*/ 10 h 82"/>
              <a:gd name="T56" fmla="*/ 80 w 95"/>
              <a:gd name="T57" fmla="*/ 15 h 82"/>
              <a:gd name="T58" fmla="*/ 80 w 95"/>
              <a:gd name="T59" fmla="*/ 15 h 82"/>
              <a:gd name="T60" fmla="*/ 88 w 95"/>
              <a:gd name="T61" fmla="*/ 23 h 82"/>
              <a:gd name="T62" fmla="*/ 16 w 95"/>
              <a:gd name="T63" fmla="*/ 23 h 8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</a:cxnLst>
            <a:rect l="0" t="0" r="r" b="b"/>
            <a:pathLst>
              <a:path w="95" h="82">
                <a:moveTo>
                  <a:pt x="88" y="23"/>
                </a:moveTo>
                <a:cubicBezTo>
                  <a:pt x="88" y="23"/>
                  <a:pt x="88" y="23"/>
                  <a:pt x="88" y="23"/>
                </a:cubicBezTo>
                <a:cubicBezTo>
                  <a:pt x="88" y="15"/>
                  <a:pt x="88" y="15"/>
                  <a:pt x="88" y="15"/>
                </a:cubicBezTo>
                <a:cubicBezTo>
                  <a:pt x="88" y="10"/>
                  <a:pt x="85" y="6"/>
                  <a:pt x="80" y="5"/>
                </a:cubicBezTo>
                <a:cubicBezTo>
                  <a:pt x="80" y="5"/>
                  <a:pt x="80" y="5"/>
                  <a:pt x="80" y="5"/>
                </a:cubicBezTo>
                <a:cubicBezTo>
                  <a:pt x="80" y="2"/>
                  <a:pt x="78" y="0"/>
                  <a:pt x="76" y="0"/>
                </a:cubicBezTo>
                <a:cubicBezTo>
                  <a:pt x="58" y="0"/>
                  <a:pt x="58" y="0"/>
                  <a:pt x="58" y="0"/>
                </a:cubicBezTo>
                <a:cubicBezTo>
                  <a:pt x="56" y="0"/>
                  <a:pt x="54" y="2"/>
                  <a:pt x="53" y="5"/>
                </a:cubicBezTo>
                <a:cubicBezTo>
                  <a:pt x="10" y="5"/>
                  <a:pt x="10" y="5"/>
                  <a:pt x="10" y="5"/>
                </a:cubicBezTo>
                <a:cubicBezTo>
                  <a:pt x="4" y="5"/>
                  <a:pt x="0" y="9"/>
                  <a:pt x="0" y="15"/>
                </a:cubicBezTo>
                <a:cubicBezTo>
                  <a:pt x="0" y="25"/>
                  <a:pt x="0" y="25"/>
                  <a:pt x="0" y="25"/>
                </a:cubicBezTo>
                <a:cubicBezTo>
                  <a:pt x="0" y="25"/>
                  <a:pt x="0" y="25"/>
                  <a:pt x="0" y="25"/>
                </a:cubicBezTo>
                <a:cubicBezTo>
                  <a:pt x="0" y="71"/>
                  <a:pt x="0" y="71"/>
                  <a:pt x="0" y="71"/>
                </a:cubicBezTo>
                <a:cubicBezTo>
                  <a:pt x="0" y="71"/>
                  <a:pt x="0" y="72"/>
                  <a:pt x="0" y="72"/>
                </a:cubicBezTo>
                <a:cubicBezTo>
                  <a:pt x="0" y="72"/>
                  <a:pt x="0" y="72"/>
                  <a:pt x="0" y="72"/>
                </a:cubicBezTo>
                <a:cubicBezTo>
                  <a:pt x="0" y="78"/>
                  <a:pt x="4" y="82"/>
                  <a:pt x="9" y="82"/>
                </a:cubicBezTo>
                <a:cubicBezTo>
                  <a:pt x="78" y="82"/>
                  <a:pt x="78" y="82"/>
                  <a:pt x="78" y="82"/>
                </a:cubicBezTo>
                <a:cubicBezTo>
                  <a:pt x="83" y="82"/>
                  <a:pt x="86" y="76"/>
                  <a:pt x="87" y="71"/>
                </a:cubicBezTo>
                <a:cubicBezTo>
                  <a:pt x="94" y="34"/>
                  <a:pt x="94" y="34"/>
                  <a:pt x="94" y="34"/>
                </a:cubicBezTo>
                <a:cubicBezTo>
                  <a:pt x="95" y="27"/>
                  <a:pt x="93" y="23"/>
                  <a:pt x="88" y="23"/>
                </a:cubicBezTo>
                <a:close/>
                <a:moveTo>
                  <a:pt x="16" y="23"/>
                </a:moveTo>
                <a:cubicBezTo>
                  <a:pt x="12" y="23"/>
                  <a:pt x="8" y="26"/>
                  <a:pt x="6" y="29"/>
                </a:cubicBezTo>
                <a:cubicBezTo>
                  <a:pt x="6" y="19"/>
                  <a:pt x="6" y="19"/>
                  <a:pt x="6" y="19"/>
                </a:cubicBezTo>
                <a:cubicBezTo>
                  <a:pt x="6" y="19"/>
                  <a:pt x="6" y="16"/>
                  <a:pt x="9" y="15"/>
                </a:cubicBezTo>
                <a:cubicBezTo>
                  <a:pt x="9" y="15"/>
                  <a:pt x="10" y="15"/>
                  <a:pt x="10" y="15"/>
                </a:cubicBezTo>
                <a:cubicBezTo>
                  <a:pt x="53" y="15"/>
                  <a:pt x="53" y="15"/>
                  <a:pt x="53" y="15"/>
                </a:cubicBezTo>
                <a:cubicBezTo>
                  <a:pt x="54" y="12"/>
                  <a:pt x="56" y="10"/>
                  <a:pt x="58" y="10"/>
                </a:cubicBezTo>
                <a:cubicBezTo>
                  <a:pt x="76" y="10"/>
                  <a:pt x="76" y="10"/>
                  <a:pt x="76" y="10"/>
                </a:cubicBezTo>
                <a:cubicBezTo>
                  <a:pt x="78" y="10"/>
                  <a:pt x="80" y="12"/>
                  <a:pt x="80" y="15"/>
                </a:cubicBezTo>
                <a:cubicBezTo>
                  <a:pt x="80" y="15"/>
                  <a:pt x="80" y="15"/>
                  <a:pt x="80" y="15"/>
                </a:cubicBezTo>
                <a:cubicBezTo>
                  <a:pt x="84" y="16"/>
                  <a:pt x="87" y="19"/>
                  <a:pt x="88" y="23"/>
                </a:cubicBezTo>
                <a:lnTo>
                  <a:pt x="16" y="23"/>
                </a:lnTo>
                <a:close/>
              </a:path>
            </a:pathLst>
          </a:custGeom>
          <a:solidFill>
            <a:schemeClr val="bg2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58F6AC3E-CCE1-4E68-B83A-40511B5E6829}"/>
              </a:ext>
            </a:extLst>
          </p:cNvPr>
          <p:cNvSpPr txBox="1"/>
          <p:nvPr/>
        </p:nvSpPr>
        <p:spPr>
          <a:xfrm>
            <a:off x="1067553" y="2469523"/>
            <a:ext cx="2158259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1200" dirty="0"/>
              <a:t>A wonderful serenity has taken possession of my entire soul</a:t>
            </a: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8F2C6890-1CD3-4483-833C-575EE8420FB4}"/>
              </a:ext>
            </a:extLst>
          </p:cNvPr>
          <p:cNvSpPr txBox="1"/>
          <p:nvPr/>
        </p:nvSpPr>
        <p:spPr>
          <a:xfrm>
            <a:off x="1477401" y="2128337"/>
            <a:ext cx="17484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2000" b="1" dirty="0">
                <a:solidFill>
                  <a:schemeClr val="accent1"/>
                </a:solidFill>
              </a:rPr>
              <a:t>Description</a:t>
            </a:r>
            <a:endParaRPr lang="en-ID" sz="2000" b="1" dirty="0">
              <a:solidFill>
                <a:schemeClr val="accent1"/>
              </a:solidFill>
            </a:endParaRPr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FD39AB31-9717-4C11-A07F-60C469DC5ECA}"/>
              </a:ext>
            </a:extLst>
          </p:cNvPr>
          <p:cNvSpPr txBox="1"/>
          <p:nvPr/>
        </p:nvSpPr>
        <p:spPr>
          <a:xfrm>
            <a:off x="1067553" y="4714877"/>
            <a:ext cx="2158259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1200" dirty="0"/>
              <a:t>A wonderful serenity has taken possession of my entire soul</a:t>
            </a: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30419441-97E2-4B21-A0DE-44FDBEA5CB70}"/>
              </a:ext>
            </a:extLst>
          </p:cNvPr>
          <p:cNvSpPr txBox="1"/>
          <p:nvPr/>
        </p:nvSpPr>
        <p:spPr>
          <a:xfrm>
            <a:off x="1477401" y="4373691"/>
            <a:ext cx="17484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2000" b="1" dirty="0">
                <a:solidFill>
                  <a:schemeClr val="accent2"/>
                </a:solidFill>
              </a:rPr>
              <a:t>Description</a:t>
            </a:r>
            <a:endParaRPr lang="en-ID" sz="2000" b="1" dirty="0">
              <a:solidFill>
                <a:schemeClr val="accent2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63452079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7" grpId="0" animBg="1"/>
      <p:bldP spid="48" grpId="0" animBg="1"/>
      <p:bldP spid="49" grpId="0" animBg="1"/>
      <p:bldP spid="50" grpId="0" animBg="1"/>
      <p:bldP spid="11" grpId="0" build="p"/>
      <p:bldP spid="16" grpId="0" animBg="1"/>
      <p:bldP spid="17" grpId="0" animBg="1"/>
      <p:bldP spid="20" grpId="0"/>
      <p:bldP spid="21" grpId="0"/>
      <p:bldP spid="22" grpId="0"/>
      <p:bldP spid="23" grpId="0"/>
      <p:bldP spid="28" grpId="0" animBg="1"/>
      <p:bldP spid="31" grpId="0"/>
      <p:bldP spid="32" grpId="0"/>
      <p:bldP spid="33" grpId="0"/>
      <p:bldP spid="34" grpId="0"/>
    </p:bldLst>
  </p:timing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1" name="Rectangle: Rounded Corners 90">
            <a:extLst>
              <a:ext uri="{FF2B5EF4-FFF2-40B4-BE49-F238E27FC236}">
                <a16:creationId xmlns:a16="http://schemas.microsoft.com/office/drawing/2014/main" id="{72706596-2C1F-4400-8573-D928B61305AA}"/>
              </a:ext>
            </a:extLst>
          </p:cNvPr>
          <p:cNvSpPr/>
          <p:nvPr/>
        </p:nvSpPr>
        <p:spPr>
          <a:xfrm>
            <a:off x="1000125" y="4343400"/>
            <a:ext cx="2209800" cy="471454"/>
          </a:xfrm>
          <a:prstGeom prst="roundRect">
            <a:avLst>
              <a:gd name="adj" fmla="val 50000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9" name="Freeform: Shape 38">
            <a:extLst>
              <a:ext uri="{FF2B5EF4-FFF2-40B4-BE49-F238E27FC236}">
                <a16:creationId xmlns:a16="http://schemas.microsoft.com/office/drawing/2014/main" id="{F9A00530-0589-4AAE-A557-80F714FDFED4}"/>
              </a:ext>
            </a:extLst>
          </p:cNvPr>
          <p:cNvSpPr/>
          <p:nvPr/>
        </p:nvSpPr>
        <p:spPr>
          <a:xfrm rot="6300000">
            <a:off x="3285177" y="2324978"/>
            <a:ext cx="4226185" cy="6724223"/>
          </a:xfrm>
          <a:custGeom>
            <a:avLst/>
            <a:gdLst>
              <a:gd name="connsiteX0" fmla="*/ 63753 w 4226185"/>
              <a:gd name="connsiteY0" fmla="*/ 2959081 h 6724223"/>
              <a:gd name="connsiteX1" fmla="*/ 61417 w 4226185"/>
              <a:gd name="connsiteY1" fmla="*/ 1980337 h 6724223"/>
              <a:gd name="connsiteX2" fmla="*/ 2349081 w 4226185"/>
              <a:gd name="connsiteY2" fmla="*/ 21901 h 6724223"/>
              <a:gd name="connsiteX3" fmla="*/ 2424434 w 4226185"/>
              <a:gd name="connsiteY3" fmla="*/ 0 h 6724223"/>
              <a:gd name="connsiteX4" fmla="*/ 4226185 w 4226185"/>
              <a:gd name="connsiteY4" fmla="*/ 6724223 h 6724223"/>
              <a:gd name="connsiteX5" fmla="*/ 3969932 w 4226185"/>
              <a:gd name="connsiteY5" fmla="*/ 6644781 h 6724223"/>
              <a:gd name="connsiteX6" fmla="*/ 2286962 w 4226185"/>
              <a:gd name="connsiteY6" fmla="*/ 5764396 h 6724223"/>
              <a:gd name="connsiteX7" fmla="*/ 63753 w 4226185"/>
              <a:gd name="connsiteY7" fmla="*/ 2959081 h 672422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4226185" h="6724223">
                <a:moveTo>
                  <a:pt x="63753" y="2959081"/>
                </a:moveTo>
                <a:cubicBezTo>
                  <a:pt x="-17289" y="2624001"/>
                  <a:pt x="-24302" y="2293597"/>
                  <a:pt x="61417" y="1980337"/>
                </a:cubicBezTo>
                <a:cubicBezTo>
                  <a:pt x="292855" y="1118874"/>
                  <a:pt x="1225573" y="387056"/>
                  <a:pt x="2349081" y="21901"/>
                </a:cubicBezTo>
                <a:lnTo>
                  <a:pt x="2424434" y="0"/>
                </a:lnTo>
                <a:lnTo>
                  <a:pt x="4226185" y="6724223"/>
                </a:lnTo>
                <a:lnTo>
                  <a:pt x="3969932" y="6644781"/>
                </a:lnTo>
                <a:cubicBezTo>
                  <a:pt x="3397984" y="6449067"/>
                  <a:pt x="2822310" y="6143113"/>
                  <a:pt x="2286962" y="5764396"/>
                </a:cubicBezTo>
                <a:cubicBezTo>
                  <a:pt x="1216270" y="5011634"/>
                  <a:pt x="306880" y="3964319"/>
                  <a:pt x="63753" y="2959081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/>
          </a:p>
        </p:txBody>
      </p:sp>
      <p:sp>
        <p:nvSpPr>
          <p:cNvPr id="4" name="Figures">
            <a:extLst>
              <a:ext uri="{FF2B5EF4-FFF2-40B4-BE49-F238E27FC236}">
                <a16:creationId xmlns:a16="http://schemas.microsoft.com/office/drawing/2014/main" id="{C150B6FA-0FE6-42DC-BA1F-74BC6C53EB75}"/>
              </a:ext>
            </a:extLst>
          </p:cNvPr>
          <p:cNvSpPr/>
          <p:nvPr/>
        </p:nvSpPr>
        <p:spPr>
          <a:xfrm>
            <a:off x="6012505" y="2103674"/>
            <a:ext cx="5607265" cy="3530455"/>
          </a:xfrm>
          <a:prstGeom prst="rect">
            <a:avLst/>
          </a:prstGeom>
          <a:blipFill dpi="0" rotWithShape="0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grpSp>
        <p:nvGrpSpPr>
          <p:cNvPr id="5" name="Group 4">
            <a:extLst>
              <a:ext uri="{FF2B5EF4-FFF2-40B4-BE49-F238E27FC236}">
                <a16:creationId xmlns:a16="http://schemas.microsoft.com/office/drawing/2014/main" id="{D440D6AF-D0B7-4B16-BCCE-A08D1A296E8E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6" name="Group 5">
              <a:extLst>
                <a:ext uri="{FF2B5EF4-FFF2-40B4-BE49-F238E27FC236}">
                  <a16:creationId xmlns:a16="http://schemas.microsoft.com/office/drawing/2014/main" id="{3DA71B39-90DB-4070-95A3-F303D225779A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2" name="Freeform: Shape 11">
                <a:extLst>
                  <a:ext uri="{FF2B5EF4-FFF2-40B4-BE49-F238E27FC236}">
                    <a16:creationId xmlns:a16="http://schemas.microsoft.com/office/drawing/2014/main" id="{65BA75C4-9CCE-4AFF-8893-7B22FAC13B8E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3" name="Freeform: Shape 12">
                <a:extLst>
                  <a:ext uri="{FF2B5EF4-FFF2-40B4-BE49-F238E27FC236}">
                    <a16:creationId xmlns:a16="http://schemas.microsoft.com/office/drawing/2014/main" id="{0776585A-E5E9-4D1C-8232-861EA6C07E94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7" name="Graphic 2">
              <a:extLst>
                <a:ext uri="{FF2B5EF4-FFF2-40B4-BE49-F238E27FC236}">
                  <a16:creationId xmlns:a16="http://schemas.microsoft.com/office/drawing/2014/main" id="{32FFDB5C-F089-4932-8D4A-6E425889BE28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820D758D-6E52-450D-AAEA-1F2AD5327805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D4D4B2EF-AF4C-442A-A9EF-02C834F5731C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D2BC009F-5B9D-4728-B077-D7B30507D4F7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1" name="Freeform: Shape 10">
                <a:extLst>
                  <a:ext uri="{FF2B5EF4-FFF2-40B4-BE49-F238E27FC236}">
                    <a16:creationId xmlns:a16="http://schemas.microsoft.com/office/drawing/2014/main" id="{B644EA55-1954-4089-9780-C58ED4C72987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4" name="Text Placeholder 13">
            <a:extLst>
              <a:ext uri="{FF2B5EF4-FFF2-40B4-BE49-F238E27FC236}">
                <a16:creationId xmlns:a16="http://schemas.microsoft.com/office/drawing/2014/main" id="{1FDE9232-4757-4A81-A4A6-868D74693E48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/>
              <a:t>Notebook</a:t>
            </a:r>
          </a:p>
          <a:p>
            <a:r>
              <a:rPr lang="en-US" dirty="0"/>
              <a:t>mockup</a:t>
            </a:r>
          </a:p>
        </p:txBody>
      </p:sp>
      <p:sp>
        <p:nvSpPr>
          <p:cNvPr id="20" name="PpHolder6">
            <a:extLst>
              <a:ext uri="{FF2B5EF4-FFF2-40B4-BE49-F238E27FC236}">
                <a16:creationId xmlns:a16="http://schemas.microsoft.com/office/drawing/2014/main" id="{3BC741BE-9D5A-49FB-A4BA-0FE9A988BFF6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0BFB16C9-D1C3-49C9-BF07-E4C5521AA197}"/>
              </a:ext>
            </a:extLst>
          </p:cNvPr>
          <p:cNvSpPr txBox="1"/>
          <p:nvPr/>
        </p:nvSpPr>
        <p:spPr>
          <a:xfrm>
            <a:off x="2508779" y="2528003"/>
            <a:ext cx="2158259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200" dirty="0"/>
              <a:t>People using notebook</a:t>
            </a: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D667EB3D-9027-4965-A95B-C72D953BCDAA}"/>
              </a:ext>
            </a:extLst>
          </p:cNvPr>
          <p:cNvSpPr txBox="1"/>
          <p:nvPr/>
        </p:nvSpPr>
        <p:spPr>
          <a:xfrm>
            <a:off x="903690" y="2494800"/>
            <a:ext cx="17484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b="1" dirty="0">
                <a:solidFill>
                  <a:schemeClr val="accent1"/>
                </a:solidFill>
              </a:rPr>
              <a:t>1.534</a:t>
            </a:r>
            <a:endParaRPr lang="en-ID" sz="2000" b="1" dirty="0">
              <a:solidFill>
                <a:schemeClr val="accent1"/>
              </a:solidFill>
            </a:endParaRPr>
          </a:p>
        </p:txBody>
      </p:sp>
      <p:cxnSp>
        <p:nvCxnSpPr>
          <p:cNvPr id="18" name="Straight Connector 17">
            <a:extLst>
              <a:ext uri="{FF2B5EF4-FFF2-40B4-BE49-F238E27FC236}">
                <a16:creationId xmlns:a16="http://schemas.microsoft.com/office/drawing/2014/main" id="{90053DD6-61DD-477E-AEF3-D1D9A1F57BEA}"/>
              </a:ext>
            </a:extLst>
          </p:cNvPr>
          <p:cNvCxnSpPr/>
          <p:nvPr/>
        </p:nvCxnSpPr>
        <p:spPr>
          <a:xfrm>
            <a:off x="1823615" y="2683425"/>
            <a:ext cx="530965" cy="0"/>
          </a:xfrm>
          <a:prstGeom prst="line">
            <a:avLst/>
          </a:prstGeom>
          <a:ln w="19050">
            <a:solidFill>
              <a:schemeClr val="bg2">
                <a:lumMod val="8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9" name="TextBox 18">
            <a:extLst>
              <a:ext uri="{FF2B5EF4-FFF2-40B4-BE49-F238E27FC236}">
                <a16:creationId xmlns:a16="http://schemas.microsoft.com/office/drawing/2014/main" id="{F0B2162A-3C32-4E8F-B81D-1F0C31E587CB}"/>
              </a:ext>
            </a:extLst>
          </p:cNvPr>
          <p:cNvSpPr txBox="1"/>
          <p:nvPr/>
        </p:nvSpPr>
        <p:spPr>
          <a:xfrm>
            <a:off x="930267" y="2971875"/>
            <a:ext cx="3032133" cy="117083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</a:t>
            </a:r>
          </a:p>
        </p:txBody>
      </p:sp>
      <p:sp>
        <p:nvSpPr>
          <p:cNvPr id="79" name="TextBox 78">
            <a:extLst>
              <a:ext uri="{FF2B5EF4-FFF2-40B4-BE49-F238E27FC236}">
                <a16:creationId xmlns:a16="http://schemas.microsoft.com/office/drawing/2014/main" id="{41C70CE3-15E2-40E9-BD46-06DF354DC4A4}"/>
              </a:ext>
            </a:extLst>
          </p:cNvPr>
          <p:cNvSpPr txBox="1"/>
          <p:nvPr/>
        </p:nvSpPr>
        <p:spPr>
          <a:xfrm>
            <a:off x="6249011" y="1143683"/>
            <a:ext cx="1209675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200" dirty="0"/>
              <a:t>Responsive</a:t>
            </a:r>
          </a:p>
        </p:txBody>
      </p:sp>
      <p:sp>
        <p:nvSpPr>
          <p:cNvPr id="80" name="Oval 79">
            <a:extLst>
              <a:ext uri="{FF2B5EF4-FFF2-40B4-BE49-F238E27FC236}">
                <a16:creationId xmlns:a16="http://schemas.microsoft.com/office/drawing/2014/main" id="{612A5F27-B579-4F84-94EE-B2C6C82D5526}"/>
              </a:ext>
            </a:extLst>
          </p:cNvPr>
          <p:cNvSpPr/>
          <p:nvPr/>
        </p:nvSpPr>
        <p:spPr>
          <a:xfrm>
            <a:off x="6043612" y="1223871"/>
            <a:ext cx="104775" cy="104775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83" name="TextBox 82">
            <a:extLst>
              <a:ext uri="{FF2B5EF4-FFF2-40B4-BE49-F238E27FC236}">
                <a16:creationId xmlns:a16="http://schemas.microsoft.com/office/drawing/2014/main" id="{38D1F752-14F5-4245-BC79-3E3027B6AE5E}"/>
              </a:ext>
            </a:extLst>
          </p:cNvPr>
          <p:cNvSpPr txBox="1"/>
          <p:nvPr/>
        </p:nvSpPr>
        <p:spPr>
          <a:xfrm>
            <a:off x="8159262" y="1143683"/>
            <a:ext cx="1209675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200" dirty="0"/>
              <a:t>User interface</a:t>
            </a:r>
          </a:p>
        </p:txBody>
      </p:sp>
      <p:sp>
        <p:nvSpPr>
          <p:cNvPr id="84" name="Oval 83">
            <a:extLst>
              <a:ext uri="{FF2B5EF4-FFF2-40B4-BE49-F238E27FC236}">
                <a16:creationId xmlns:a16="http://schemas.microsoft.com/office/drawing/2014/main" id="{E8CC0335-EAA7-47D4-A223-008A0C00DEED}"/>
              </a:ext>
            </a:extLst>
          </p:cNvPr>
          <p:cNvSpPr/>
          <p:nvPr/>
        </p:nvSpPr>
        <p:spPr>
          <a:xfrm>
            <a:off x="7953863" y="1223871"/>
            <a:ext cx="104775" cy="104775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86" name="TextBox 85">
            <a:extLst>
              <a:ext uri="{FF2B5EF4-FFF2-40B4-BE49-F238E27FC236}">
                <a16:creationId xmlns:a16="http://schemas.microsoft.com/office/drawing/2014/main" id="{BE675D26-7FE4-4124-8938-E2D2CE8790A2}"/>
              </a:ext>
            </a:extLst>
          </p:cNvPr>
          <p:cNvSpPr txBox="1"/>
          <p:nvPr/>
        </p:nvSpPr>
        <p:spPr>
          <a:xfrm>
            <a:off x="10069513" y="1143683"/>
            <a:ext cx="1408112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200" dirty="0"/>
              <a:t>User experience</a:t>
            </a:r>
          </a:p>
        </p:txBody>
      </p:sp>
      <p:sp>
        <p:nvSpPr>
          <p:cNvPr id="87" name="Oval 86">
            <a:extLst>
              <a:ext uri="{FF2B5EF4-FFF2-40B4-BE49-F238E27FC236}">
                <a16:creationId xmlns:a16="http://schemas.microsoft.com/office/drawing/2014/main" id="{881D1696-DBE9-4553-B1BA-CE1A9838B301}"/>
              </a:ext>
            </a:extLst>
          </p:cNvPr>
          <p:cNvSpPr/>
          <p:nvPr/>
        </p:nvSpPr>
        <p:spPr>
          <a:xfrm>
            <a:off x="9864114" y="1223871"/>
            <a:ext cx="104775" cy="104775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90" name="Freeform: Shape 89">
            <a:extLst>
              <a:ext uri="{FF2B5EF4-FFF2-40B4-BE49-F238E27FC236}">
                <a16:creationId xmlns:a16="http://schemas.microsoft.com/office/drawing/2014/main" id="{F83C133E-8E4B-4B16-9697-60590E051661}"/>
              </a:ext>
            </a:extLst>
          </p:cNvPr>
          <p:cNvSpPr/>
          <p:nvPr/>
        </p:nvSpPr>
        <p:spPr>
          <a:xfrm>
            <a:off x="2696843" y="4343400"/>
            <a:ext cx="513083" cy="471454"/>
          </a:xfrm>
          <a:custGeom>
            <a:avLst/>
            <a:gdLst>
              <a:gd name="connsiteX0" fmla="*/ 235727 w 513083"/>
              <a:gd name="connsiteY0" fmla="*/ 0 h 471454"/>
              <a:gd name="connsiteX1" fmla="*/ 277356 w 513083"/>
              <a:gd name="connsiteY1" fmla="*/ 0 h 471454"/>
              <a:gd name="connsiteX2" fmla="*/ 513083 w 513083"/>
              <a:gd name="connsiteY2" fmla="*/ 235727 h 471454"/>
              <a:gd name="connsiteX3" fmla="*/ 277356 w 513083"/>
              <a:gd name="connsiteY3" fmla="*/ 471454 h 471454"/>
              <a:gd name="connsiteX4" fmla="*/ 235727 w 513083"/>
              <a:gd name="connsiteY4" fmla="*/ 471454 h 471454"/>
              <a:gd name="connsiteX5" fmla="*/ 0 w 513083"/>
              <a:gd name="connsiteY5" fmla="*/ 235727 h 471454"/>
              <a:gd name="connsiteX6" fmla="*/ 235727 w 513083"/>
              <a:gd name="connsiteY6" fmla="*/ 0 h 47145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513083" h="471454">
                <a:moveTo>
                  <a:pt x="235727" y="0"/>
                </a:moveTo>
                <a:lnTo>
                  <a:pt x="277356" y="0"/>
                </a:lnTo>
                <a:cubicBezTo>
                  <a:pt x="407544" y="0"/>
                  <a:pt x="513083" y="105539"/>
                  <a:pt x="513083" y="235727"/>
                </a:cubicBezTo>
                <a:cubicBezTo>
                  <a:pt x="513083" y="365915"/>
                  <a:pt x="407544" y="471454"/>
                  <a:pt x="277356" y="471454"/>
                </a:cubicBezTo>
                <a:lnTo>
                  <a:pt x="235727" y="471454"/>
                </a:lnTo>
                <a:cubicBezTo>
                  <a:pt x="105539" y="471454"/>
                  <a:pt x="0" y="365915"/>
                  <a:pt x="0" y="235727"/>
                </a:cubicBezTo>
                <a:cubicBezTo>
                  <a:pt x="0" y="105539"/>
                  <a:pt x="105539" y="0"/>
                  <a:pt x="235727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/>
          </a:p>
        </p:txBody>
      </p:sp>
      <p:sp>
        <p:nvSpPr>
          <p:cNvPr id="92" name="Graphic 153" descr="Magnifying glass">
            <a:extLst>
              <a:ext uri="{FF2B5EF4-FFF2-40B4-BE49-F238E27FC236}">
                <a16:creationId xmlns:a16="http://schemas.microsoft.com/office/drawing/2014/main" id="{EF3E8BEB-8040-43FF-8B78-C5678676DB2E}"/>
              </a:ext>
            </a:extLst>
          </p:cNvPr>
          <p:cNvSpPr/>
          <p:nvPr/>
        </p:nvSpPr>
        <p:spPr>
          <a:xfrm>
            <a:off x="2875193" y="4481970"/>
            <a:ext cx="188381" cy="188381"/>
          </a:xfrm>
          <a:custGeom>
            <a:avLst/>
            <a:gdLst>
              <a:gd name="connsiteX0" fmla="*/ 244657 w 248156"/>
              <a:gd name="connsiteY0" fmla="*/ 213160 h 248156"/>
              <a:gd name="connsiteX1" fmla="*/ 204888 w 248156"/>
              <a:gd name="connsiteY1" fmla="*/ 173391 h 248156"/>
              <a:gd name="connsiteX2" fmla="*/ 185163 w 248156"/>
              <a:gd name="connsiteY2" fmla="*/ 167346 h 248156"/>
              <a:gd name="connsiteX3" fmla="*/ 171164 w 248156"/>
              <a:gd name="connsiteY3" fmla="*/ 153348 h 248156"/>
              <a:gd name="connsiteX4" fmla="*/ 190889 w 248156"/>
              <a:gd name="connsiteY4" fmla="*/ 95445 h 248156"/>
              <a:gd name="connsiteX5" fmla="*/ 95445 w 248156"/>
              <a:gd name="connsiteY5" fmla="*/ 0 h 248156"/>
              <a:gd name="connsiteX6" fmla="*/ 0 w 248156"/>
              <a:gd name="connsiteY6" fmla="*/ 95445 h 248156"/>
              <a:gd name="connsiteX7" fmla="*/ 95445 w 248156"/>
              <a:gd name="connsiteY7" fmla="*/ 190889 h 248156"/>
              <a:gd name="connsiteX8" fmla="*/ 153348 w 248156"/>
              <a:gd name="connsiteY8" fmla="*/ 171164 h 248156"/>
              <a:gd name="connsiteX9" fmla="*/ 167346 w 248156"/>
              <a:gd name="connsiteY9" fmla="*/ 185163 h 248156"/>
              <a:gd name="connsiteX10" fmla="*/ 173391 w 248156"/>
              <a:gd name="connsiteY10" fmla="*/ 204888 h 248156"/>
              <a:gd name="connsiteX11" fmla="*/ 213160 w 248156"/>
              <a:gd name="connsiteY11" fmla="*/ 244657 h 248156"/>
              <a:gd name="connsiteX12" fmla="*/ 229067 w 248156"/>
              <a:gd name="connsiteY12" fmla="*/ 251338 h 248156"/>
              <a:gd name="connsiteX13" fmla="*/ 244975 w 248156"/>
              <a:gd name="connsiteY13" fmla="*/ 244657 h 248156"/>
              <a:gd name="connsiteX14" fmla="*/ 244657 w 248156"/>
              <a:gd name="connsiteY14" fmla="*/ 213160 h 248156"/>
              <a:gd name="connsiteX15" fmla="*/ 95127 w 248156"/>
              <a:gd name="connsiteY15" fmla="*/ 171482 h 248156"/>
              <a:gd name="connsiteX16" fmla="*/ 18771 w 248156"/>
              <a:gd name="connsiteY16" fmla="*/ 95127 h 248156"/>
              <a:gd name="connsiteX17" fmla="*/ 95127 w 248156"/>
              <a:gd name="connsiteY17" fmla="*/ 18771 h 248156"/>
              <a:gd name="connsiteX18" fmla="*/ 171482 w 248156"/>
              <a:gd name="connsiteY18" fmla="*/ 95127 h 248156"/>
              <a:gd name="connsiteX19" fmla="*/ 95127 w 248156"/>
              <a:gd name="connsiteY19" fmla="*/ 171482 h 24815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</a:cxnLst>
            <a:rect l="l" t="t" r="r" b="b"/>
            <a:pathLst>
              <a:path w="248156" h="248156">
                <a:moveTo>
                  <a:pt x="244657" y="213160"/>
                </a:moveTo>
                <a:lnTo>
                  <a:pt x="204888" y="173391"/>
                </a:lnTo>
                <a:cubicBezTo>
                  <a:pt x="199479" y="167983"/>
                  <a:pt x="192162" y="166074"/>
                  <a:pt x="185163" y="167346"/>
                </a:cubicBezTo>
                <a:lnTo>
                  <a:pt x="171164" y="153348"/>
                </a:lnTo>
                <a:cubicBezTo>
                  <a:pt x="183572" y="137440"/>
                  <a:pt x="190889" y="117079"/>
                  <a:pt x="190889" y="95445"/>
                </a:cubicBezTo>
                <a:cubicBezTo>
                  <a:pt x="190889" y="42950"/>
                  <a:pt x="147939" y="0"/>
                  <a:pt x="95445" y="0"/>
                </a:cubicBezTo>
                <a:cubicBezTo>
                  <a:pt x="42950" y="0"/>
                  <a:pt x="0" y="42950"/>
                  <a:pt x="0" y="95445"/>
                </a:cubicBezTo>
                <a:cubicBezTo>
                  <a:pt x="0" y="147939"/>
                  <a:pt x="42950" y="190889"/>
                  <a:pt x="95445" y="190889"/>
                </a:cubicBezTo>
                <a:cubicBezTo>
                  <a:pt x="117079" y="190889"/>
                  <a:pt x="137122" y="183572"/>
                  <a:pt x="153348" y="171164"/>
                </a:cubicBezTo>
                <a:lnTo>
                  <a:pt x="167346" y="185163"/>
                </a:lnTo>
                <a:cubicBezTo>
                  <a:pt x="166074" y="192162"/>
                  <a:pt x="167983" y="199479"/>
                  <a:pt x="173391" y="204888"/>
                </a:cubicBezTo>
                <a:lnTo>
                  <a:pt x="213160" y="244657"/>
                </a:lnTo>
                <a:cubicBezTo>
                  <a:pt x="217614" y="249111"/>
                  <a:pt x="223341" y="251338"/>
                  <a:pt x="229067" y="251338"/>
                </a:cubicBezTo>
                <a:cubicBezTo>
                  <a:pt x="234794" y="251338"/>
                  <a:pt x="240521" y="249111"/>
                  <a:pt x="244975" y="244657"/>
                </a:cubicBezTo>
                <a:cubicBezTo>
                  <a:pt x="253247" y="235748"/>
                  <a:pt x="253247" y="221750"/>
                  <a:pt x="244657" y="213160"/>
                </a:cubicBezTo>
                <a:close/>
                <a:moveTo>
                  <a:pt x="95127" y="171482"/>
                </a:moveTo>
                <a:cubicBezTo>
                  <a:pt x="53131" y="171482"/>
                  <a:pt x="18771" y="137122"/>
                  <a:pt x="18771" y="95127"/>
                </a:cubicBezTo>
                <a:cubicBezTo>
                  <a:pt x="18771" y="53131"/>
                  <a:pt x="53131" y="18771"/>
                  <a:pt x="95127" y="18771"/>
                </a:cubicBezTo>
                <a:cubicBezTo>
                  <a:pt x="137122" y="18771"/>
                  <a:pt x="171482" y="53131"/>
                  <a:pt x="171482" y="95127"/>
                </a:cubicBezTo>
                <a:cubicBezTo>
                  <a:pt x="171482" y="137122"/>
                  <a:pt x="137122" y="171482"/>
                  <a:pt x="95127" y="171482"/>
                </a:cubicBezTo>
                <a:close/>
              </a:path>
            </a:pathLst>
          </a:custGeom>
          <a:solidFill>
            <a:schemeClr val="bg2"/>
          </a:solidFill>
          <a:ln w="317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sp>
        <p:nvSpPr>
          <p:cNvPr id="93" name="TextBox 92">
            <a:extLst>
              <a:ext uri="{FF2B5EF4-FFF2-40B4-BE49-F238E27FC236}">
                <a16:creationId xmlns:a16="http://schemas.microsoft.com/office/drawing/2014/main" id="{490835E2-A2B3-48F2-9BB4-CC2BEA9329C7}"/>
              </a:ext>
            </a:extLst>
          </p:cNvPr>
          <p:cNvSpPr txBox="1"/>
          <p:nvPr/>
        </p:nvSpPr>
        <p:spPr>
          <a:xfrm>
            <a:off x="1259055" y="4436168"/>
            <a:ext cx="1429804" cy="2616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050" dirty="0">
                <a:solidFill>
                  <a:schemeClr val="accent3"/>
                </a:solidFill>
              </a:rPr>
              <a:t>www.website.com</a:t>
            </a:r>
          </a:p>
        </p:txBody>
      </p:sp>
    </p:spTree>
    <p:extLst>
      <p:ext uri="{BB962C8B-B14F-4D97-AF65-F5344CB8AC3E}">
        <p14:creationId xmlns:p14="http://schemas.microsoft.com/office/powerpoint/2010/main" val="421004618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1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4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5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6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8" dur="500"/>
                                        <p:tgtEl>
                                          <p:spTgt spid="9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9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1" dur="500"/>
                                        <p:tgtEl>
                                          <p:spTgt spid="9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2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4" dur="500"/>
                                        <p:tgtEl>
                                          <p:spTgt spid="9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7" dur="1000" fill="hold"/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8" dur="1000" fill="hold"/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1" dur="10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2" dur="10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5" dur="10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6" dur="10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9" dur="1000" fill="hold"/>
                                        <p:tgtEl>
                                          <p:spTgt spid="8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0" dur="1000" fill="hold"/>
                                        <p:tgtEl>
                                          <p:spTgt spid="8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3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4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7" dur="1000" fill="hold"/>
                                        <p:tgtEl>
                                          <p:spTgt spid="8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8" dur="1000" fill="hold"/>
                                        <p:tgtEl>
                                          <p:spTgt spid="8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9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1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2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91" grpId="0" animBg="1"/>
      <p:bldP spid="39" grpId="0" animBg="1"/>
      <p:bldP spid="14" grpId="0" build="p"/>
      <p:bldP spid="15" grpId="0"/>
      <p:bldP spid="16" grpId="0"/>
      <p:bldP spid="19" grpId="0"/>
      <p:bldP spid="79" grpId="0"/>
      <p:bldP spid="80" grpId="0" animBg="1"/>
      <p:bldP spid="83" grpId="0"/>
      <p:bldP spid="84" grpId="0" animBg="1"/>
      <p:bldP spid="86" grpId="0"/>
      <p:bldP spid="87" grpId="0" animBg="1"/>
      <p:bldP spid="90" grpId="0" animBg="1"/>
      <p:bldP spid="92" grpId="0" animBg="1"/>
      <p:bldP spid="93" grpId="0"/>
    </p:bldLst>
  </p:timing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>
            <a:extLst>
              <a:ext uri="{FF2B5EF4-FFF2-40B4-BE49-F238E27FC236}">
                <a16:creationId xmlns:a16="http://schemas.microsoft.com/office/drawing/2014/main" id="{D82DFD03-B5EE-4114-BD3C-B3A4BAE54283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417E62BE-FA6C-4AFD-9B7A-5FF96F97FBE7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FDCC8C66-0568-4AD8-A46D-6A59233CC2A6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38B2C971-68A2-4C66-9A26-02762154CD21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4" name="Graphic 2">
              <a:extLst>
                <a:ext uri="{FF2B5EF4-FFF2-40B4-BE49-F238E27FC236}">
                  <a16:creationId xmlns:a16="http://schemas.microsoft.com/office/drawing/2014/main" id="{2D05CA17-DB4C-4313-BF81-83EE7B59C96B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D61324B2-FBE8-4458-8C89-2ACA1218F321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" name="Freeform: Shape 5">
                <a:extLst>
                  <a:ext uri="{FF2B5EF4-FFF2-40B4-BE49-F238E27FC236}">
                    <a16:creationId xmlns:a16="http://schemas.microsoft.com/office/drawing/2014/main" id="{B1D8AE0A-7B83-4F07-918D-54C363753BE3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D00CADDC-8D74-4399-9099-7C4F6CEEC7C7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1FE4B6C7-AC78-4C26-AB65-63A70506F71F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4E0E87B5-57B9-485D-9BF0-2A86672DCAFF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Infographic</a:t>
            </a:r>
          </a:p>
        </p:txBody>
      </p:sp>
      <p:sp>
        <p:nvSpPr>
          <p:cNvPr id="12" name="Oval 11">
            <a:extLst>
              <a:ext uri="{FF2B5EF4-FFF2-40B4-BE49-F238E27FC236}">
                <a16:creationId xmlns:a16="http://schemas.microsoft.com/office/drawing/2014/main" id="{E69CEA1E-B34D-468D-8EA3-7A1AFD91767F}"/>
              </a:ext>
            </a:extLst>
          </p:cNvPr>
          <p:cNvSpPr/>
          <p:nvPr/>
        </p:nvSpPr>
        <p:spPr>
          <a:xfrm rot="2700000">
            <a:off x="6468057" y="2209273"/>
            <a:ext cx="960784" cy="960784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13" name="Oval 12">
            <a:extLst>
              <a:ext uri="{FF2B5EF4-FFF2-40B4-BE49-F238E27FC236}">
                <a16:creationId xmlns:a16="http://schemas.microsoft.com/office/drawing/2014/main" id="{1C2549C2-C7B2-419F-AD34-612A613221AE}"/>
              </a:ext>
            </a:extLst>
          </p:cNvPr>
          <p:cNvSpPr/>
          <p:nvPr/>
        </p:nvSpPr>
        <p:spPr>
          <a:xfrm rot="2700000">
            <a:off x="4763160" y="3914170"/>
            <a:ext cx="960784" cy="960784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14" name="Oval 13">
            <a:extLst>
              <a:ext uri="{FF2B5EF4-FFF2-40B4-BE49-F238E27FC236}">
                <a16:creationId xmlns:a16="http://schemas.microsoft.com/office/drawing/2014/main" id="{41CA55F5-0F94-47FC-A5E2-DF40B97901AF}"/>
              </a:ext>
            </a:extLst>
          </p:cNvPr>
          <p:cNvSpPr/>
          <p:nvPr/>
        </p:nvSpPr>
        <p:spPr>
          <a:xfrm rot="8100000">
            <a:off x="6468057" y="3914171"/>
            <a:ext cx="960784" cy="960784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15" name="Oval 14">
            <a:extLst>
              <a:ext uri="{FF2B5EF4-FFF2-40B4-BE49-F238E27FC236}">
                <a16:creationId xmlns:a16="http://schemas.microsoft.com/office/drawing/2014/main" id="{06D41982-8063-4C68-80B7-A1C3767F6B0B}"/>
              </a:ext>
            </a:extLst>
          </p:cNvPr>
          <p:cNvSpPr/>
          <p:nvPr/>
        </p:nvSpPr>
        <p:spPr>
          <a:xfrm rot="8100000">
            <a:off x="4763160" y="2209274"/>
            <a:ext cx="960784" cy="960784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grpSp>
        <p:nvGrpSpPr>
          <p:cNvPr id="16" name="Group 15">
            <a:extLst>
              <a:ext uri="{FF2B5EF4-FFF2-40B4-BE49-F238E27FC236}">
                <a16:creationId xmlns:a16="http://schemas.microsoft.com/office/drawing/2014/main" id="{FD748EDE-99DC-4368-ACD4-16542D1E2139}"/>
              </a:ext>
            </a:extLst>
          </p:cNvPr>
          <p:cNvGrpSpPr/>
          <p:nvPr/>
        </p:nvGrpSpPr>
        <p:grpSpPr>
          <a:xfrm rot="2700000">
            <a:off x="4905212" y="2294507"/>
            <a:ext cx="2381578" cy="2495216"/>
            <a:chOff x="4195825" y="2083705"/>
            <a:chExt cx="3800353" cy="3981691"/>
          </a:xfrm>
        </p:grpSpPr>
        <p:grpSp>
          <p:nvGrpSpPr>
            <p:cNvPr id="17" name="Group 16">
              <a:extLst>
                <a:ext uri="{FF2B5EF4-FFF2-40B4-BE49-F238E27FC236}">
                  <a16:creationId xmlns:a16="http://schemas.microsoft.com/office/drawing/2014/main" id="{2D7EA37E-CBEE-4DC0-AFF4-F1A539E44E1D}"/>
                </a:ext>
              </a:extLst>
            </p:cNvPr>
            <p:cNvGrpSpPr/>
            <p:nvPr/>
          </p:nvGrpSpPr>
          <p:grpSpPr>
            <a:xfrm>
              <a:off x="4195825" y="2083705"/>
              <a:ext cx="3800353" cy="1782501"/>
              <a:chOff x="4195824" y="2083443"/>
              <a:chExt cx="3800353" cy="1782501"/>
            </a:xfrm>
          </p:grpSpPr>
          <p:sp>
            <p:nvSpPr>
              <p:cNvPr id="21" name="Arc 20">
                <a:extLst>
                  <a:ext uri="{FF2B5EF4-FFF2-40B4-BE49-F238E27FC236}">
                    <a16:creationId xmlns:a16="http://schemas.microsoft.com/office/drawing/2014/main" id="{CFD8AF17-7CC2-4474-9D0E-4D2FE2DA110C}"/>
                  </a:ext>
                </a:extLst>
              </p:cNvPr>
              <p:cNvSpPr/>
              <p:nvPr/>
            </p:nvSpPr>
            <p:spPr>
              <a:xfrm>
                <a:off x="6213676" y="2106592"/>
                <a:ext cx="1782501" cy="1736203"/>
              </a:xfrm>
              <a:prstGeom prst="arc">
                <a:avLst/>
              </a:prstGeom>
              <a:ln w="19050">
                <a:solidFill>
                  <a:schemeClr val="tx2">
                    <a:lumMod val="20000"/>
                    <a:lumOff val="80000"/>
                  </a:schemeClr>
                </a:solidFill>
                <a:headEnd type="triangle"/>
                <a:tailEnd type="triangle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rtlCol="0" anchor="ctr"/>
              <a:lstStyle/>
              <a:p>
                <a:pPr algn="ctr"/>
                <a:endParaRPr lang="en-ID"/>
              </a:p>
            </p:txBody>
          </p:sp>
          <p:sp>
            <p:nvSpPr>
              <p:cNvPr id="22" name="Arc 21">
                <a:extLst>
                  <a:ext uri="{FF2B5EF4-FFF2-40B4-BE49-F238E27FC236}">
                    <a16:creationId xmlns:a16="http://schemas.microsoft.com/office/drawing/2014/main" id="{E4D454A8-2B85-43DD-9DC3-0B785C3EB8FC}"/>
                  </a:ext>
                </a:extLst>
              </p:cNvPr>
              <p:cNvSpPr/>
              <p:nvPr/>
            </p:nvSpPr>
            <p:spPr>
              <a:xfrm rot="16200000">
                <a:off x="4172675" y="2106592"/>
                <a:ext cx="1782501" cy="1736203"/>
              </a:xfrm>
              <a:prstGeom prst="arc">
                <a:avLst/>
              </a:prstGeom>
              <a:ln w="19050">
                <a:solidFill>
                  <a:schemeClr val="tx2">
                    <a:lumMod val="20000"/>
                    <a:lumOff val="80000"/>
                  </a:schemeClr>
                </a:solidFill>
                <a:headEnd type="triangle"/>
                <a:tailEnd type="triangle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rtlCol="0" anchor="ctr"/>
              <a:lstStyle/>
              <a:p>
                <a:pPr algn="ctr"/>
                <a:endParaRPr lang="en-ID"/>
              </a:p>
            </p:txBody>
          </p:sp>
        </p:grpSp>
        <p:grpSp>
          <p:nvGrpSpPr>
            <p:cNvPr id="18" name="Group 17">
              <a:extLst>
                <a:ext uri="{FF2B5EF4-FFF2-40B4-BE49-F238E27FC236}">
                  <a16:creationId xmlns:a16="http://schemas.microsoft.com/office/drawing/2014/main" id="{55B1DFC3-6B76-45F8-B58A-6E83356067DA}"/>
                </a:ext>
              </a:extLst>
            </p:cNvPr>
            <p:cNvGrpSpPr/>
            <p:nvPr/>
          </p:nvGrpSpPr>
          <p:grpSpPr>
            <a:xfrm flipV="1">
              <a:off x="4195825" y="4282895"/>
              <a:ext cx="3800353" cy="1782501"/>
              <a:chOff x="4195824" y="2083443"/>
              <a:chExt cx="3800353" cy="1782501"/>
            </a:xfrm>
          </p:grpSpPr>
          <p:sp>
            <p:nvSpPr>
              <p:cNvPr id="19" name="Arc 18">
                <a:extLst>
                  <a:ext uri="{FF2B5EF4-FFF2-40B4-BE49-F238E27FC236}">
                    <a16:creationId xmlns:a16="http://schemas.microsoft.com/office/drawing/2014/main" id="{BC6B5F63-C07E-4A5D-919C-2F8376D958AA}"/>
                  </a:ext>
                </a:extLst>
              </p:cNvPr>
              <p:cNvSpPr/>
              <p:nvPr/>
            </p:nvSpPr>
            <p:spPr>
              <a:xfrm>
                <a:off x="6213676" y="2106592"/>
                <a:ext cx="1782501" cy="1736203"/>
              </a:xfrm>
              <a:prstGeom prst="arc">
                <a:avLst/>
              </a:prstGeom>
              <a:ln w="19050">
                <a:solidFill>
                  <a:schemeClr val="tx2">
                    <a:lumMod val="20000"/>
                    <a:lumOff val="80000"/>
                  </a:schemeClr>
                </a:solidFill>
                <a:headEnd type="triangle"/>
                <a:tailEnd type="triangle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rtlCol="0" anchor="ctr"/>
              <a:lstStyle/>
              <a:p>
                <a:pPr algn="ctr"/>
                <a:endParaRPr lang="en-ID"/>
              </a:p>
            </p:txBody>
          </p:sp>
          <p:sp>
            <p:nvSpPr>
              <p:cNvPr id="20" name="Arc 19">
                <a:extLst>
                  <a:ext uri="{FF2B5EF4-FFF2-40B4-BE49-F238E27FC236}">
                    <a16:creationId xmlns:a16="http://schemas.microsoft.com/office/drawing/2014/main" id="{B1FF84CB-410F-4E0F-A8DB-57D871775691}"/>
                  </a:ext>
                </a:extLst>
              </p:cNvPr>
              <p:cNvSpPr/>
              <p:nvPr/>
            </p:nvSpPr>
            <p:spPr>
              <a:xfrm rot="16200000">
                <a:off x="4172675" y="2106592"/>
                <a:ext cx="1782501" cy="1736203"/>
              </a:xfrm>
              <a:prstGeom prst="arc">
                <a:avLst/>
              </a:prstGeom>
              <a:ln w="19050">
                <a:solidFill>
                  <a:schemeClr val="tx2">
                    <a:lumMod val="20000"/>
                    <a:lumOff val="80000"/>
                  </a:schemeClr>
                </a:solidFill>
                <a:headEnd type="triangle"/>
                <a:tailEnd type="triangle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rtlCol="0" anchor="ctr"/>
              <a:lstStyle/>
              <a:p>
                <a:pPr algn="ctr"/>
                <a:endParaRPr lang="en-ID"/>
              </a:p>
            </p:txBody>
          </p:sp>
        </p:grpSp>
      </p:grpSp>
      <p:sp>
        <p:nvSpPr>
          <p:cNvPr id="23" name="Oval 22">
            <a:extLst>
              <a:ext uri="{FF2B5EF4-FFF2-40B4-BE49-F238E27FC236}">
                <a16:creationId xmlns:a16="http://schemas.microsoft.com/office/drawing/2014/main" id="{D7E2C5BC-8437-4A03-8827-D0ACD250D742}"/>
              </a:ext>
            </a:extLst>
          </p:cNvPr>
          <p:cNvSpPr/>
          <p:nvPr/>
        </p:nvSpPr>
        <p:spPr>
          <a:xfrm>
            <a:off x="3432628" y="1736621"/>
            <a:ext cx="474388" cy="474388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grpSp>
        <p:nvGrpSpPr>
          <p:cNvPr id="24" name="Group 23">
            <a:extLst>
              <a:ext uri="{FF2B5EF4-FFF2-40B4-BE49-F238E27FC236}">
                <a16:creationId xmlns:a16="http://schemas.microsoft.com/office/drawing/2014/main" id="{AE67451E-0CA9-4132-BFE9-08BFFCBFD30A}"/>
              </a:ext>
            </a:extLst>
          </p:cNvPr>
          <p:cNvGrpSpPr/>
          <p:nvPr/>
        </p:nvGrpSpPr>
        <p:grpSpPr>
          <a:xfrm>
            <a:off x="5083370" y="2444879"/>
            <a:ext cx="292986" cy="473280"/>
            <a:chOff x="6891475" y="1154605"/>
            <a:chExt cx="236817" cy="382550"/>
          </a:xfrm>
          <a:solidFill>
            <a:schemeClr val="bg2"/>
          </a:solidFill>
        </p:grpSpPr>
        <p:sp>
          <p:nvSpPr>
            <p:cNvPr id="25" name="Freeform: Shape 24">
              <a:extLst>
                <a:ext uri="{FF2B5EF4-FFF2-40B4-BE49-F238E27FC236}">
                  <a16:creationId xmlns:a16="http://schemas.microsoft.com/office/drawing/2014/main" id="{042A4730-A74D-4299-A3FB-C5745D3BBEC6}"/>
                </a:ext>
              </a:extLst>
            </p:cNvPr>
            <p:cNvSpPr/>
            <p:nvPr/>
          </p:nvSpPr>
          <p:spPr>
            <a:xfrm>
              <a:off x="6950679" y="1418747"/>
              <a:ext cx="118408" cy="27325"/>
            </a:xfrm>
            <a:custGeom>
              <a:avLst/>
              <a:gdLst>
                <a:gd name="connsiteX0" fmla="*/ 13663 w 118408"/>
                <a:gd name="connsiteY0" fmla="*/ 0 h 27325"/>
                <a:gd name="connsiteX1" fmla="*/ 104746 w 118408"/>
                <a:gd name="connsiteY1" fmla="*/ 0 h 27325"/>
                <a:gd name="connsiteX2" fmla="*/ 118408 w 118408"/>
                <a:gd name="connsiteY2" fmla="*/ 13663 h 27325"/>
                <a:gd name="connsiteX3" fmla="*/ 104746 w 118408"/>
                <a:gd name="connsiteY3" fmla="*/ 27325 h 27325"/>
                <a:gd name="connsiteX4" fmla="*/ 13663 w 118408"/>
                <a:gd name="connsiteY4" fmla="*/ 27325 h 27325"/>
                <a:gd name="connsiteX5" fmla="*/ 0 w 118408"/>
                <a:gd name="connsiteY5" fmla="*/ 13663 h 27325"/>
                <a:gd name="connsiteX6" fmla="*/ 13663 w 118408"/>
                <a:gd name="connsiteY6" fmla="*/ 0 h 27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8408" h="27325">
                  <a:moveTo>
                    <a:pt x="13663" y="0"/>
                  </a:moveTo>
                  <a:lnTo>
                    <a:pt x="104746" y="0"/>
                  </a:lnTo>
                  <a:cubicBezTo>
                    <a:pt x="112488" y="0"/>
                    <a:pt x="118408" y="5920"/>
                    <a:pt x="118408" y="13663"/>
                  </a:cubicBezTo>
                  <a:cubicBezTo>
                    <a:pt x="118408" y="21405"/>
                    <a:pt x="112488" y="27325"/>
                    <a:pt x="104746" y="27325"/>
                  </a:cubicBezTo>
                  <a:lnTo>
                    <a:pt x="13663" y="27325"/>
                  </a:lnTo>
                  <a:cubicBezTo>
                    <a:pt x="5920" y="27325"/>
                    <a:pt x="0" y="21405"/>
                    <a:pt x="0" y="13663"/>
                  </a:cubicBezTo>
                  <a:cubicBezTo>
                    <a:pt x="0" y="5920"/>
                    <a:pt x="5920" y="0"/>
                    <a:pt x="13663" y="0"/>
                  </a:cubicBez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26" name="Freeform: Shape 25">
              <a:extLst>
                <a:ext uri="{FF2B5EF4-FFF2-40B4-BE49-F238E27FC236}">
                  <a16:creationId xmlns:a16="http://schemas.microsoft.com/office/drawing/2014/main" id="{7D391D95-7BF2-4796-AB41-28878D4B6BD6}"/>
                </a:ext>
              </a:extLst>
            </p:cNvPr>
            <p:cNvSpPr/>
            <p:nvPr/>
          </p:nvSpPr>
          <p:spPr>
            <a:xfrm>
              <a:off x="6950679" y="1464288"/>
              <a:ext cx="118408" cy="27325"/>
            </a:xfrm>
            <a:custGeom>
              <a:avLst/>
              <a:gdLst>
                <a:gd name="connsiteX0" fmla="*/ 13663 w 118408"/>
                <a:gd name="connsiteY0" fmla="*/ 0 h 27325"/>
                <a:gd name="connsiteX1" fmla="*/ 104746 w 118408"/>
                <a:gd name="connsiteY1" fmla="*/ 0 h 27325"/>
                <a:gd name="connsiteX2" fmla="*/ 118408 w 118408"/>
                <a:gd name="connsiteY2" fmla="*/ 13663 h 27325"/>
                <a:gd name="connsiteX3" fmla="*/ 104746 w 118408"/>
                <a:gd name="connsiteY3" fmla="*/ 27325 h 27325"/>
                <a:gd name="connsiteX4" fmla="*/ 13663 w 118408"/>
                <a:gd name="connsiteY4" fmla="*/ 27325 h 27325"/>
                <a:gd name="connsiteX5" fmla="*/ 0 w 118408"/>
                <a:gd name="connsiteY5" fmla="*/ 13663 h 27325"/>
                <a:gd name="connsiteX6" fmla="*/ 13663 w 118408"/>
                <a:gd name="connsiteY6" fmla="*/ 0 h 27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8408" h="27325">
                  <a:moveTo>
                    <a:pt x="13663" y="0"/>
                  </a:moveTo>
                  <a:lnTo>
                    <a:pt x="104746" y="0"/>
                  </a:lnTo>
                  <a:cubicBezTo>
                    <a:pt x="112488" y="0"/>
                    <a:pt x="118408" y="5920"/>
                    <a:pt x="118408" y="13663"/>
                  </a:cubicBezTo>
                  <a:cubicBezTo>
                    <a:pt x="118408" y="21405"/>
                    <a:pt x="112488" y="27325"/>
                    <a:pt x="104746" y="27325"/>
                  </a:cubicBezTo>
                  <a:lnTo>
                    <a:pt x="13663" y="27325"/>
                  </a:lnTo>
                  <a:cubicBezTo>
                    <a:pt x="5920" y="27325"/>
                    <a:pt x="0" y="21405"/>
                    <a:pt x="0" y="13663"/>
                  </a:cubicBezTo>
                  <a:cubicBezTo>
                    <a:pt x="0" y="5920"/>
                    <a:pt x="5920" y="0"/>
                    <a:pt x="13663" y="0"/>
                  </a:cubicBez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27" name="Freeform: Shape 26">
              <a:extLst>
                <a:ext uri="{FF2B5EF4-FFF2-40B4-BE49-F238E27FC236}">
                  <a16:creationId xmlns:a16="http://schemas.microsoft.com/office/drawing/2014/main" id="{2A39D76B-B264-4747-814B-9DA43EE85B7A}"/>
                </a:ext>
              </a:extLst>
            </p:cNvPr>
            <p:cNvSpPr/>
            <p:nvPr/>
          </p:nvSpPr>
          <p:spPr>
            <a:xfrm>
              <a:off x="6980281" y="1509830"/>
              <a:ext cx="59204" cy="27325"/>
            </a:xfrm>
            <a:custGeom>
              <a:avLst/>
              <a:gdLst>
                <a:gd name="connsiteX0" fmla="*/ 0 w 59204"/>
                <a:gd name="connsiteY0" fmla="*/ 0 h 27325"/>
                <a:gd name="connsiteX1" fmla="*/ 29602 w 59204"/>
                <a:gd name="connsiteY1" fmla="*/ 27325 h 27325"/>
                <a:gd name="connsiteX2" fmla="*/ 59204 w 59204"/>
                <a:gd name="connsiteY2" fmla="*/ 0 h 27325"/>
                <a:gd name="connsiteX3" fmla="*/ 0 w 59204"/>
                <a:gd name="connsiteY3" fmla="*/ 0 h 27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9204" h="27325">
                  <a:moveTo>
                    <a:pt x="0" y="0"/>
                  </a:moveTo>
                  <a:cubicBezTo>
                    <a:pt x="1366" y="15484"/>
                    <a:pt x="14118" y="27325"/>
                    <a:pt x="29602" y="27325"/>
                  </a:cubicBezTo>
                  <a:cubicBezTo>
                    <a:pt x="45086" y="27325"/>
                    <a:pt x="57838" y="15484"/>
                    <a:pt x="59204" y="0"/>
                  </a:cubicBezTo>
                  <a:lnTo>
                    <a:pt x="0" y="0"/>
                  </a:ln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28" name="Freeform: Shape 27">
              <a:extLst>
                <a:ext uri="{FF2B5EF4-FFF2-40B4-BE49-F238E27FC236}">
                  <a16:creationId xmlns:a16="http://schemas.microsoft.com/office/drawing/2014/main" id="{B44A67AE-CF5C-48A3-A5CA-C22B8CEDA7CE}"/>
                </a:ext>
              </a:extLst>
            </p:cNvPr>
            <p:cNvSpPr/>
            <p:nvPr/>
          </p:nvSpPr>
          <p:spPr>
            <a:xfrm>
              <a:off x="6891475" y="1154605"/>
              <a:ext cx="236817" cy="245925"/>
            </a:xfrm>
            <a:custGeom>
              <a:avLst/>
              <a:gdLst>
                <a:gd name="connsiteX0" fmla="*/ 118408 w 236816"/>
                <a:gd name="connsiteY0" fmla="*/ 0 h 245925"/>
                <a:gd name="connsiteX1" fmla="*/ 118408 w 236816"/>
                <a:gd name="connsiteY1" fmla="*/ 0 h 245925"/>
                <a:gd name="connsiteX2" fmla="*/ 118408 w 236816"/>
                <a:gd name="connsiteY2" fmla="*/ 0 h 245925"/>
                <a:gd name="connsiteX3" fmla="*/ 0 w 236816"/>
                <a:gd name="connsiteY3" fmla="*/ 117042 h 245925"/>
                <a:gd name="connsiteX4" fmla="*/ 0 w 236816"/>
                <a:gd name="connsiteY4" fmla="*/ 121141 h 245925"/>
                <a:gd name="connsiteX5" fmla="*/ 8197 w 236816"/>
                <a:gd name="connsiteY5" fmla="*/ 162128 h 245925"/>
                <a:gd name="connsiteX6" fmla="*/ 28691 w 236816"/>
                <a:gd name="connsiteY6" fmla="*/ 195829 h 245925"/>
                <a:gd name="connsiteX7" fmla="*/ 56472 w 236816"/>
                <a:gd name="connsiteY7" fmla="*/ 240915 h 245925"/>
                <a:gd name="connsiteX8" fmla="*/ 64669 w 236816"/>
                <a:gd name="connsiteY8" fmla="*/ 245925 h 245925"/>
                <a:gd name="connsiteX9" fmla="*/ 172148 w 236816"/>
                <a:gd name="connsiteY9" fmla="*/ 245925 h 245925"/>
                <a:gd name="connsiteX10" fmla="*/ 180345 w 236816"/>
                <a:gd name="connsiteY10" fmla="*/ 240915 h 245925"/>
                <a:gd name="connsiteX11" fmla="*/ 208125 w 236816"/>
                <a:gd name="connsiteY11" fmla="*/ 195829 h 245925"/>
                <a:gd name="connsiteX12" fmla="*/ 228619 w 236816"/>
                <a:gd name="connsiteY12" fmla="*/ 162128 h 245925"/>
                <a:gd name="connsiteX13" fmla="*/ 236817 w 236816"/>
                <a:gd name="connsiteY13" fmla="*/ 121141 h 245925"/>
                <a:gd name="connsiteX14" fmla="*/ 236817 w 236816"/>
                <a:gd name="connsiteY14" fmla="*/ 117042 h 245925"/>
                <a:gd name="connsiteX15" fmla="*/ 118408 w 236816"/>
                <a:gd name="connsiteY15" fmla="*/ 0 h 245925"/>
                <a:gd name="connsiteX16" fmla="*/ 209492 w 236816"/>
                <a:gd name="connsiteY16" fmla="*/ 120685 h 245925"/>
                <a:gd name="connsiteX17" fmla="*/ 203116 w 236816"/>
                <a:gd name="connsiteY17" fmla="*/ 152565 h 245925"/>
                <a:gd name="connsiteX18" fmla="*/ 187632 w 236816"/>
                <a:gd name="connsiteY18" fmla="*/ 177613 h 245925"/>
                <a:gd name="connsiteX19" fmla="*/ 161218 w 236816"/>
                <a:gd name="connsiteY19" fmla="*/ 218600 h 245925"/>
                <a:gd name="connsiteX20" fmla="*/ 118408 w 236816"/>
                <a:gd name="connsiteY20" fmla="*/ 218600 h 245925"/>
                <a:gd name="connsiteX21" fmla="*/ 76055 w 236816"/>
                <a:gd name="connsiteY21" fmla="*/ 218600 h 245925"/>
                <a:gd name="connsiteX22" fmla="*/ 49640 w 236816"/>
                <a:gd name="connsiteY22" fmla="*/ 177613 h 245925"/>
                <a:gd name="connsiteX23" fmla="*/ 34156 w 236816"/>
                <a:gd name="connsiteY23" fmla="*/ 152565 h 245925"/>
                <a:gd name="connsiteX24" fmla="*/ 27780 w 236816"/>
                <a:gd name="connsiteY24" fmla="*/ 120685 h 245925"/>
                <a:gd name="connsiteX25" fmla="*/ 27780 w 236816"/>
                <a:gd name="connsiteY25" fmla="*/ 117042 h 245925"/>
                <a:gd name="connsiteX26" fmla="*/ 118864 w 236816"/>
                <a:gd name="connsiteY26" fmla="*/ 26870 h 245925"/>
                <a:gd name="connsiteX27" fmla="*/ 118864 w 236816"/>
                <a:gd name="connsiteY27" fmla="*/ 26870 h 245925"/>
                <a:gd name="connsiteX28" fmla="*/ 118864 w 236816"/>
                <a:gd name="connsiteY28" fmla="*/ 26870 h 245925"/>
                <a:gd name="connsiteX29" fmla="*/ 118864 w 236816"/>
                <a:gd name="connsiteY29" fmla="*/ 26870 h 245925"/>
                <a:gd name="connsiteX30" fmla="*/ 118864 w 236816"/>
                <a:gd name="connsiteY30" fmla="*/ 26870 h 245925"/>
                <a:gd name="connsiteX31" fmla="*/ 118864 w 236816"/>
                <a:gd name="connsiteY31" fmla="*/ 26870 h 245925"/>
                <a:gd name="connsiteX32" fmla="*/ 118864 w 236816"/>
                <a:gd name="connsiteY32" fmla="*/ 26870 h 245925"/>
                <a:gd name="connsiteX33" fmla="*/ 209947 w 236816"/>
                <a:gd name="connsiteY33" fmla="*/ 117042 h 245925"/>
                <a:gd name="connsiteX34" fmla="*/ 209947 w 236816"/>
                <a:gd name="connsiteY34" fmla="*/ 120685 h 245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36816" h="245925">
                  <a:moveTo>
                    <a:pt x="118408" y="0"/>
                  </a:moveTo>
                  <a:cubicBezTo>
                    <a:pt x="118408" y="0"/>
                    <a:pt x="118408" y="0"/>
                    <a:pt x="118408" y="0"/>
                  </a:cubicBezTo>
                  <a:cubicBezTo>
                    <a:pt x="118408" y="0"/>
                    <a:pt x="118408" y="0"/>
                    <a:pt x="118408" y="0"/>
                  </a:cubicBezTo>
                  <a:cubicBezTo>
                    <a:pt x="53739" y="455"/>
                    <a:pt x="1366" y="52373"/>
                    <a:pt x="0" y="117042"/>
                  </a:cubicBezTo>
                  <a:lnTo>
                    <a:pt x="0" y="121141"/>
                  </a:lnTo>
                  <a:cubicBezTo>
                    <a:pt x="455" y="135259"/>
                    <a:pt x="3188" y="148921"/>
                    <a:pt x="8197" y="162128"/>
                  </a:cubicBezTo>
                  <a:cubicBezTo>
                    <a:pt x="13207" y="174425"/>
                    <a:pt x="20038" y="185810"/>
                    <a:pt x="28691" y="195829"/>
                  </a:cubicBezTo>
                  <a:cubicBezTo>
                    <a:pt x="39621" y="207670"/>
                    <a:pt x="51462" y="230896"/>
                    <a:pt x="56472" y="240915"/>
                  </a:cubicBezTo>
                  <a:cubicBezTo>
                    <a:pt x="57838" y="244103"/>
                    <a:pt x="61026" y="245925"/>
                    <a:pt x="64669" y="245925"/>
                  </a:cubicBezTo>
                  <a:lnTo>
                    <a:pt x="172148" y="245925"/>
                  </a:lnTo>
                  <a:cubicBezTo>
                    <a:pt x="175791" y="245925"/>
                    <a:pt x="178979" y="244103"/>
                    <a:pt x="180345" y="240915"/>
                  </a:cubicBezTo>
                  <a:cubicBezTo>
                    <a:pt x="185355" y="230896"/>
                    <a:pt x="197195" y="207670"/>
                    <a:pt x="208125" y="195829"/>
                  </a:cubicBezTo>
                  <a:cubicBezTo>
                    <a:pt x="216778" y="185810"/>
                    <a:pt x="224065" y="174425"/>
                    <a:pt x="228619" y="162128"/>
                  </a:cubicBezTo>
                  <a:cubicBezTo>
                    <a:pt x="233629" y="148921"/>
                    <a:pt x="236361" y="135259"/>
                    <a:pt x="236817" y="121141"/>
                  </a:cubicBezTo>
                  <a:lnTo>
                    <a:pt x="236817" y="117042"/>
                  </a:lnTo>
                  <a:cubicBezTo>
                    <a:pt x="235450" y="52373"/>
                    <a:pt x="183078" y="455"/>
                    <a:pt x="118408" y="0"/>
                  </a:cubicBezTo>
                  <a:close/>
                  <a:moveTo>
                    <a:pt x="209492" y="120685"/>
                  </a:moveTo>
                  <a:cubicBezTo>
                    <a:pt x="209036" y="131615"/>
                    <a:pt x="206759" y="142545"/>
                    <a:pt x="203116" y="152565"/>
                  </a:cubicBezTo>
                  <a:cubicBezTo>
                    <a:pt x="199473" y="161673"/>
                    <a:pt x="194463" y="170326"/>
                    <a:pt x="187632" y="177613"/>
                  </a:cubicBezTo>
                  <a:cubicBezTo>
                    <a:pt x="177157" y="190364"/>
                    <a:pt x="168049" y="204027"/>
                    <a:pt x="161218" y="218600"/>
                  </a:cubicBezTo>
                  <a:lnTo>
                    <a:pt x="118408" y="218600"/>
                  </a:lnTo>
                  <a:lnTo>
                    <a:pt x="76055" y="218600"/>
                  </a:lnTo>
                  <a:cubicBezTo>
                    <a:pt x="68768" y="204027"/>
                    <a:pt x="59660" y="190364"/>
                    <a:pt x="49640" y="177613"/>
                  </a:cubicBezTo>
                  <a:cubicBezTo>
                    <a:pt x="43265" y="170326"/>
                    <a:pt x="37800" y="161673"/>
                    <a:pt x="34156" y="152565"/>
                  </a:cubicBezTo>
                  <a:cubicBezTo>
                    <a:pt x="30058" y="142545"/>
                    <a:pt x="28236" y="131615"/>
                    <a:pt x="27780" y="120685"/>
                  </a:cubicBezTo>
                  <a:lnTo>
                    <a:pt x="27780" y="117042"/>
                  </a:lnTo>
                  <a:cubicBezTo>
                    <a:pt x="28691" y="67402"/>
                    <a:pt x="69223" y="27325"/>
                    <a:pt x="118864" y="26870"/>
                  </a:cubicBezTo>
                  <a:lnTo>
                    <a:pt x="118864" y="26870"/>
                  </a:lnTo>
                  <a:lnTo>
                    <a:pt x="118864" y="26870"/>
                  </a:lnTo>
                  <a:cubicBezTo>
                    <a:pt x="118864" y="26870"/>
                    <a:pt x="118864" y="26870"/>
                    <a:pt x="118864" y="26870"/>
                  </a:cubicBezTo>
                  <a:cubicBezTo>
                    <a:pt x="118864" y="26870"/>
                    <a:pt x="118864" y="26870"/>
                    <a:pt x="118864" y="26870"/>
                  </a:cubicBezTo>
                  <a:lnTo>
                    <a:pt x="118864" y="26870"/>
                  </a:lnTo>
                  <a:lnTo>
                    <a:pt x="118864" y="26870"/>
                  </a:lnTo>
                  <a:cubicBezTo>
                    <a:pt x="168504" y="27325"/>
                    <a:pt x="209036" y="66946"/>
                    <a:pt x="209947" y="117042"/>
                  </a:cubicBezTo>
                  <a:lnTo>
                    <a:pt x="209947" y="120685"/>
                  </a:ln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29" name="TextBox 28">
            <a:extLst>
              <a:ext uri="{FF2B5EF4-FFF2-40B4-BE49-F238E27FC236}">
                <a16:creationId xmlns:a16="http://schemas.microsoft.com/office/drawing/2014/main" id="{F71CA753-24D7-4994-A882-4CDAFE4D304A}"/>
              </a:ext>
            </a:extLst>
          </p:cNvPr>
          <p:cNvSpPr txBox="1"/>
          <p:nvPr/>
        </p:nvSpPr>
        <p:spPr>
          <a:xfrm>
            <a:off x="196476" y="2071030"/>
            <a:ext cx="2779291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id-ID" sz="1200" dirty="0">
                <a:ea typeface="Open Sans" panose="020B0606030504020204" pitchFamily="34" charset="0"/>
                <a:cs typeface="Open Sans" panose="020B0606030504020204" pitchFamily="34" charset="0"/>
              </a:rPr>
              <a:t>Suitable for all categories business and personal presentation, eaque ipsa </a:t>
            </a:r>
            <a:r>
              <a:rPr lang="id-ID" sz="1200">
                <a:ea typeface="Open Sans" panose="020B0606030504020204" pitchFamily="34" charset="0"/>
                <a:cs typeface="Open Sans" panose="020B0606030504020204" pitchFamily="34" charset="0"/>
              </a:rPr>
              <a:t>quae ab</a:t>
            </a:r>
            <a:endParaRPr lang="en-GB" sz="1200" dirty="0"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0F228B1F-BE54-43A3-8C37-45BA9F9EA108}"/>
              </a:ext>
            </a:extLst>
          </p:cNvPr>
          <p:cNvSpPr txBox="1"/>
          <p:nvPr/>
        </p:nvSpPr>
        <p:spPr>
          <a:xfrm>
            <a:off x="722956" y="1729844"/>
            <a:ext cx="22528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2000" b="1" dirty="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b="1" dirty="0">
              <a:solidFill>
                <a:schemeClr val="accent1"/>
              </a:solidFill>
              <a:latin typeface="+mj-lt"/>
            </a:endParaRPr>
          </a:p>
        </p:txBody>
      </p:sp>
      <p:grpSp>
        <p:nvGrpSpPr>
          <p:cNvPr id="31" name="Group 30">
            <a:extLst>
              <a:ext uri="{FF2B5EF4-FFF2-40B4-BE49-F238E27FC236}">
                <a16:creationId xmlns:a16="http://schemas.microsoft.com/office/drawing/2014/main" id="{14F7DE47-9941-4FBB-B76C-C788E89A2CA8}"/>
              </a:ext>
            </a:extLst>
          </p:cNvPr>
          <p:cNvGrpSpPr/>
          <p:nvPr/>
        </p:nvGrpSpPr>
        <p:grpSpPr>
          <a:xfrm>
            <a:off x="2363598" y="3083855"/>
            <a:ext cx="519570" cy="90502"/>
            <a:chOff x="9497757" y="3789291"/>
            <a:chExt cx="519570" cy="90502"/>
          </a:xfrm>
        </p:grpSpPr>
        <p:sp>
          <p:nvSpPr>
            <p:cNvPr id="32" name="Oval 31">
              <a:extLst>
                <a:ext uri="{FF2B5EF4-FFF2-40B4-BE49-F238E27FC236}">
                  <a16:creationId xmlns:a16="http://schemas.microsoft.com/office/drawing/2014/main" id="{FB6FFE78-CE36-4673-8861-2066298B482F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497757" y="3789291"/>
              <a:ext cx="87231" cy="90502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/>
            </a:p>
          </p:txBody>
        </p:sp>
        <p:sp>
          <p:nvSpPr>
            <p:cNvPr id="33" name="Oval 32">
              <a:extLst>
                <a:ext uri="{FF2B5EF4-FFF2-40B4-BE49-F238E27FC236}">
                  <a16:creationId xmlns:a16="http://schemas.microsoft.com/office/drawing/2014/main" id="{1098D419-5AD9-4558-BB82-6C982FFBBAB6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641143" y="3789291"/>
              <a:ext cx="89957" cy="90502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/>
            </a:p>
          </p:txBody>
        </p:sp>
        <p:sp>
          <p:nvSpPr>
            <p:cNvPr id="34" name="Oval 33">
              <a:extLst>
                <a:ext uri="{FF2B5EF4-FFF2-40B4-BE49-F238E27FC236}">
                  <a16:creationId xmlns:a16="http://schemas.microsoft.com/office/drawing/2014/main" id="{6CC38519-FDEA-4433-BDB3-E1B57B099270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783984" y="3789291"/>
              <a:ext cx="90502" cy="90502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/>
            </a:p>
          </p:txBody>
        </p:sp>
        <p:sp>
          <p:nvSpPr>
            <p:cNvPr id="35" name="Oval 34">
              <a:extLst>
                <a:ext uri="{FF2B5EF4-FFF2-40B4-BE49-F238E27FC236}">
                  <a16:creationId xmlns:a16="http://schemas.microsoft.com/office/drawing/2014/main" id="{CD08AF59-44B7-4280-95CD-866E484BDCE7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930641" y="3789291"/>
              <a:ext cx="86686" cy="90502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/>
            </a:p>
          </p:txBody>
        </p:sp>
      </p:grpSp>
      <p:sp>
        <p:nvSpPr>
          <p:cNvPr id="36" name="TextBox 35">
            <a:extLst>
              <a:ext uri="{FF2B5EF4-FFF2-40B4-BE49-F238E27FC236}">
                <a16:creationId xmlns:a16="http://schemas.microsoft.com/office/drawing/2014/main" id="{FDB1C556-77A2-4027-8E76-5EA9744BD62A}"/>
              </a:ext>
            </a:extLst>
          </p:cNvPr>
          <p:cNvSpPr txBox="1"/>
          <p:nvPr/>
        </p:nvSpPr>
        <p:spPr>
          <a:xfrm>
            <a:off x="196476" y="4785003"/>
            <a:ext cx="2779291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id-ID" sz="1200" dirty="0">
                <a:ea typeface="Open Sans" panose="020B0606030504020204" pitchFamily="34" charset="0"/>
                <a:cs typeface="Open Sans" panose="020B0606030504020204" pitchFamily="34" charset="0"/>
              </a:rPr>
              <a:t>Suitable for all categories business and personal presentation, eaque ipsa </a:t>
            </a:r>
            <a:r>
              <a:rPr lang="id-ID" sz="1200">
                <a:ea typeface="Open Sans" panose="020B0606030504020204" pitchFamily="34" charset="0"/>
                <a:cs typeface="Open Sans" panose="020B0606030504020204" pitchFamily="34" charset="0"/>
              </a:rPr>
              <a:t>quae ab</a:t>
            </a:r>
            <a:endParaRPr lang="en-GB" sz="1200" dirty="0"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683D34D1-0A94-4D0A-B787-CE220AC62D56}"/>
              </a:ext>
            </a:extLst>
          </p:cNvPr>
          <p:cNvSpPr txBox="1"/>
          <p:nvPr/>
        </p:nvSpPr>
        <p:spPr>
          <a:xfrm>
            <a:off x="722956" y="4443817"/>
            <a:ext cx="22528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2000" b="1" dirty="0">
                <a:solidFill>
                  <a:schemeClr val="accent4"/>
                </a:solidFill>
                <a:latin typeface="+mj-lt"/>
              </a:rPr>
              <a:t>Description</a:t>
            </a:r>
            <a:endParaRPr lang="en-ID" sz="2000" b="1" dirty="0">
              <a:solidFill>
                <a:schemeClr val="accent4"/>
              </a:solidFill>
              <a:latin typeface="+mj-lt"/>
            </a:endParaRPr>
          </a:p>
        </p:txBody>
      </p:sp>
      <p:grpSp>
        <p:nvGrpSpPr>
          <p:cNvPr id="38" name="Group 37">
            <a:extLst>
              <a:ext uri="{FF2B5EF4-FFF2-40B4-BE49-F238E27FC236}">
                <a16:creationId xmlns:a16="http://schemas.microsoft.com/office/drawing/2014/main" id="{4A27D54D-9ADB-4B90-94D6-84C771CE33D3}"/>
              </a:ext>
            </a:extLst>
          </p:cNvPr>
          <p:cNvGrpSpPr/>
          <p:nvPr/>
        </p:nvGrpSpPr>
        <p:grpSpPr>
          <a:xfrm>
            <a:off x="2363598" y="5797828"/>
            <a:ext cx="519570" cy="90502"/>
            <a:chOff x="9497757" y="3789291"/>
            <a:chExt cx="519570" cy="90502"/>
          </a:xfrm>
        </p:grpSpPr>
        <p:sp>
          <p:nvSpPr>
            <p:cNvPr id="39" name="Oval 38">
              <a:extLst>
                <a:ext uri="{FF2B5EF4-FFF2-40B4-BE49-F238E27FC236}">
                  <a16:creationId xmlns:a16="http://schemas.microsoft.com/office/drawing/2014/main" id="{82CC50C2-D55A-4B3D-82AE-F2353AC5AA4D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497757" y="3789291"/>
              <a:ext cx="87231" cy="90502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/>
            </a:p>
          </p:txBody>
        </p:sp>
        <p:sp>
          <p:nvSpPr>
            <p:cNvPr id="40" name="Oval 39">
              <a:extLst>
                <a:ext uri="{FF2B5EF4-FFF2-40B4-BE49-F238E27FC236}">
                  <a16:creationId xmlns:a16="http://schemas.microsoft.com/office/drawing/2014/main" id="{94F94917-4EFF-431E-AAF3-E8B64738B1B1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641143" y="3789291"/>
              <a:ext cx="89957" cy="90502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/>
            </a:p>
          </p:txBody>
        </p:sp>
        <p:sp>
          <p:nvSpPr>
            <p:cNvPr id="41" name="Oval 40">
              <a:extLst>
                <a:ext uri="{FF2B5EF4-FFF2-40B4-BE49-F238E27FC236}">
                  <a16:creationId xmlns:a16="http://schemas.microsoft.com/office/drawing/2014/main" id="{86F44D0A-7229-47D7-BEC3-826F3C301CBD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783984" y="3789291"/>
              <a:ext cx="90502" cy="90502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/>
            </a:p>
          </p:txBody>
        </p:sp>
        <p:sp>
          <p:nvSpPr>
            <p:cNvPr id="42" name="Oval 41">
              <a:extLst>
                <a:ext uri="{FF2B5EF4-FFF2-40B4-BE49-F238E27FC236}">
                  <a16:creationId xmlns:a16="http://schemas.microsoft.com/office/drawing/2014/main" id="{A9AF232A-55F1-41C5-9B88-4740A36DDA75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930641" y="3789291"/>
              <a:ext cx="86686" cy="90502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/>
            </a:p>
          </p:txBody>
        </p:sp>
      </p:grpSp>
      <p:sp>
        <p:nvSpPr>
          <p:cNvPr id="43" name="TextBox 42">
            <a:extLst>
              <a:ext uri="{FF2B5EF4-FFF2-40B4-BE49-F238E27FC236}">
                <a16:creationId xmlns:a16="http://schemas.microsoft.com/office/drawing/2014/main" id="{886F66D5-F399-4ECE-B64E-16477D5CB301}"/>
              </a:ext>
            </a:extLst>
          </p:cNvPr>
          <p:cNvSpPr txBox="1"/>
          <p:nvPr/>
        </p:nvSpPr>
        <p:spPr>
          <a:xfrm>
            <a:off x="9216234" y="2071030"/>
            <a:ext cx="2779291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id-ID" sz="1200" dirty="0">
                <a:ea typeface="Open Sans" panose="020B0606030504020204" pitchFamily="34" charset="0"/>
                <a:cs typeface="Open Sans" panose="020B0606030504020204" pitchFamily="34" charset="0"/>
              </a:rPr>
              <a:t>Suitable for all categories business and personal presentation, eaque ipsa </a:t>
            </a:r>
            <a:r>
              <a:rPr lang="id-ID" sz="1200">
                <a:ea typeface="Open Sans" panose="020B0606030504020204" pitchFamily="34" charset="0"/>
                <a:cs typeface="Open Sans" panose="020B0606030504020204" pitchFamily="34" charset="0"/>
              </a:rPr>
              <a:t>quae ab</a:t>
            </a:r>
            <a:endParaRPr lang="en-GB" sz="1200" dirty="0"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A41A6C7C-085B-403A-8390-0F6C46574754}"/>
              </a:ext>
            </a:extLst>
          </p:cNvPr>
          <p:cNvSpPr txBox="1"/>
          <p:nvPr/>
        </p:nvSpPr>
        <p:spPr>
          <a:xfrm>
            <a:off x="9216234" y="1729844"/>
            <a:ext cx="22528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b="1" dirty="0">
                <a:solidFill>
                  <a:schemeClr val="accent2"/>
                </a:solidFill>
                <a:latin typeface="+mj-lt"/>
              </a:rPr>
              <a:t>Description</a:t>
            </a:r>
            <a:endParaRPr lang="en-ID" sz="2000" b="1" dirty="0">
              <a:solidFill>
                <a:schemeClr val="accent2"/>
              </a:solidFill>
              <a:latin typeface="+mj-lt"/>
            </a:endParaRPr>
          </a:p>
        </p:txBody>
      </p:sp>
      <p:grpSp>
        <p:nvGrpSpPr>
          <p:cNvPr id="45" name="Group 44">
            <a:extLst>
              <a:ext uri="{FF2B5EF4-FFF2-40B4-BE49-F238E27FC236}">
                <a16:creationId xmlns:a16="http://schemas.microsoft.com/office/drawing/2014/main" id="{D97C312C-274D-4523-B423-7620DB0CB5E6}"/>
              </a:ext>
            </a:extLst>
          </p:cNvPr>
          <p:cNvGrpSpPr/>
          <p:nvPr/>
        </p:nvGrpSpPr>
        <p:grpSpPr>
          <a:xfrm>
            <a:off x="9331981" y="3083855"/>
            <a:ext cx="519570" cy="90502"/>
            <a:chOff x="9497757" y="3789291"/>
            <a:chExt cx="519570" cy="90502"/>
          </a:xfrm>
        </p:grpSpPr>
        <p:sp>
          <p:nvSpPr>
            <p:cNvPr id="46" name="Oval 45">
              <a:extLst>
                <a:ext uri="{FF2B5EF4-FFF2-40B4-BE49-F238E27FC236}">
                  <a16:creationId xmlns:a16="http://schemas.microsoft.com/office/drawing/2014/main" id="{FE3F422B-AE50-4B12-9D23-C945A9DB32BA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497757" y="3789291"/>
              <a:ext cx="87231" cy="90502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  <p:sp>
          <p:nvSpPr>
            <p:cNvPr id="47" name="Oval 46">
              <a:extLst>
                <a:ext uri="{FF2B5EF4-FFF2-40B4-BE49-F238E27FC236}">
                  <a16:creationId xmlns:a16="http://schemas.microsoft.com/office/drawing/2014/main" id="{1544B449-B94B-4807-8442-45F412C7D8DA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641143" y="3789291"/>
              <a:ext cx="89957" cy="90502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  <p:sp>
          <p:nvSpPr>
            <p:cNvPr id="48" name="Oval 47">
              <a:extLst>
                <a:ext uri="{FF2B5EF4-FFF2-40B4-BE49-F238E27FC236}">
                  <a16:creationId xmlns:a16="http://schemas.microsoft.com/office/drawing/2014/main" id="{E4E85E77-01D6-4FC9-8419-0701CAA5A6A4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783984" y="3789291"/>
              <a:ext cx="90502" cy="90502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  <p:sp>
          <p:nvSpPr>
            <p:cNvPr id="49" name="Oval 48">
              <a:extLst>
                <a:ext uri="{FF2B5EF4-FFF2-40B4-BE49-F238E27FC236}">
                  <a16:creationId xmlns:a16="http://schemas.microsoft.com/office/drawing/2014/main" id="{4C56DA1C-57DD-4101-878D-8477F9403255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930641" y="3789291"/>
              <a:ext cx="86686" cy="90502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</p:grpSp>
      <p:sp>
        <p:nvSpPr>
          <p:cNvPr id="50" name="TextBox 49">
            <a:extLst>
              <a:ext uri="{FF2B5EF4-FFF2-40B4-BE49-F238E27FC236}">
                <a16:creationId xmlns:a16="http://schemas.microsoft.com/office/drawing/2014/main" id="{8499D662-FF0A-4140-950C-0F346564A659}"/>
              </a:ext>
            </a:extLst>
          </p:cNvPr>
          <p:cNvSpPr txBox="1"/>
          <p:nvPr/>
        </p:nvSpPr>
        <p:spPr>
          <a:xfrm>
            <a:off x="9216234" y="4785003"/>
            <a:ext cx="2779291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id-ID" sz="1200" dirty="0">
                <a:ea typeface="Open Sans" panose="020B0606030504020204" pitchFamily="34" charset="0"/>
                <a:cs typeface="Open Sans" panose="020B0606030504020204" pitchFamily="34" charset="0"/>
              </a:rPr>
              <a:t>Suitable for all categories business and personal presentation, eaque ipsa </a:t>
            </a:r>
            <a:r>
              <a:rPr lang="id-ID" sz="1200">
                <a:ea typeface="Open Sans" panose="020B0606030504020204" pitchFamily="34" charset="0"/>
                <a:cs typeface="Open Sans" panose="020B0606030504020204" pitchFamily="34" charset="0"/>
              </a:rPr>
              <a:t>quae ab</a:t>
            </a:r>
            <a:endParaRPr lang="en-GB" sz="1200" dirty="0"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B840A647-05B6-4C4D-A386-A001430CCE64}"/>
              </a:ext>
            </a:extLst>
          </p:cNvPr>
          <p:cNvSpPr txBox="1"/>
          <p:nvPr/>
        </p:nvSpPr>
        <p:spPr>
          <a:xfrm>
            <a:off x="9216234" y="4443817"/>
            <a:ext cx="22528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b="1" dirty="0">
                <a:solidFill>
                  <a:schemeClr val="accent3"/>
                </a:solidFill>
                <a:latin typeface="+mj-lt"/>
              </a:rPr>
              <a:t>Description</a:t>
            </a:r>
            <a:endParaRPr lang="en-ID" sz="2000" b="1" dirty="0">
              <a:solidFill>
                <a:schemeClr val="accent3"/>
              </a:solidFill>
              <a:latin typeface="+mj-lt"/>
            </a:endParaRPr>
          </a:p>
        </p:txBody>
      </p:sp>
      <p:grpSp>
        <p:nvGrpSpPr>
          <p:cNvPr id="52" name="Group 51">
            <a:extLst>
              <a:ext uri="{FF2B5EF4-FFF2-40B4-BE49-F238E27FC236}">
                <a16:creationId xmlns:a16="http://schemas.microsoft.com/office/drawing/2014/main" id="{8B3AA53A-B9E2-4487-B30E-9F47C2F5D0BF}"/>
              </a:ext>
            </a:extLst>
          </p:cNvPr>
          <p:cNvGrpSpPr/>
          <p:nvPr/>
        </p:nvGrpSpPr>
        <p:grpSpPr>
          <a:xfrm>
            <a:off x="9331981" y="5797828"/>
            <a:ext cx="519570" cy="90502"/>
            <a:chOff x="9497757" y="3789291"/>
            <a:chExt cx="519570" cy="90502"/>
          </a:xfrm>
        </p:grpSpPr>
        <p:sp>
          <p:nvSpPr>
            <p:cNvPr id="53" name="Oval 52">
              <a:extLst>
                <a:ext uri="{FF2B5EF4-FFF2-40B4-BE49-F238E27FC236}">
                  <a16:creationId xmlns:a16="http://schemas.microsoft.com/office/drawing/2014/main" id="{C81420EC-7A62-410D-9B4B-BDFC83C12EDD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497757" y="3789291"/>
              <a:ext cx="87231" cy="90502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  <p:sp>
          <p:nvSpPr>
            <p:cNvPr id="54" name="Oval 53">
              <a:extLst>
                <a:ext uri="{FF2B5EF4-FFF2-40B4-BE49-F238E27FC236}">
                  <a16:creationId xmlns:a16="http://schemas.microsoft.com/office/drawing/2014/main" id="{B7174985-DD17-4C95-AEF6-9BC93ECC4543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641143" y="3789291"/>
              <a:ext cx="89957" cy="90502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  <p:sp>
          <p:nvSpPr>
            <p:cNvPr id="55" name="Oval 54">
              <a:extLst>
                <a:ext uri="{FF2B5EF4-FFF2-40B4-BE49-F238E27FC236}">
                  <a16:creationId xmlns:a16="http://schemas.microsoft.com/office/drawing/2014/main" id="{9CEA9991-49A6-48D3-AFB0-85448A576EE0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783984" y="3789291"/>
              <a:ext cx="90502" cy="90502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  <p:sp>
          <p:nvSpPr>
            <p:cNvPr id="56" name="Oval 55">
              <a:extLst>
                <a:ext uri="{FF2B5EF4-FFF2-40B4-BE49-F238E27FC236}">
                  <a16:creationId xmlns:a16="http://schemas.microsoft.com/office/drawing/2014/main" id="{BF060D26-ED6A-4377-82ED-70EC5A222575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930641" y="3789291"/>
              <a:ext cx="86686" cy="90502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</p:grpSp>
      <p:sp>
        <p:nvSpPr>
          <p:cNvPr id="57" name="Oval 56">
            <a:extLst>
              <a:ext uri="{FF2B5EF4-FFF2-40B4-BE49-F238E27FC236}">
                <a16:creationId xmlns:a16="http://schemas.microsoft.com/office/drawing/2014/main" id="{6FD71872-123C-422F-860B-3D9897B7633E}"/>
              </a:ext>
            </a:extLst>
          </p:cNvPr>
          <p:cNvSpPr/>
          <p:nvPr/>
        </p:nvSpPr>
        <p:spPr>
          <a:xfrm>
            <a:off x="8284985" y="1736621"/>
            <a:ext cx="474388" cy="474388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58" name="Graphic 59" descr="Magnifying glass">
            <a:extLst>
              <a:ext uri="{FF2B5EF4-FFF2-40B4-BE49-F238E27FC236}">
                <a16:creationId xmlns:a16="http://schemas.microsoft.com/office/drawing/2014/main" id="{A83C6C55-34FA-4452-875A-11BA0DA5240C}"/>
              </a:ext>
            </a:extLst>
          </p:cNvPr>
          <p:cNvSpPr/>
          <p:nvPr/>
        </p:nvSpPr>
        <p:spPr>
          <a:xfrm>
            <a:off x="5018331" y="4165269"/>
            <a:ext cx="439476" cy="439476"/>
          </a:xfrm>
          <a:custGeom>
            <a:avLst/>
            <a:gdLst>
              <a:gd name="connsiteX0" fmla="*/ 350215 w 355225"/>
              <a:gd name="connsiteY0" fmla="*/ 305129 h 355225"/>
              <a:gd name="connsiteX1" fmla="*/ 293288 w 355225"/>
              <a:gd name="connsiteY1" fmla="*/ 248202 h 355225"/>
              <a:gd name="connsiteX2" fmla="*/ 265053 w 355225"/>
              <a:gd name="connsiteY2" fmla="*/ 239549 h 355225"/>
              <a:gd name="connsiteX3" fmla="*/ 245014 w 355225"/>
              <a:gd name="connsiteY3" fmla="*/ 219511 h 355225"/>
              <a:gd name="connsiteX4" fmla="*/ 273250 w 355225"/>
              <a:gd name="connsiteY4" fmla="*/ 136625 h 355225"/>
              <a:gd name="connsiteX5" fmla="*/ 136625 w 355225"/>
              <a:gd name="connsiteY5" fmla="*/ 0 h 355225"/>
              <a:gd name="connsiteX6" fmla="*/ 0 w 355225"/>
              <a:gd name="connsiteY6" fmla="*/ 136625 h 355225"/>
              <a:gd name="connsiteX7" fmla="*/ 136625 w 355225"/>
              <a:gd name="connsiteY7" fmla="*/ 273250 h 355225"/>
              <a:gd name="connsiteX8" fmla="*/ 219511 w 355225"/>
              <a:gd name="connsiteY8" fmla="*/ 245014 h 355225"/>
              <a:gd name="connsiteX9" fmla="*/ 239549 w 355225"/>
              <a:gd name="connsiteY9" fmla="*/ 265053 h 355225"/>
              <a:gd name="connsiteX10" fmla="*/ 248202 w 355225"/>
              <a:gd name="connsiteY10" fmla="*/ 293288 h 355225"/>
              <a:gd name="connsiteX11" fmla="*/ 305129 w 355225"/>
              <a:gd name="connsiteY11" fmla="*/ 350215 h 355225"/>
              <a:gd name="connsiteX12" fmla="*/ 327900 w 355225"/>
              <a:gd name="connsiteY12" fmla="*/ 359779 h 355225"/>
              <a:gd name="connsiteX13" fmla="*/ 350671 w 355225"/>
              <a:gd name="connsiteY13" fmla="*/ 350215 h 355225"/>
              <a:gd name="connsiteX14" fmla="*/ 350215 w 355225"/>
              <a:gd name="connsiteY14" fmla="*/ 305129 h 355225"/>
              <a:gd name="connsiteX15" fmla="*/ 136170 w 355225"/>
              <a:gd name="connsiteY15" fmla="*/ 245470 h 355225"/>
              <a:gd name="connsiteX16" fmla="*/ 26870 w 355225"/>
              <a:gd name="connsiteY16" fmla="*/ 136170 h 355225"/>
              <a:gd name="connsiteX17" fmla="*/ 136170 w 355225"/>
              <a:gd name="connsiteY17" fmla="*/ 26870 h 355225"/>
              <a:gd name="connsiteX18" fmla="*/ 245470 w 355225"/>
              <a:gd name="connsiteY18" fmla="*/ 136170 h 355225"/>
              <a:gd name="connsiteX19" fmla="*/ 136170 w 355225"/>
              <a:gd name="connsiteY19" fmla="*/ 245470 h 3552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</a:cxnLst>
            <a:rect l="l" t="t" r="r" b="b"/>
            <a:pathLst>
              <a:path w="355225" h="355225">
                <a:moveTo>
                  <a:pt x="350215" y="305129"/>
                </a:moveTo>
                <a:lnTo>
                  <a:pt x="293288" y="248202"/>
                </a:lnTo>
                <a:cubicBezTo>
                  <a:pt x="285546" y="240460"/>
                  <a:pt x="275072" y="237728"/>
                  <a:pt x="265053" y="239549"/>
                </a:cubicBezTo>
                <a:lnTo>
                  <a:pt x="245014" y="219511"/>
                </a:lnTo>
                <a:cubicBezTo>
                  <a:pt x="262775" y="196740"/>
                  <a:pt x="273250" y="167593"/>
                  <a:pt x="273250" y="136625"/>
                </a:cubicBezTo>
                <a:cubicBezTo>
                  <a:pt x="273250" y="61481"/>
                  <a:pt x="211769" y="0"/>
                  <a:pt x="136625" y="0"/>
                </a:cubicBezTo>
                <a:cubicBezTo>
                  <a:pt x="61481" y="0"/>
                  <a:pt x="0" y="61481"/>
                  <a:pt x="0" y="136625"/>
                </a:cubicBezTo>
                <a:cubicBezTo>
                  <a:pt x="0" y="211769"/>
                  <a:pt x="61481" y="273250"/>
                  <a:pt x="136625" y="273250"/>
                </a:cubicBezTo>
                <a:cubicBezTo>
                  <a:pt x="167593" y="273250"/>
                  <a:pt x="196285" y="262775"/>
                  <a:pt x="219511" y="245014"/>
                </a:cubicBezTo>
                <a:lnTo>
                  <a:pt x="239549" y="265053"/>
                </a:lnTo>
                <a:cubicBezTo>
                  <a:pt x="237728" y="275072"/>
                  <a:pt x="240460" y="285546"/>
                  <a:pt x="248202" y="293288"/>
                </a:cubicBezTo>
                <a:lnTo>
                  <a:pt x="305129" y="350215"/>
                </a:lnTo>
                <a:cubicBezTo>
                  <a:pt x="311505" y="356591"/>
                  <a:pt x="319703" y="359779"/>
                  <a:pt x="327900" y="359779"/>
                </a:cubicBezTo>
                <a:cubicBezTo>
                  <a:pt x="336098" y="359779"/>
                  <a:pt x="344295" y="356591"/>
                  <a:pt x="350671" y="350215"/>
                </a:cubicBezTo>
                <a:cubicBezTo>
                  <a:pt x="362512" y="337464"/>
                  <a:pt x="362512" y="317425"/>
                  <a:pt x="350215" y="305129"/>
                </a:cubicBezTo>
                <a:close/>
                <a:moveTo>
                  <a:pt x="136170" y="245470"/>
                </a:moveTo>
                <a:cubicBezTo>
                  <a:pt x="76055" y="245470"/>
                  <a:pt x="26870" y="196285"/>
                  <a:pt x="26870" y="136170"/>
                </a:cubicBezTo>
                <a:cubicBezTo>
                  <a:pt x="26870" y="76055"/>
                  <a:pt x="76055" y="26870"/>
                  <a:pt x="136170" y="26870"/>
                </a:cubicBezTo>
                <a:cubicBezTo>
                  <a:pt x="196285" y="26870"/>
                  <a:pt x="245470" y="76055"/>
                  <a:pt x="245470" y="136170"/>
                </a:cubicBezTo>
                <a:cubicBezTo>
                  <a:pt x="245470" y="196285"/>
                  <a:pt x="196285" y="245470"/>
                  <a:pt x="136170" y="245470"/>
                </a:cubicBezTo>
                <a:close/>
              </a:path>
            </a:pathLst>
          </a:custGeom>
          <a:solidFill>
            <a:schemeClr val="bg2"/>
          </a:solidFill>
          <a:ln w="446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sp>
        <p:nvSpPr>
          <p:cNvPr id="59" name="Oval 58">
            <a:extLst>
              <a:ext uri="{FF2B5EF4-FFF2-40B4-BE49-F238E27FC236}">
                <a16:creationId xmlns:a16="http://schemas.microsoft.com/office/drawing/2014/main" id="{C65B091C-3908-4126-9768-8F8DB89587E2}"/>
              </a:ext>
            </a:extLst>
          </p:cNvPr>
          <p:cNvSpPr/>
          <p:nvPr/>
        </p:nvSpPr>
        <p:spPr>
          <a:xfrm>
            <a:off x="8284985" y="4563925"/>
            <a:ext cx="474388" cy="474388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grpSp>
        <p:nvGrpSpPr>
          <p:cNvPr id="60" name="Group 59">
            <a:extLst>
              <a:ext uri="{FF2B5EF4-FFF2-40B4-BE49-F238E27FC236}">
                <a16:creationId xmlns:a16="http://schemas.microsoft.com/office/drawing/2014/main" id="{0F13E505-E15B-4CD4-BCA5-BFAC4520E7ED}"/>
              </a:ext>
            </a:extLst>
          </p:cNvPr>
          <p:cNvGrpSpPr/>
          <p:nvPr/>
        </p:nvGrpSpPr>
        <p:grpSpPr>
          <a:xfrm>
            <a:off x="6758613" y="4167267"/>
            <a:ext cx="383134" cy="433840"/>
            <a:chOff x="3793456" y="1168268"/>
            <a:chExt cx="309683" cy="350671"/>
          </a:xfrm>
          <a:solidFill>
            <a:schemeClr val="bg2"/>
          </a:solidFill>
        </p:grpSpPr>
        <p:sp>
          <p:nvSpPr>
            <p:cNvPr id="61" name="Freeform: Shape 60">
              <a:extLst>
                <a:ext uri="{FF2B5EF4-FFF2-40B4-BE49-F238E27FC236}">
                  <a16:creationId xmlns:a16="http://schemas.microsoft.com/office/drawing/2014/main" id="{D0A2C8A1-1145-4CDE-A63B-F44366197D2A}"/>
                </a:ext>
              </a:extLst>
            </p:cNvPr>
            <p:cNvSpPr/>
            <p:nvPr/>
          </p:nvSpPr>
          <p:spPr>
            <a:xfrm>
              <a:off x="3939050" y="1268459"/>
              <a:ext cx="18217" cy="18217"/>
            </a:xfrm>
            <a:custGeom>
              <a:avLst/>
              <a:gdLst>
                <a:gd name="connsiteX0" fmla="*/ 18217 w 18216"/>
                <a:gd name="connsiteY0" fmla="*/ 9108 h 18216"/>
                <a:gd name="connsiteX1" fmla="*/ 9108 w 18216"/>
                <a:gd name="connsiteY1" fmla="*/ 18217 h 18216"/>
                <a:gd name="connsiteX2" fmla="*/ 0 w 18216"/>
                <a:gd name="connsiteY2" fmla="*/ 9108 h 18216"/>
                <a:gd name="connsiteX3" fmla="*/ 9108 w 18216"/>
                <a:gd name="connsiteY3" fmla="*/ 0 h 18216"/>
                <a:gd name="connsiteX4" fmla="*/ 18217 w 18216"/>
                <a:gd name="connsiteY4" fmla="*/ 9108 h 1821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8216" h="18216">
                  <a:moveTo>
                    <a:pt x="18217" y="9108"/>
                  </a:moveTo>
                  <a:cubicBezTo>
                    <a:pt x="18217" y="14139"/>
                    <a:pt x="14139" y="18217"/>
                    <a:pt x="9108" y="18217"/>
                  </a:cubicBezTo>
                  <a:cubicBezTo>
                    <a:pt x="4078" y="18217"/>
                    <a:pt x="0" y="14139"/>
                    <a:pt x="0" y="9108"/>
                  </a:cubicBezTo>
                  <a:cubicBezTo>
                    <a:pt x="0" y="4078"/>
                    <a:pt x="4078" y="0"/>
                    <a:pt x="9108" y="0"/>
                  </a:cubicBezTo>
                  <a:cubicBezTo>
                    <a:pt x="14139" y="0"/>
                    <a:pt x="18217" y="4078"/>
                    <a:pt x="18217" y="9108"/>
                  </a:cubicBez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2" name="Freeform: Shape 61">
              <a:extLst>
                <a:ext uri="{FF2B5EF4-FFF2-40B4-BE49-F238E27FC236}">
                  <a16:creationId xmlns:a16="http://schemas.microsoft.com/office/drawing/2014/main" id="{618DB9E7-C158-438A-AE10-B4D6F55540F1}"/>
                </a:ext>
              </a:extLst>
            </p:cNvPr>
            <p:cNvSpPr/>
            <p:nvPr/>
          </p:nvSpPr>
          <p:spPr>
            <a:xfrm>
              <a:off x="3939050" y="1450626"/>
              <a:ext cx="18217" cy="18217"/>
            </a:xfrm>
            <a:custGeom>
              <a:avLst/>
              <a:gdLst>
                <a:gd name="connsiteX0" fmla="*/ 18217 w 18216"/>
                <a:gd name="connsiteY0" fmla="*/ 9108 h 18216"/>
                <a:gd name="connsiteX1" fmla="*/ 9108 w 18216"/>
                <a:gd name="connsiteY1" fmla="*/ 18217 h 18216"/>
                <a:gd name="connsiteX2" fmla="*/ 0 w 18216"/>
                <a:gd name="connsiteY2" fmla="*/ 9108 h 18216"/>
                <a:gd name="connsiteX3" fmla="*/ 9108 w 18216"/>
                <a:gd name="connsiteY3" fmla="*/ 0 h 18216"/>
                <a:gd name="connsiteX4" fmla="*/ 18217 w 18216"/>
                <a:gd name="connsiteY4" fmla="*/ 9108 h 1821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8216" h="18216">
                  <a:moveTo>
                    <a:pt x="18217" y="9108"/>
                  </a:moveTo>
                  <a:cubicBezTo>
                    <a:pt x="18217" y="14139"/>
                    <a:pt x="14139" y="18217"/>
                    <a:pt x="9108" y="18217"/>
                  </a:cubicBezTo>
                  <a:cubicBezTo>
                    <a:pt x="4078" y="18217"/>
                    <a:pt x="0" y="14139"/>
                    <a:pt x="0" y="9108"/>
                  </a:cubicBezTo>
                  <a:cubicBezTo>
                    <a:pt x="0" y="4078"/>
                    <a:pt x="4078" y="0"/>
                    <a:pt x="9108" y="0"/>
                  </a:cubicBezTo>
                  <a:cubicBezTo>
                    <a:pt x="14139" y="0"/>
                    <a:pt x="18217" y="4078"/>
                    <a:pt x="18217" y="9108"/>
                  </a:cubicBez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84F2CC18-3654-40C2-9A07-7B7CD7669155}"/>
                </a:ext>
              </a:extLst>
            </p:cNvPr>
            <p:cNvSpPr/>
            <p:nvPr/>
          </p:nvSpPr>
          <p:spPr>
            <a:xfrm>
              <a:off x="4030133" y="1354988"/>
              <a:ext cx="18217" cy="18217"/>
            </a:xfrm>
            <a:custGeom>
              <a:avLst/>
              <a:gdLst>
                <a:gd name="connsiteX0" fmla="*/ 18217 w 18216"/>
                <a:gd name="connsiteY0" fmla="*/ 9108 h 18216"/>
                <a:gd name="connsiteX1" fmla="*/ 9108 w 18216"/>
                <a:gd name="connsiteY1" fmla="*/ 18217 h 18216"/>
                <a:gd name="connsiteX2" fmla="*/ 0 w 18216"/>
                <a:gd name="connsiteY2" fmla="*/ 9108 h 18216"/>
                <a:gd name="connsiteX3" fmla="*/ 9108 w 18216"/>
                <a:gd name="connsiteY3" fmla="*/ 0 h 18216"/>
                <a:gd name="connsiteX4" fmla="*/ 18217 w 18216"/>
                <a:gd name="connsiteY4" fmla="*/ 9108 h 1821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8216" h="18216">
                  <a:moveTo>
                    <a:pt x="18217" y="9108"/>
                  </a:moveTo>
                  <a:cubicBezTo>
                    <a:pt x="18217" y="14139"/>
                    <a:pt x="14139" y="18217"/>
                    <a:pt x="9108" y="18217"/>
                  </a:cubicBezTo>
                  <a:cubicBezTo>
                    <a:pt x="4078" y="18217"/>
                    <a:pt x="0" y="14139"/>
                    <a:pt x="0" y="9108"/>
                  </a:cubicBezTo>
                  <a:cubicBezTo>
                    <a:pt x="0" y="4078"/>
                    <a:pt x="4078" y="0"/>
                    <a:pt x="9108" y="0"/>
                  </a:cubicBezTo>
                  <a:cubicBezTo>
                    <a:pt x="14139" y="0"/>
                    <a:pt x="18217" y="4078"/>
                    <a:pt x="18217" y="9108"/>
                  </a:cubicBez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71DAAB65-C620-429E-B199-592EE30C06DB}"/>
                </a:ext>
              </a:extLst>
            </p:cNvPr>
            <p:cNvSpPr/>
            <p:nvPr/>
          </p:nvSpPr>
          <p:spPr>
            <a:xfrm>
              <a:off x="3847966" y="1354988"/>
              <a:ext cx="18217" cy="18217"/>
            </a:xfrm>
            <a:custGeom>
              <a:avLst/>
              <a:gdLst>
                <a:gd name="connsiteX0" fmla="*/ 18217 w 18216"/>
                <a:gd name="connsiteY0" fmla="*/ 9108 h 18216"/>
                <a:gd name="connsiteX1" fmla="*/ 9108 w 18216"/>
                <a:gd name="connsiteY1" fmla="*/ 18217 h 18216"/>
                <a:gd name="connsiteX2" fmla="*/ 0 w 18216"/>
                <a:gd name="connsiteY2" fmla="*/ 9108 h 18216"/>
                <a:gd name="connsiteX3" fmla="*/ 9108 w 18216"/>
                <a:gd name="connsiteY3" fmla="*/ 0 h 18216"/>
                <a:gd name="connsiteX4" fmla="*/ 18217 w 18216"/>
                <a:gd name="connsiteY4" fmla="*/ 9108 h 1821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8216" h="18216">
                  <a:moveTo>
                    <a:pt x="18217" y="9108"/>
                  </a:moveTo>
                  <a:cubicBezTo>
                    <a:pt x="18217" y="14139"/>
                    <a:pt x="14139" y="18217"/>
                    <a:pt x="9108" y="18217"/>
                  </a:cubicBezTo>
                  <a:cubicBezTo>
                    <a:pt x="4078" y="18217"/>
                    <a:pt x="0" y="14139"/>
                    <a:pt x="0" y="9108"/>
                  </a:cubicBezTo>
                  <a:cubicBezTo>
                    <a:pt x="0" y="4078"/>
                    <a:pt x="4078" y="0"/>
                    <a:pt x="9108" y="0"/>
                  </a:cubicBezTo>
                  <a:cubicBezTo>
                    <a:pt x="14139" y="0"/>
                    <a:pt x="18217" y="4078"/>
                    <a:pt x="18217" y="9108"/>
                  </a:cubicBez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33D29231-40CB-457F-AFD5-CD3ED07C1DE3}"/>
                </a:ext>
              </a:extLst>
            </p:cNvPr>
            <p:cNvSpPr/>
            <p:nvPr/>
          </p:nvSpPr>
          <p:spPr>
            <a:xfrm>
              <a:off x="3939050" y="1300338"/>
              <a:ext cx="59204" cy="113854"/>
            </a:xfrm>
            <a:custGeom>
              <a:avLst/>
              <a:gdLst>
                <a:gd name="connsiteX0" fmla="*/ 18217 w 59204"/>
                <a:gd name="connsiteY0" fmla="*/ 0 h 113854"/>
                <a:gd name="connsiteX1" fmla="*/ 0 w 59204"/>
                <a:gd name="connsiteY1" fmla="*/ 0 h 113854"/>
                <a:gd name="connsiteX2" fmla="*/ 0 w 59204"/>
                <a:gd name="connsiteY2" fmla="*/ 63758 h 113854"/>
                <a:gd name="connsiteX3" fmla="*/ 2732 w 59204"/>
                <a:gd name="connsiteY3" fmla="*/ 70134 h 113854"/>
                <a:gd name="connsiteX4" fmla="*/ 47819 w 59204"/>
                <a:gd name="connsiteY4" fmla="*/ 115220 h 113854"/>
                <a:gd name="connsiteX5" fmla="*/ 60570 w 59204"/>
                <a:gd name="connsiteY5" fmla="*/ 102469 h 113854"/>
                <a:gd name="connsiteX6" fmla="*/ 18217 w 59204"/>
                <a:gd name="connsiteY6" fmla="*/ 60115 h 113854"/>
                <a:gd name="connsiteX7" fmla="*/ 18217 w 59204"/>
                <a:gd name="connsiteY7" fmla="*/ 0 h 11385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9204" h="113854">
                  <a:moveTo>
                    <a:pt x="18217" y="0"/>
                  </a:moveTo>
                  <a:lnTo>
                    <a:pt x="0" y="0"/>
                  </a:lnTo>
                  <a:lnTo>
                    <a:pt x="0" y="63758"/>
                  </a:lnTo>
                  <a:cubicBezTo>
                    <a:pt x="0" y="66035"/>
                    <a:pt x="911" y="68313"/>
                    <a:pt x="2732" y="70134"/>
                  </a:cubicBezTo>
                  <a:lnTo>
                    <a:pt x="47819" y="115220"/>
                  </a:lnTo>
                  <a:lnTo>
                    <a:pt x="60570" y="102469"/>
                  </a:lnTo>
                  <a:lnTo>
                    <a:pt x="18217" y="60115"/>
                  </a:lnTo>
                  <a:lnTo>
                    <a:pt x="18217" y="0"/>
                  </a:ln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5D156651-4607-4EFA-8FD1-177A18FF4063}"/>
                </a:ext>
              </a:extLst>
            </p:cNvPr>
            <p:cNvSpPr/>
            <p:nvPr/>
          </p:nvSpPr>
          <p:spPr>
            <a:xfrm>
              <a:off x="3793456" y="1168268"/>
              <a:ext cx="309683" cy="350671"/>
            </a:xfrm>
            <a:custGeom>
              <a:avLst/>
              <a:gdLst>
                <a:gd name="connsiteX0" fmla="*/ 154702 w 309683"/>
                <a:gd name="connsiteY0" fmla="*/ 327900 h 350670"/>
                <a:gd name="connsiteX1" fmla="*/ 27186 w 309683"/>
                <a:gd name="connsiteY1" fmla="*/ 200383 h 350670"/>
                <a:gd name="connsiteX2" fmla="*/ 154702 w 309683"/>
                <a:gd name="connsiteY2" fmla="*/ 72867 h 350670"/>
                <a:gd name="connsiteX3" fmla="*/ 282219 w 309683"/>
                <a:gd name="connsiteY3" fmla="*/ 200383 h 350670"/>
                <a:gd name="connsiteX4" fmla="*/ 154702 w 309683"/>
                <a:gd name="connsiteY4" fmla="*/ 327900 h 350670"/>
                <a:gd name="connsiteX5" fmla="*/ 154702 w 309683"/>
                <a:gd name="connsiteY5" fmla="*/ 327900 h 350670"/>
                <a:gd name="connsiteX6" fmla="*/ 262636 w 309683"/>
                <a:gd name="connsiteY6" fmla="*/ 89262 h 350670"/>
                <a:gd name="connsiteX7" fmla="*/ 276299 w 309683"/>
                <a:gd name="connsiteY7" fmla="*/ 75599 h 350670"/>
                <a:gd name="connsiteX8" fmla="*/ 275843 w 309683"/>
                <a:gd name="connsiteY8" fmla="*/ 56472 h 350670"/>
                <a:gd name="connsiteX9" fmla="*/ 256716 w 309683"/>
                <a:gd name="connsiteY9" fmla="*/ 56016 h 350670"/>
                <a:gd name="connsiteX10" fmla="*/ 241232 w 309683"/>
                <a:gd name="connsiteY10" fmla="*/ 71956 h 350670"/>
                <a:gd name="connsiteX11" fmla="*/ 168365 w 309683"/>
                <a:gd name="connsiteY11" fmla="*/ 46453 h 350670"/>
                <a:gd name="connsiteX12" fmla="*/ 168365 w 309683"/>
                <a:gd name="connsiteY12" fmla="*/ 27325 h 350670"/>
                <a:gd name="connsiteX13" fmla="*/ 209352 w 309683"/>
                <a:gd name="connsiteY13" fmla="*/ 27325 h 350670"/>
                <a:gd name="connsiteX14" fmla="*/ 209352 w 309683"/>
                <a:gd name="connsiteY14" fmla="*/ 0 h 350670"/>
                <a:gd name="connsiteX15" fmla="*/ 100052 w 309683"/>
                <a:gd name="connsiteY15" fmla="*/ 0 h 350670"/>
                <a:gd name="connsiteX16" fmla="*/ 100052 w 309683"/>
                <a:gd name="connsiteY16" fmla="*/ 27325 h 350670"/>
                <a:gd name="connsiteX17" fmla="*/ 141040 w 309683"/>
                <a:gd name="connsiteY17" fmla="*/ 27325 h 350670"/>
                <a:gd name="connsiteX18" fmla="*/ 141040 w 309683"/>
                <a:gd name="connsiteY18" fmla="*/ 45997 h 350670"/>
                <a:gd name="connsiteX19" fmla="*/ 1227 w 309683"/>
                <a:gd name="connsiteY19" fmla="*/ 180800 h 350670"/>
                <a:gd name="connsiteX20" fmla="*/ 103240 w 309683"/>
                <a:gd name="connsiteY20" fmla="*/ 346117 h 350670"/>
                <a:gd name="connsiteX21" fmla="*/ 286773 w 309683"/>
                <a:gd name="connsiteY21" fmla="*/ 281903 h 350670"/>
                <a:gd name="connsiteX22" fmla="*/ 262636 w 309683"/>
                <a:gd name="connsiteY22" fmla="*/ 89262 h 350670"/>
                <a:gd name="connsiteX23" fmla="*/ 262636 w 309683"/>
                <a:gd name="connsiteY23" fmla="*/ 89262 h 35067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309683" h="350670">
                  <a:moveTo>
                    <a:pt x="154702" y="327900"/>
                  </a:moveTo>
                  <a:cubicBezTo>
                    <a:pt x="84113" y="327900"/>
                    <a:pt x="27186" y="270973"/>
                    <a:pt x="27186" y="200383"/>
                  </a:cubicBezTo>
                  <a:cubicBezTo>
                    <a:pt x="27186" y="129794"/>
                    <a:pt x="84113" y="72867"/>
                    <a:pt x="154702" y="72867"/>
                  </a:cubicBezTo>
                  <a:cubicBezTo>
                    <a:pt x="225292" y="72867"/>
                    <a:pt x="282219" y="129794"/>
                    <a:pt x="282219" y="200383"/>
                  </a:cubicBezTo>
                  <a:cubicBezTo>
                    <a:pt x="282219" y="270973"/>
                    <a:pt x="225292" y="327900"/>
                    <a:pt x="154702" y="327900"/>
                  </a:cubicBezTo>
                  <a:lnTo>
                    <a:pt x="154702" y="327900"/>
                  </a:lnTo>
                  <a:close/>
                  <a:moveTo>
                    <a:pt x="262636" y="89262"/>
                  </a:moveTo>
                  <a:lnTo>
                    <a:pt x="276299" y="75599"/>
                  </a:lnTo>
                  <a:cubicBezTo>
                    <a:pt x="281308" y="70134"/>
                    <a:pt x="281308" y="61937"/>
                    <a:pt x="275843" y="56472"/>
                  </a:cubicBezTo>
                  <a:cubicBezTo>
                    <a:pt x="270834" y="51462"/>
                    <a:pt x="262181" y="51007"/>
                    <a:pt x="256716" y="56016"/>
                  </a:cubicBezTo>
                  <a:lnTo>
                    <a:pt x="241232" y="71956"/>
                  </a:lnTo>
                  <a:cubicBezTo>
                    <a:pt x="219372" y="57383"/>
                    <a:pt x="194324" y="48274"/>
                    <a:pt x="168365" y="46453"/>
                  </a:cubicBezTo>
                  <a:lnTo>
                    <a:pt x="168365" y="27325"/>
                  </a:lnTo>
                  <a:lnTo>
                    <a:pt x="209352" y="27325"/>
                  </a:lnTo>
                  <a:lnTo>
                    <a:pt x="209352" y="0"/>
                  </a:lnTo>
                  <a:lnTo>
                    <a:pt x="100052" y="0"/>
                  </a:lnTo>
                  <a:lnTo>
                    <a:pt x="100052" y="27325"/>
                  </a:lnTo>
                  <a:lnTo>
                    <a:pt x="141040" y="27325"/>
                  </a:lnTo>
                  <a:lnTo>
                    <a:pt x="141040" y="45997"/>
                  </a:lnTo>
                  <a:cubicBezTo>
                    <a:pt x="68629" y="52373"/>
                    <a:pt x="10335" y="108389"/>
                    <a:pt x="1227" y="180800"/>
                  </a:cubicBezTo>
                  <a:cubicBezTo>
                    <a:pt x="-7881" y="253212"/>
                    <a:pt x="34472" y="321980"/>
                    <a:pt x="103240" y="346117"/>
                  </a:cubicBezTo>
                  <a:cubicBezTo>
                    <a:pt x="172008" y="370254"/>
                    <a:pt x="248063" y="343840"/>
                    <a:pt x="286773" y="281903"/>
                  </a:cubicBezTo>
                  <a:cubicBezTo>
                    <a:pt x="325484" y="219966"/>
                    <a:pt x="314554" y="139813"/>
                    <a:pt x="262636" y="89262"/>
                  </a:cubicBezTo>
                  <a:lnTo>
                    <a:pt x="262636" y="89262"/>
                  </a:ln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7" name="Oval 66">
            <a:extLst>
              <a:ext uri="{FF2B5EF4-FFF2-40B4-BE49-F238E27FC236}">
                <a16:creationId xmlns:a16="http://schemas.microsoft.com/office/drawing/2014/main" id="{A87C5534-E499-4C1C-9207-27D1D285562A}"/>
              </a:ext>
            </a:extLst>
          </p:cNvPr>
          <p:cNvSpPr/>
          <p:nvPr/>
        </p:nvSpPr>
        <p:spPr>
          <a:xfrm>
            <a:off x="3432628" y="4563925"/>
            <a:ext cx="474388" cy="474388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grpSp>
        <p:nvGrpSpPr>
          <p:cNvPr id="68" name="Group 67">
            <a:extLst>
              <a:ext uri="{FF2B5EF4-FFF2-40B4-BE49-F238E27FC236}">
                <a16:creationId xmlns:a16="http://schemas.microsoft.com/office/drawing/2014/main" id="{9E7B1B66-39C6-4F8D-A696-CF2BBB386477}"/>
              </a:ext>
            </a:extLst>
          </p:cNvPr>
          <p:cNvGrpSpPr/>
          <p:nvPr/>
        </p:nvGrpSpPr>
        <p:grpSpPr>
          <a:xfrm>
            <a:off x="6699945" y="2469497"/>
            <a:ext cx="436012" cy="471364"/>
            <a:chOff x="2937333" y="2269515"/>
            <a:chExt cx="352425" cy="381000"/>
          </a:xfrm>
          <a:solidFill>
            <a:schemeClr val="bg2"/>
          </a:solidFill>
        </p:grpSpPr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2E297D6E-B818-4484-A950-35C102553BA3}"/>
                </a:ext>
              </a:extLst>
            </p:cNvPr>
            <p:cNvSpPr/>
            <p:nvPr/>
          </p:nvSpPr>
          <p:spPr>
            <a:xfrm>
              <a:off x="2937333" y="2269515"/>
              <a:ext cx="352425" cy="323850"/>
            </a:xfrm>
            <a:custGeom>
              <a:avLst/>
              <a:gdLst>
                <a:gd name="connsiteX0" fmla="*/ 109538 w 352425"/>
                <a:gd name="connsiteY0" fmla="*/ 109538 h 323850"/>
                <a:gd name="connsiteX1" fmla="*/ 57150 w 352425"/>
                <a:gd name="connsiteY1" fmla="*/ 109538 h 323850"/>
                <a:gd name="connsiteX2" fmla="*/ 57150 w 352425"/>
                <a:gd name="connsiteY2" fmla="*/ 76200 h 323850"/>
                <a:gd name="connsiteX3" fmla="*/ 109538 w 352425"/>
                <a:gd name="connsiteY3" fmla="*/ 76200 h 323850"/>
                <a:gd name="connsiteX4" fmla="*/ 109538 w 352425"/>
                <a:gd name="connsiteY4" fmla="*/ 109538 h 323850"/>
                <a:gd name="connsiteX5" fmla="*/ 180975 w 352425"/>
                <a:gd name="connsiteY5" fmla="*/ 76200 h 323850"/>
                <a:gd name="connsiteX6" fmla="*/ 180975 w 352425"/>
                <a:gd name="connsiteY6" fmla="*/ 109538 h 323850"/>
                <a:gd name="connsiteX7" fmla="*/ 128588 w 352425"/>
                <a:gd name="connsiteY7" fmla="*/ 109538 h 323850"/>
                <a:gd name="connsiteX8" fmla="*/ 128588 w 352425"/>
                <a:gd name="connsiteY8" fmla="*/ 76200 h 323850"/>
                <a:gd name="connsiteX9" fmla="*/ 180975 w 352425"/>
                <a:gd name="connsiteY9" fmla="*/ 76200 h 323850"/>
                <a:gd name="connsiteX10" fmla="*/ 252413 w 352425"/>
                <a:gd name="connsiteY10" fmla="*/ 76200 h 323850"/>
                <a:gd name="connsiteX11" fmla="*/ 252413 w 352425"/>
                <a:gd name="connsiteY11" fmla="*/ 109538 h 323850"/>
                <a:gd name="connsiteX12" fmla="*/ 200025 w 352425"/>
                <a:gd name="connsiteY12" fmla="*/ 109538 h 323850"/>
                <a:gd name="connsiteX13" fmla="*/ 200025 w 352425"/>
                <a:gd name="connsiteY13" fmla="*/ 76200 h 323850"/>
                <a:gd name="connsiteX14" fmla="*/ 252413 w 352425"/>
                <a:gd name="connsiteY14" fmla="*/ 76200 h 323850"/>
                <a:gd name="connsiteX15" fmla="*/ 323850 w 352425"/>
                <a:gd name="connsiteY15" fmla="*/ 76200 h 323850"/>
                <a:gd name="connsiteX16" fmla="*/ 323850 w 352425"/>
                <a:gd name="connsiteY16" fmla="*/ 109538 h 323850"/>
                <a:gd name="connsiteX17" fmla="*/ 271463 w 352425"/>
                <a:gd name="connsiteY17" fmla="*/ 109538 h 323850"/>
                <a:gd name="connsiteX18" fmla="*/ 271463 w 352425"/>
                <a:gd name="connsiteY18" fmla="*/ 76200 h 323850"/>
                <a:gd name="connsiteX19" fmla="*/ 323850 w 352425"/>
                <a:gd name="connsiteY19" fmla="*/ 76200 h 323850"/>
                <a:gd name="connsiteX20" fmla="*/ 323850 w 352425"/>
                <a:gd name="connsiteY20" fmla="*/ 161925 h 323850"/>
                <a:gd name="connsiteX21" fmla="*/ 271463 w 352425"/>
                <a:gd name="connsiteY21" fmla="*/ 161925 h 323850"/>
                <a:gd name="connsiteX22" fmla="*/ 271463 w 352425"/>
                <a:gd name="connsiteY22" fmla="*/ 128588 h 323850"/>
                <a:gd name="connsiteX23" fmla="*/ 323850 w 352425"/>
                <a:gd name="connsiteY23" fmla="*/ 128588 h 323850"/>
                <a:gd name="connsiteX24" fmla="*/ 323850 w 352425"/>
                <a:gd name="connsiteY24" fmla="*/ 161925 h 323850"/>
                <a:gd name="connsiteX25" fmla="*/ 323850 w 352425"/>
                <a:gd name="connsiteY25" fmla="*/ 202406 h 323850"/>
                <a:gd name="connsiteX26" fmla="*/ 271463 w 352425"/>
                <a:gd name="connsiteY26" fmla="*/ 207169 h 323850"/>
                <a:gd name="connsiteX27" fmla="*/ 271463 w 352425"/>
                <a:gd name="connsiteY27" fmla="*/ 180975 h 323850"/>
                <a:gd name="connsiteX28" fmla="*/ 323850 w 352425"/>
                <a:gd name="connsiteY28" fmla="*/ 180975 h 323850"/>
                <a:gd name="connsiteX29" fmla="*/ 323850 w 352425"/>
                <a:gd name="connsiteY29" fmla="*/ 202406 h 323850"/>
                <a:gd name="connsiteX30" fmla="*/ 109538 w 352425"/>
                <a:gd name="connsiteY30" fmla="*/ 180975 h 323850"/>
                <a:gd name="connsiteX31" fmla="*/ 109538 w 352425"/>
                <a:gd name="connsiteY31" fmla="*/ 221456 h 323850"/>
                <a:gd name="connsiteX32" fmla="*/ 57150 w 352425"/>
                <a:gd name="connsiteY32" fmla="*/ 226219 h 323850"/>
                <a:gd name="connsiteX33" fmla="*/ 57150 w 352425"/>
                <a:gd name="connsiteY33" fmla="*/ 180975 h 323850"/>
                <a:gd name="connsiteX34" fmla="*/ 109538 w 352425"/>
                <a:gd name="connsiteY34" fmla="*/ 180975 h 323850"/>
                <a:gd name="connsiteX35" fmla="*/ 109538 w 352425"/>
                <a:gd name="connsiteY35" fmla="*/ 161925 h 323850"/>
                <a:gd name="connsiteX36" fmla="*/ 57150 w 352425"/>
                <a:gd name="connsiteY36" fmla="*/ 161925 h 323850"/>
                <a:gd name="connsiteX37" fmla="*/ 57150 w 352425"/>
                <a:gd name="connsiteY37" fmla="*/ 128588 h 323850"/>
                <a:gd name="connsiteX38" fmla="*/ 109538 w 352425"/>
                <a:gd name="connsiteY38" fmla="*/ 128588 h 323850"/>
                <a:gd name="connsiteX39" fmla="*/ 109538 w 352425"/>
                <a:gd name="connsiteY39" fmla="*/ 161925 h 323850"/>
                <a:gd name="connsiteX40" fmla="*/ 180975 w 352425"/>
                <a:gd name="connsiteY40" fmla="*/ 161925 h 323850"/>
                <a:gd name="connsiteX41" fmla="*/ 128588 w 352425"/>
                <a:gd name="connsiteY41" fmla="*/ 161925 h 323850"/>
                <a:gd name="connsiteX42" fmla="*/ 128588 w 352425"/>
                <a:gd name="connsiteY42" fmla="*/ 128588 h 323850"/>
                <a:gd name="connsiteX43" fmla="*/ 180975 w 352425"/>
                <a:gd name="connsiteY43" fmla="*/ 128588 h 323850"/>
                <a:gd name="connsiteX44" fmla="*/ 180975 w 352425"/>
                <a:gd name="connsiteY44" fmla="*/ 161925 h 323850"/>
                <a:gd name="connsiteX45" fmla="*/ 200025 w 352425"/>
                <a:gd name="connsiteY45" fmla="*/ 161925 h 323850"/>
                <a:gd name="connsiteX46" fmla="*/ 200025 w 352425"/>
                <a:gd name="connsiteY46" fmla="*/ 128588 h 323850"/>
                <a:gd name="connsiteX47" fmla="*/ 252413 w 352425"/>
                <a:gd name="connsiteY47" fmla="*/ 128588 h 323850"/>
                <a:gd name="connsiteX48" fmla="*/ 252413 w 352425"/>
                <a:gd name="connsiteY48" fmla="*/ 161925 h 323850"/>
                <a:gd name="connsiteX49" fmla="*/ 200025 w 352425"/>
                <a:gd name="connsiteY49" fmla="*/ 161925 h 323850"/>
                <a:gd name="connsiteX50" fmla="*/ 180975 w 352425"/>
                <a:gd name="connsiteY50" fmla="*/ 215265 h 323850"/>
                <a:gd name="connsiteX51" fmla="*/ 128588 w 352425"/>
                <a:gd name="connsiteY51" fmla="*/ 220028 h 323850"/>
                <a:gd name="connsiteX52" fmla="*/ 128588 w 352425"/>
                <a:gd name="connsiteY52" fmla="*/ 180975 h 323850"/>
                <a:gd name="connsiteX53" fmla="*/ 180975 w 352425"/>
                <a:gd name="connsiteY53" fmla="*/ 180975 h 323850"/>
                <a:gd name="connsiteX54" fmla="*/ 180975 w 352425"/>
                <a:gd name="connsiteY54" fmla="*/ 215265 h 323850"/>
                <a:gd name="connsiteX55" fmla="*/ 200025 w 352425"/>
                <a:gd name="connsiteY55" fmla="*/ 180975 h 323850"/>
                <a:gd name="connsiteX56" fmla="*/ 252413 w 352425"/>
                <a:gd name="connsiteY56" fmla="*/ 180975 h 323850"/>
                <a:gd name="connsiteX57" fmla="*/ 252413 w 352425"/>
                <a:gd name="connsiteY57" fmla="*/ 208598 h 323850"/>
                <a:gd name="connsiteX58" fmla="*/ 200025 w 352425"/>
                <a:gd name="connsiteY58" fmla="*/ 213360 h 323850"/>
                <a:gd name="connsiteX59" fmla="*/ 200025 w 352425"/>
                <a:gd name="connsiteY59" fmla="*/ 180975 h 323850"/>
                <a:gd name="connsiteX60" fmla="*/ 352425 w 352425"/>
                <a:gd name="connsiteY60" fmla="*/ 228600 h 323850"/>
                <a:gd name="connsiteX61" fmla="*/ 352425 w 352425"/>
                <a:gd name="connsiteY61" fmla="*/ 47625 h 323850"/>
                <a:gd name="connsiteX62" fmla="*/ 57150 w 352425"/>
                <a:gd name="connsiteY62" fmla="*/ 47625 h 323850"/>
                <a:gd name="connsiteX63" fmla="*/ 57150 w 352425"/>
                <a:gd name="connsiteY63" fmla="*/ 42863 h 323850"/>
                <a:gd name="connsiteX64" fmla="*/ 14288 w 352425"/>
                <a:gd name="connsiteY64" fmla="*/ 0 h 323850"/>
                <a:gd name="connsiteX65" fmla="*/ 0 w 352425"/>
                <a:gd name="connsiteY65" fmla="*/ 14288 h 323850"/>
                <a:gd name="connsiteX66" fmla="*/ 14288 w 352425"/>
                <a:gd name="connsiteY66" fmla="*/ 28575 h 323850"/>
                <a:gd name="connsiteX67" fmla="*/ 28575 w 352425"/>
                <a:gd name="connsiteY67" fmla="*/ 42863 h 323850"/>
                <a:gd name="connsiteX68" fmla="*/ 28575 w 352425"/>
                <a:gd name="connsiteY68" fmla="*/ 280988 h 323850"/>
                <a:gd name="connsiteX69" fmla="*/ 71438 w 352425"/>
                <a:gd name="connsiteY69" fmla="*/ 323850 h 323850"/>
                <a:gd name="connsiteX70" fmla="*/ 85725 w 352425"/>
                <a:gd name="connsiteY70" fmla="*/ 323850 h 323850"/>
                <a:gd name="connsiteX71" fmla="*/ 295275 w 352425"/>
                <a:gd name="connsiteY71" fmla="*/ 323850 h 323850"/>
                <a:gd name="connsiteX72" fmla="*/ 338138 w 352425"/>
                <a:gd name="connsiteY72" fmla="*/ 323850 h 323850"/>
                <a:gd name="connsiteX73" fmla="*/ 352425 w 352425"/>
                <a:gd name="connsiteY73" fmla="*/ 309563 h 323850"/>
                <a:gd name="connsiteX74" fmla="*/ 338138 w 352425"/>
                <a:gd name="connsiteY74" fmla="*/ 295275 h 323850"/>
                <a:gd name="connsiteX75" fmla="*/ 71438 w 352425"/>
                <a:gd name="connsiteY75" fmla="*/ 295275 h 323850"/>
                <a:gd name="connsiteX76" fmla="*/ 57150 w 352425"/>
                <a:gd name="connsiteY76" fmla="*/ 280988 h 323850"/>
                <a:gd name="connsiteX77" fmla="*/ 57150 w 352425"/>
                <a:gd name="connsiteY77" fmla="*/ 254794 h 323850"/>
                <a:gd name="connsiteX78" fmla="*/ 352425 w 352425"/>
                <a:gd name="connsiteY78" fmla="*/ 228600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</a:cxnLst>
              <a:rect l="l" t="t" r="r" b="b"/>
              <a:pathLst>
                <a:path w="352425" h="323850">
                  <a:moveTo>
                    <a:pt x="109538" y="109538"/>
                  </a:moveTo>
                  <a:lnTo>
                    <a:pt x="57150" y="109538"/>
                  </a:lnTo>
                  <a:lnTo>
                    <a:pt x="57150" y="76200"/>
                  </a:lnTo>
                  <a:lnTo>
                    <a:pt x="109538" y="76200"/>
                  </a:lnTo>
                  <a:lnTo>
                    <a:pt x="109538" y="109538"/>
                  </a:lnTo>
                  <a:close/>
                  <a:moveTo>
                    <a:pt x="180975" y="76200"/>
                  </a:moveTo>
                  <a:lnTo>
                    <a:pt x="180975" y="109538"/>
                  </a:lnTo>
                  <a:lnTo>
                    <a:pt x="128588" y="109538"/>
                  </a:lnTo>
                  <a:lnTo>
                    <a:pt x="128588" y="76200"/>
                  </a:lnTo>
                  <a:lnTo>
                    <a:pt x="180975" y="76200"/>
                  </a:lnTo>
                  <a:close/>
                  <a:moveTo>
                    <a:pt x="252413" y="76200"/>
                  </a:moveTo>
                  <a:lnTo>
                    <a:pt x="252413" y="109538"/>
                  </a:lnTo>
                  <a:lnTo>
                    <a:pt x="200025" y="109538"/>
                  </a:lnTo>
                  <a:lnTo>
                    <a:pt x="200025" y="76200"/>
                  </a:lnTo>
                  <a:lnTo>
                    <a:pt x="252413" y="76200"/>
                  </a:lnTo>
                  <a:close/>
                  <a:moveTo>
                    <a:pt x="323850" y="76200"/>
                  </a:moveTo>
                  <a:lnTo>
                    <a:pt x="323850" y="109538"/>
                  </a:lnTo>
                  <a:lnTo>
                    <a:pt x="271463" y="109538"/>
                  </a:lnTo>
                  <a:lnTo>
                    <a:pt x="271463" y="76200"/>
                  </a:lnTo>
                  <a:lnTo>
                    <a:pt x="323850" y="76200"/>
                  </a:lnTo>
                  <a:close/>
                  <a:moveTo>
                    <a:pt x="323850" y="161925"/>
                  </a:moveTo>
                  <a:lnTo>
                    <a:pt x="271463" y="161925"/>
                  </a:lnTo>
                  <a:lnTo>
                    <a:pt x="271463" y="128588"/>
                  </a:lnTo>
                  <a:lnTo>
                    <a:pt x="323850" y="128588"/>
                  </a:lnTo>
                  <a:lnTo>
                    <a:pt x="323850" y="161925"/>
                  </a:lnTo>
                  <a:close/>
                  <a:moveTo>
                    <a:pt x="323850" y="202406"/>
                  </a:moveTo>
                  <a:lnTo>
                    <a:pt x="271463" y="207169"/>
                  </a:lnTo>
                  <a:lnTo>
                    <a:pt x="271463" y="180975"/>
                  </a:lnTo>
                  <a:lnTo>
                    <a:pt x="323850" y="180975"/>
                  </a:lnTo>
                  <a:lnTo>
                    <a:pt x="323850" y="202406"/>
                  </a:lnTo>
                  <a:close/>
                  <a:moveTo>
                    <a:pt x="109538" y="180975"/>
                  </a:moveTo>
                  <a:lnTo>
                    <a:pt x="109538" y="221456"/>
                  </a:lnTo>
                  <a:lnTo>
                    <a:pt x="57150" y="226219"/>
                  </a:lnTo>
                  <a:lnTo>
                    <a:pt x="57150" y="180975"/>
                  </a:lnTo>
                  <a:lnTo>
                    <a:pt x="109538" y="180975"/>
                  </a:lnTo>
                  <a:close/>
                  <a:moveTo>
                    <a:pt x="109538" y="161925"/>
                  </a:moveTo>
                  <a:lnTo>
                    <a:pt x="57150" y="161925"/>
                  </a:lnTo>
                  <a:lnTo>
                    <a:pt x="57150" y="128588"/>
                  </a:lnTo>
                  <a:lnTo>
                    <a:pt x="109538" y="128588"/>
                  </a:lnTo>
                  <a:lnTo>
                    <a:pt x="109538" y="161925"/>
                  </a:lnTo>
                  <a:close/>
                  <a:moveTo>
                    <a:pt x="180975" y="161925"/>
                  </a:moveTo>
                  <a:lnTo>
                    <a:pt x="128588" y="161925"/>
                  </a:lnTo>
                  <a:lnTo>
                    <a:pt x="128588" y="128588"/>
                  </a:lnTo>
                  <a:lnTo>
                    <a:pt x="180975" y="128588"/>
                  </a:lnTo>
                  <a:lnTo>
                    <a:pt x="180975" y="161925"/>
                  </a:lnTo>
                  <a:close/>
                  <a:moveTo>
                    <a:pt x="200025" y="161925"/>
                  </a:moveTo>
                  <a:lnTo>
                    <a:pt x="200025" y="128588"/>
                  </a:lnTo>
                  <a:lnTo>
                    <a:pt x="252413" y="128588"/>
                  </a:lnTo>
                  <a:lnTo>
                    <a:pt x="252413" y="161925"/>
                  </a:lnTo>
                  <a:lnTo>
                    <a:pt x="200025" y="161925"/>
                  </a:lnTo>
                  <a:close/>
                  <a:moveTo>
                    <a:pt x="180975" y="215265"/>
                  </a:moveTo>
                  <a:lnTo>
                    <a:pt x="128588" y="220028"/>
                  </a:lnTo>
                  <a:lnTo>
                    <a:pt x="128588" y="180975"/>
                  </a:lnTo>
                  <a:lnTo>
                    <a:pt x="180975" y="180975"/>
                  </a:lnTo>
                  <a:lnTo>
                    <a:pt x="180975" y="215265"/>
                  </a:lnTo>
                  <a:close/>
                  <a:moveTo>
                    <a:pt x="200025" y="180975"/>
                  </a:moveTo>
                  <a:lnTo>
                    <a:pt x="252413" y="180975"/>
                  </a:lnTo>
                  <a:lnTo>
                    <a:pt x="252413" y="208598"/>
                  </a:lnTo>
                  <a:lnTo>
                    <a:pt x="200025" y="213360"/>
                  </a:lnTo>
                  <a:lnTo>
                    <a:pt x="200025" y="180975"/>
                  </a:lnTo>
                  <a:close/>
                  <a:moveTo>
                    <a:pt x="352425" y="228600"/>
                  </a:moveTo>
                  <a:lnTo>
                    <a:pt x="352425" y="47625"/>
                  </a:lnTo>
                  <a:lnTo>
                    <a:pt x="57150" y="47625"/>
                  </a:lnTo>
                  <a:lnTo>
                    <a:pt x="57150" y="42863"/>
                  </a:lnTo>
                  <a:cubicBezTo>
                    <a:pt x="57150" y="19050"/>
                    <a:pt x="38100" y="0"/>
                    <a:pt x="14288" y="0"/>
                  </a:cubicBezTo>
                  <a:cubicBezTo>
                    <a:pt x="6191" y="0"/>
                    <a:pt x="0" y="6191"/>
                    <a:pt x="0" y="14288"/>
                  </a:cubicBezTo>
                  <a:cubicBezTo>
                    <a:pt x="0" y="22384"/>
                    <a:pt x="6191" y="28575"/>
                    <a:pt x="14288" y="28575"/>
                  </a:cubicBezTo>
                  <a:cubicBezTo>
                    <a:pt x="22384" y="28575"/>
                    <a:pt x="28575" y="34766"/>
                    <a:pt x="28575" y="42863"/>
                  </a:cubicBezTo>
                  <a:lnTo>
                    <a:pt x="28575" y="280988"/>
                  </a:lnTo>
                  <a:cubicBezTo>
                    <a:pt x="28575" y="304800"/>
                    <a:pt x="47625" y="323850"/>
                    <a:pt x="71438" y="323850"/>
                  </a:cubicBezTo>
                  <a:lnTo>
                    <a:pt x="85725" y="323850"/>
                  </a:lnTo>
                  <a:lnTo>
                    <a:pt x="295275" y="323850"/>
                  </a:lnTo>
                  <a:lnTo>
                    <a:pt x="338138" y="323850"/>
                  </a:lnTo>
                  <a:cubicBezTo>
                    <a:pt x="346234" y="323850"/>
                    <a:pt x="352425" y="317659"/>
                    <a:pt x="352425" y="309563"/>
                  </a:cubicBezTo>
                  <a:cubicBezTo>
                    <a:pt x="352425" y="301466"/>
                    <a:pt x="346234" y="295275"/>
                    <a:pt x="338138" y="295275"/>
                  </a:cubicBezTo>
                  <a:lnTo>
                    <a:pt x="71438" y="295275"/>
                  </a:lnTo>
                  <a:cubicBezTo>
                    <a:pt x="63341" y="295275"/>
                    <a:pt x="57150" y="289084"/>
                    <a:pt x="57150" y="280988"/>
                  </a:cubicBezTo>
                  <a:lnTo>
                    <a:pt x="57150" y="254794"/>
                  </a:lnTo>
                  <a:lnTo>
                    <a:pt x="352425" y="228600"/>
                  </a:lnTo>
                  <a:close/>
                </a:path>
              </a:pathLst>
            </a:custGeom>
            <a:grpFill/>
            <a:ln w="476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2A8BDE32-9283-45CC-840B-3645305DB32C}"/>
                </a:ext>
              </a:extLst>
            </p:cNvPr>
            <p:cNvSpPr/>
            <p:nvPr/>
          </p:nvSpPr>
          <p:spPr>
            <a:xfrm>
              <a:off x="2994483" y="2593365"/>
              <a:ext cx="57150" cy="57150"/>
            </a:xfrm>
            <a:custGeom>
              <a:avLst/>
              <a:gdLst>
                <a:gd name="connsiteX0" fmla="*/ 57150 w 57150"/>
                <a:gd name="connsiteY0" fmla="*/ 28575 h 57150"/>
                <a:gd name="connsiteX1" fmla="*/ 28575 w 57150"/>
                <a:gd name="connsiteY1" fmla="*/ 57150 h 57150"/>
                <a:gd name="connsiteX2" fmla="*/ 0 w 57150"/>
                <a:gd name="connsiteY2" fmla="*/ 28575 h 57150"/>
                <a:gd name="connsiteX3" fmla="*/ 28575 w 57150"/>
                <a:gd name="connsiteY3" fmla="*/ 0 h 57150"/>
                <a:gd name="connsiteX4" fmla="*/ 57150 w 57150"/>
                <a:gd name="connsiteY4" fmla="*/ 28575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57150" y="28575"/>
                  </a:moveTo>
                  <a:cubicBezTo>
                    <a:pt x="57150" y="44357"/>
                    <a:pt x="44357" y="57150"/>
                    <a:pt x="28575" y="57150"/>
                  </a:cubicBezTo>
                  <a:cubicBezTo>
                    <a:pt x="12793" y="57150"/>
                    <a:pt x="0" y="44357"/>
                    <a:pt x="0" y="28575"/>
                  </a:cubicBezTo>
                  <a:cubicBezTo>
                    <a:pt x="0" y="12793"/>
                    <a:pt x="12793" y="0"/>
                    <a:pt x="28575" y="0"/>
                  </a:cubicBezTo>
                  <a:cubicBezTo>
                    <a:pt x="44357" y="0"/>
                    <a:pt x="57150" y="12793"/>
                    <a:pt x="57150" y="28575"/>
                  </a:cubicBezTo>
                  <a:close/>
                </a:path>
              </a:pathLst>
            </a:custGeom>
            <a:grpFill/>
            <a:ln w="476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4FE6C2D0-8D24-4177-8F88-2EEC0A51E5A0}"/>
                </a:ext>
              </a:extLst>
            </p:cNvPr>
            <p:cNvSpPr/>
            <p:nvPr/>
          </p:nvSpPr>
          <p:spPr>
            <a:xfrm>
              <a:off x="3204033" y="2593365"/>
              <a:ext cx="57150" cy="57150"/>
            </a:xfrm>
            <a:custGeom>
              <a:avLst/>
              <a:gdLst>
                <a:gd name="connsiteX0" fmla="*/ 57150 w 57150"/>
                <a:gd name="connsiteY0" fmla="*/ 28575 h 57150"/>
                <a:gd name="connsiteX1" fmla="*/ 28575 w 57150"/>
                <a:gd name="connsiteY1" fmla="*/ 57150 h 57150"/>
                <a:gd name="connsiteX2" fmla="*/ 0 w 57150"/>
                <a:gd name="connsiteY2" fmla="*/ 28575 h 57150"/>
                <a:gd name="connsiteX3" fmla="*/ 28575 w 57150"/>
                <a:gd name="connsiteY3" fmla="*/ 0 h 57150"/>
                <a:gd name="connsiteX4" fmla="*/ 57150 w 57150"/>
                <a:gd name="connsiteY4" fmla="*/ 28575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57150" y="28575"/>
                  </a:moveTo>
                  <a:cubicBezTo>
                    <a:pt x="57150" y="44357"/>
                    <a:pt x="44357" y="57150"/>
                    <a:pt x="28575" y="57150"/>
                  </a:cubicBezTo>
                  <a:cubicBezTo>
                    <a:pt x="12793" y="57150"/>
                    <a:pt x="0" y="44357"/>
                    <a:pt x="0" y="28575"/>
                  </a:cubicBezTo>
                  <a:cubicBezTo>
                    <a:pt x="0" y="12793"/>
                    <a:pt x="12793" y="0"/>
                    <a:pt x="28575" y="0"/>
                  </a:cubicBezTo>
                  <a:cubicBezTo>
                    <a:pt x="44357" y="0"/>
                    <a:pt x="57150" y="12793"/>
                    <a:pt x="57150" y="28575"/>
                  </a:cubicBezTo>
                  <a:close/>
                </a:path>
              </a:pathLst>
            </a:custGeom>
            <a:grpFill/>
            <a:ln w="476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4" name="TextBox 73">
            <a:extLst>
              <a:ext uri="{FF2B5EF4-FFF2-40B4-BE49-F238E27FC236}">
                <a16:creationId xmlns:a16="http://schemas.microsoft.com/office/drawing/2014/main" id="{1D0E482B-9315-4820-8A86-338FDDF37C12}"/>
              </a:ext>
            </a:extLst>
          </p:cNvPr>
          <p:cNvSpPr txBox="1"/>
          <p:nvPr/>
        </p:nvSpPr>
        <p:spPr>
          <a:xfrm>
            <a:off x="3437576" y="1791400"/>
            <a:ext cx="460955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600" b="1">
                <a:solidFill>
                  <a:schemeClr val="bg2"/>
                </a:solidFill>
                <a:latin typeface="+mj-lt"/>
              </a:rPr>
              <a:t>01</a:t>
            </a:r>
            <a:endParaRPr lang="en-ID" sz="160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75" name="TextBox 74">
            <a:extLst>
              <a:ext uri="{FF2B5EF4-FFF2-40B4-BE49-F238E27FC236}">
                <a16:creationId xmlns:a16="http://schemas.microsoft.com/office/drawing/2014/main" id="{F48C43E2-41E6-42B0-B924-237D9AAC22F2}"/>
              </a:ext>
            </a:extLst>
          </p:cNvPr>
          <p:cNvSpPr txBox="1"/>
          <p:nvPr/>
        </p:nvSpPr>
        <p:spPr>
          <a:xfrm>
            <a:off x="3437576" y="4639171"/>
            <a:ext cx="460955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600" b="1">
                <a:solidFill>
                  <a:schemeClr val="bg2"/>
                </a:solidFill>
                <a:latin typeface="+mj-lt"/>
              </a:rPr>
              <a:t>02</a:t>
            </a:r>
            <a:endParaRPr lang="en-ID" sz="160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76" name="TextBox 75">
            <a:extLst>
              <a:ext uri="{FF2B5EF4-FFF2-40B4-BE49-F238E27FC236}">
                <a16:creationId xmlns:a16="http://schemas.microsoft.com/office/drawing/2014/main" id="{E558A0E0-AE8B-4BDA-B3A3-7DAD57D5B5FA}"/>
              </a:ext>
            </a:extLst>
          </p:cNvPr>
          <p:cNvSpPr txBox="1"/>
          <p:nvPr/>
        </p:nvSpPr>
        <p:spPr>
          <a:xfrm>
            <a:off x="8284932" y="1791400"/>
            <a:ext cx="460955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600" b="1">
                <a:solidFill>
                  <a:schemeClr val="bg2"/>
                </a:solidFill>
                <a:latin typeface="+mj-lt"/>
              </a:rPr>
              <a:t>03</a:t>
            </a:r>
            <a:endParaRPr lang="en-ID" sz="160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77" name="TextBox 76">
            <a:extLst>
              <a:ext uri="{FF2B5EF4-FFF2-40B4-BE49-F238E27FC236}">
                <a16:creationId xmlns:a16="http://schemas.microsoft.com/office/drawing/2014/main" id="{B7BC61D1-E8DF-43BD-85F6-E0136CE9152D}"/>
              </a:ext>
            </a:extLst>
          </p:cNvPr>
          <p:cNvSpPr txBox="1"/>
          <p:nvPr/>
        </p:nvSpPr>
        <p:spPr>
          <a:xfrm>
            <a:off x="8284932" y="4639171"/>
            <a:ext cx="460955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600" b="1">
                <a:solidFill>
                  <a:schemeClr val="bg2"/>
                </a:solidFill>
                <a:latin typeface="+mj-lt"/>
              </a:rPr>
              <a:t>04</a:t>
            </a:r>
            <a:endParaRPr lang="en-ID" sz="1600" b="1" dirty="0">
              <a:solidFill>
                <a:schemeClr val="bg2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315437517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8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8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9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6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7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8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1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2" presetID="2" presetClass="entr" presetSubtype="2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5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6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9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0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3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4" presetID="2" presetClass="entr" presetSubtype="2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7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8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1" dur="10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2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4" dur="10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5" dur="10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6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8" dur="10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9" dur="10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0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2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3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4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6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7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8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0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1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2" presetID="2" presetClass="entr" presetSubtype="8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0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4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5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6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0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8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9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0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2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3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4" presetID="2" presetClass="entr" presetSubtype="8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6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7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8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0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1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22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4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5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26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8" dur="10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9" dur="10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0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32" dur="1000" fill="hold"/>
                                        <p:tgtEl>
                                          <p:spTgt spid="7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3" dur="1000" fill="hold"/>
                                        <p:tgtEl>
                                          <p:spTgt spid="7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1" grpId="0" build="p"/>
      <p:bldP spid="12" grpId="0" animBg="1"/>
      <p:bldP spid="13" grpId="0" animBg="1"/>
      <p:bldP spid="14" grpId="0" animBg="1"/>
      <p:bldP spid="15" grpId="0" animBg="1"/>
      <p:bldP spid="23" grpId="0" animBg="1"/>
      <p:bldP spid="29" grpId="0"/>
      <p:bldP spid="30" grpId="0"/>
      <p:bldP spid="36" grpId="0"/>
      <p:bldP spid="37" grpId="0"/>
      <p:bldP spid="43" grpId="0"/>
      <p:bldP spid="44" grpId="0"/>
      <p:bldP spid="50" grpId="0"/>
      <p:bldP spid="51" grpId="0"/>
      <p:bldP spid="57" grpId="0" animBg="1"/>
      <p:bldP spid="58" grpId="0" animBg="1"/>
      <p:bldP spid="59" grpId="0" animBg="1"/>
      <p:bldP spid="67" grpId="0" animBg="1"/>
      <p:bldP spid="74" grpId="0"/>
      <p:bldP spid="75" grpId="0"/>
      <p:bldP spid="76" grpId="0"/>
      <p:bldP spid="77" grpId="0"/>
    </p:bldLst>
  </p:timing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3" name="Group 62">
            <a:extLst>
              <a:ext uri="{FF2B5EF4-FFF2-40B4-BE49-F238E27FC236}">
                <a16:creationId xmlns:a16="http://schemas.microsoft.com/office/drawing/2014/main" id="{BF82FBA9-023A-4689-8914-C42FC410B9D6}"/>
              </a:ext>
            </a:extLst>
          </p:cNvPr>
          <p:cNvGrpSpPr/>
          <p:nvPr/>
        </p:nvGrpSpPr>
        <p:grpSpPr>
          <a:xfrm>
            <a:off x="6096000" y="2391505"/>
            <a:ext cx="5709783" cy="4466495"/>
            <a:chOff x="-447042" y="2391505"/>
            <a:chExt cx="5709783" cy="4466495"/>
          </a:xfrm>
          <a:solidFill>
            <a:schemeClr val="bg2">
              <a:lumMod val="85000"/>
              <a:alpha val="20000"/>
            </a:schemeClr>
          </a:solidFill>
        </p:grpSpPr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58FFABFA-F93C-45ED-9100-CBA8211F7FBB}"/>
                </a:ext>
              </a:extLst>
            </p:cNvPr>
            <p:cNvSpPr/>
            <p:nvPr/>
          </p:nvSpPr>
          <p:spPr>
            <a:xfrm>
              <a:off x="-447042" y="2391505"/>
              <a:ext cx="5709783" cy="4466495"/>
            </a:xfrm>
            <a:custGeom>
              <a:avLst/>
              <a:gdLst>
                <a:gd name="connsiteX0" fmla="*/ 3836684 w 5709783"/>
                <a:gd name="connsiteY0" fmla="*/ 0 h 4466495"/>
                <a:gd name="connsiteX1" fmla="*/ 4345913 w 5709783"/>
                <a:gd name="connsiteY1" fmla="*/ 509229 h 4466495"/>
                <a:gd name="connsiteX2" fmla="*/ 4121399 w 5709783"/>
                <a:gd name="connsiteY2" fmla="*/ 931489 h 4466495"/>
                <a:gd name="connsiteX3" fmla="*/ 4104581 w 5709783"/>
                <a:gd name="connsiteY3" fmla="*/ 940618 h 4466495"/>
                <a:gd name="connsiteX4" fmla="*/ 4133404 w 5709783"/>
                <a:gd name="connsiteY4" fmla="*/ 972332 h 4466495"/>
                <a:gd name="connsiteX5" fmla="*/ 4559087 w 5709783"/>
                <a:gd name="connsiteY5" fmla="*/ 2009037 h 4466495"/>
                <a:gd name="connsiteX6" fmla="*/ 4563282 w 5709783"/>
                <a:gd name="connsiteY6" fmla="*/ 2103937 h 4466495"/>
                <a:gd name="connsiteX7" fmla="*/ 4666759 w 5709783"/>
                <a:gd name="connsiteY7" fmla="*/ 2119730 h 4466495"/>
                <a:gd name="connsiteX8" fmla="*/ 5709783 w 5709783"/>
                <a:gd name="connsiteY8" fmla="*/ 3399477 h 4466495"/>
                <a:gd name="connsiteX9" fmla="*/ 5234416 w 5709783"/>
                <a:gd name="connsiteY9" fmla="*/ 4407471 h 4466495"/>
                <a:gd name="connsiteX10" fmla="*/ 5155485 w 5709783"/>
                <a:gd name="connsiteY10" fmla="*/ 4466495 h 4466495"/>
                <a:gd name="connsiteX11" fmla="*/ 244250 w 5709783"/>
                <a:gd name="connsiteY11" fmla="*/ 4466495 h 4466495"/>
                <a:gd name="connsiteX12" fmla="*/ 223093 w 5709783"/>
                <a:gd name="connsiteY12" fmla="*/ 4438202 h 4466495"/>
                <a:gd name="connsiteX13" fmla="*/ 0 w 5709783"/>
                <a:gd name="connsiteY13" fmla="*/ 3707845 h 4466495"/>
                <a:gd name="connsiteX14" fmla="*/ 475367 w 5709783"/>
                <a:gd name="connsiteY14" fmla="*/ 2699851 h 4466495"/>
                <a:gd name="connsiteX15" fmla="*/ 564851 w 5709783"/>
                <a:gd name="connsiteY15" fmla="*/ 2632936 h 4466495"/>
                <a:gd name="connsiteX16" fmla="*/ 567974 w 5709783"/>
                <a:gd name="connsiteY16" fmla="*/ 2571096 h 4466495"/>
                <a:gd name="connsiteX17" fmla="*/ 674285 w 5709783"/>
                <a:gd name="connsiteY17" fmla="*/ 2211060 h 4466495"/>
                <a:gd name="connsiteX18" fmla="*/ 719568 w 5709783"/>
                <a:gd name="connsiteY18" fmla="*/ 2139447 h 4466495"/>
                <a:gd name="connsiteX19" fmla="*/ 683229 w 5709783"/>
                <a:gd name="connsiteY19" fmla="*/ 2128166 h 4466495"/>
                <a:gd name="connsiteX20" fmla="*/ 287830 w 5709783"/>
                <a:gd name="connsiteY20" fmla="*/ 1531649 h 4466495"/>
                <a:gd name="connsiteX21" fmla="*/ 935223 w 5709783"/>
                <a:gd name="connsiteY21" fmla="*/ 884256 h 4466495"/>
                <a:gd name="connsiteX22" fmla="*/ 1187217 w 5709783"/>
                <a:gd name="connsiteY22" fmla="*/ 935131 h 4466495"/>
                <a:gd name="connsiteX23" fmla="*/ 1222213 w 5709783"/>
                <a:gd name="connsiteY23" fmla="*/ 954126 h 4466495"/>
                <a:gd name="connsiteX24" fmla="*/ 1328107 w 5709783"/>
                <a:gd name="connsiteY24" fmla="*/ 837614 h 4466495"/>
                <a:gd name="connsiteX25" fmla="*/ 2669535 w 5709783"/>
                <a:gd name="connsiteY25" fmla="*/ 281976 h 4466495"/>
                <a:gd name="connsiteX26" fmla="*/ 3233665 w 5709783"/>
                <a:gd name="connsiteY26" fmla="*/ 367264 h 4466495"/>
                <a:gd name="connsiteX27" fmla="*/ 3338142 w 5709783"/>
                <a:gd name="connsiteY27" fmla="*/ 405503 h 4466495"/>
                <a:gd name="connsiteX28" fmla="*/ 3367473 w 5709783"/>
                <a:gd name="connsiteY28" fmla="*/ 311014 h 4466495"/>
                <a:gd name="connsiteX29" fmla="*/ 3836684 w 5709783"/>
                <a:gd name="connsiteY29" fmla="*/ 0 h 446649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5709783" h="4466495">
                  <a:moveTo>
                    <a:pt x="3836684" y="0"/>
                  </a:moveTo>
                  <a:cubicBezTo>
                    <a:pt x="4117923" y="0"/>
                    <a:pt x="4345913" y="227990"/>
                    <a:pt x="4345913" y="509229"/>
                  </a:cubicBezTo>
                  <a:cubicBezTo>
                    <a:pt x="4345913" y="685003"/>
                    <a:pt x="4256855" y="839977"/>
                    <a:pt x="4121399" y="931489"/>
                  </a:cubicBezTo>
                  <a:lnTo>
                    <a:pt x="4104581" y="940618"/>
                  </a:lnTo>
                  <a:lnTo>
                    <a:pt x="4133404" y="972332"/>
                  </a:lnTo>
                  <a:cubicBezTo>
                    <a:pt x="4370203" y="1259266"/>
                    <a:pt x="4524270" y="1617007"/>
                    <a:pt x="4559087" y="2009037"/>
                  </a:cubicBezTo>
                  <a:lnTo>
                    <a:pt x="4563282" y="2103937"/>
                  </a:lnTo>
                  <a:lnTo>
                    <a:pt x="4666759" y="2119730"/>
                  </a:lnTo>
                  <a:cubicBezTo>
                    <a:pt x="5262012" y="2241537"/>
                    <a:pt x="5709783" y="2768215"/>
                    <a:pt x="5709783" y="3399477"/>
                  </a:cubicBezTo>
                  <a:cubicBezTo>
                    <a:pt x="5709783" y="3805288"/>
                    <a:pt x="5524735" y="4167879"/>
                    <a:pt x="5234416" y="4407471"/>
                  </a:cubicBezTo>
                  <a:lnTo>
                    <a:pt x="5155485" y="4466495"/>
                  </a:lnTo>
                  <a:lnTo>
                    <a:pt x="244250" y="4466495"/>
                  </a:lnTo>
                  <a:lnTo>
                    <a:pt x="223093" y="4438202"/>
                  </a:lnTo>
                  <a:cubicBezTo>
                    <a:pt x="82244" y="4229717"/>
                    <a:pt x="0" y="3978386"/>
                    <a:pt x="0" y="3707845"/>
                  </a:cubicBezTo>
                  <a:cubicBezTo>
                    <a:pt x="0" y="3302034"/>
                    <a:pt x="185049" y="2939444"/>
                    <a:pt x="475367" y="2699851"/>
                  </a:cubicBezTo>
                  <a:lnTo>
                    <a:pt x="564851" y="2632936"/>
                  </a:lnTo>
                  <a:lnTo>
                    <a:pt x="567974" y="2571096"/>
                  </a:lnTo>
                  <a:cubicBezTo>
                    <a:pt x="581031" y="2442522"/>
                    <a:pt x="617971" y="2321008"/>
                    <a:pt x="674285" y="2211060"/>
                  </a:cubicBezTo>
                  <a:lnTo>
                    <a:pt x="719568" y="2139447"/>
                  </a:lnTo>
                  <a:lnTo>
                    <a:pt x="683229" y="2128166"/>
                  </a:lnTo>
                  <a:cubicBezTo>
                    <a:pt x="450870" y="2029887"/>
                    <a:pt x="287830" y="1799808"/>
                    <a:pt x="287830" y="1531649"/>
                  </a:cubicBezTo>
                  <a:cubicBezTo>
                    <a:pt x="287830" y="1174104"/>
                    <a:pt x="577678" y="884256"/>
                    <a:pt x="935223" y="884256"/>
                  </a:cubicBezTo>
                  <a:cubicBezTo>
                    <a:pt x="1024609" y="884256"/>
                    <a:pt x="1109764" y="902371"/>
                    <a:pt x="1187217" y="935131"/>
                  </a:cubicBezTo>
                  <a:lnTo>
                    <a:pt x="1222213" y="954126"/>
                  </a:lnTo>
                  <a:lnTo>
                    <a:pt x="1328107" y="837614"/>
                  </a:lnTo>
                  <a:cubicBezTo>
                    <a:pt x="1671408" y="494312"/>
                    <a:pt x="2145675" y="281976"/>
                    <a:pt x="2669535" y="281976"/>
                  </a:cubicBezTo>
                  <a:cubicBezTo>
                    <a:pt x="2865983" y="281976"/>
                    <a:pt x="3055456" y="311836"/>
                    <a:pt x="3233665" y="367264"/>
                  </a:cubicBezTo>
                  <a:lnTo>
                    <a:pt x="3338142" y="405503"/>
                  </a:lnTo>
                  <a:lnTo>
                    <a:pt x="3367473" y="311014"/>
                  </a:lnTo>
                  <a:cubicBezTo>
                    <a:pt x="3444778" y="128244"/>
                    <a:pt x="3625755" y="0"/>
                    <a:pt x="3836684" y="0"/>
                  </a:cubicBezTo>
                  <a:close/>
                </a:path>
              </a:pathLst>
            </a:cu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65" name="Oval 64">
              <a:extLst>
                <a:ext uri="{FF2B5EF4-FFF2-40B4-BE49-F238E27FC236}">
                  <a16:creationId xmlns:a16="http://schemas.microsoft.com/office/drawing/2014/main" id="{BB3EA938-9311-4A7B-9044-9D3BE8209370}"/>
                </a:ext>
              </a:extLst>
            </p:cNvPr>
            <p:cNvSpPr/>
            <p:nvPr/>
          </p:nvSpPr>
          <p:spPr>
            <a:xfrm>
              <a:off x="3994532" y="3178950"/>
              <a:ext cx="250050" cy="250050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sp>
        <p:nvSpPr>
          <p:cNvPr id="5" name="Rectangle 5">
            <a:extLst>
              <a:ext uri="{FF2B5EF4-FFF2-40B4-BE49-F238E27FC236}">
                <a16:creationId xmlns:a16="http://schemas.microsoft.com/office/drawing/2014/main" id="{928E61E4-C7E2-48F9-A475-EA26C32BF48F}"/>
              </a:ext>
            </a:extLst>
          </p:cNvPr>
          <p:cNvSpPr>
            <a:spLocks noChangeArrowheads="1"/>
          </p:cNvSpPr>
          <p:nvPr/>
        </p:nvSpPr>
        <p:spPr bwMode="auto">
          <a:xfrm>
            <a:off x="8128968" y="5160190"/>
            <a:ext cx="742857" cy="242902"/>
          </a:xfrm>
          <a:prstGeom prst="rect">
            <a:avLst/>
          </a:prstGeom>
          <a:solidFill>
            <a:schemeClr val="accent4">
              <a:lumMod val="75000"/>
            </a:schemeClr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6" name="Freeform 6">
            <a:extLst>
              <a:ext uri="{FF2B5EF4-FFF2-40B4-BE49-F238E27FC236}">
                <a16:creationId xmlns:a16="http://schemas.microsoft.com/office/drawing/2014/main" id="{668753EE-02E6-42C1-A80A-7DF87055547E}"/>
              </a:ext>
            </a:extLst>
          </p:cNvPr>
          <p:cNvSpPr>
            <a:spLocks/>
          </p:cNvSpPr>
          <p:nvPr/>
        </p:nvSpPr>
        <p:spPr bwMode="auto">
          <a:xfrm>
            <a:off x="7198627" y="4131980"/>
            <a:ext cx="2603539" cy="1763993"/>
          </a:xfrm>
          <a:custGeom>
            <a:avLst/>
            <a:gdLst>
              <a:gd name="T0" fmla="*/ 452 w 904"/>
              <a:gd name="T1" fmla="*/ 328 h 616"/>
              <a:gd name="T2" fmla="*/ 873 w 904"/>
              <a:gd name="T3" fmla="*/ 616 h 616"/>
              <a:gd name="T4" fmla="*/ 904 w 904"/>
              <a:gd name="T5" fmla="*/ 452 h 616"/>
              <a:gd name="T6" fmla="*/ 452 w 904"/>
              <a:gd name="T7" fmla="*/ 0 h 616"/>
              <a:gd name="T8" fmla="*/ 0 w 904"/>
              <a:gd name="T9" fmla="*/ 452 h 616"/>
              <a:gd name="T10" fmla="*/ 31 w 904"/>
              <a:gd name="T11" fmla="*/ 616 h 616"/>
              <a:gd name="T12" fmla="*/ 452 w 904"/>
              <a:gd name="T13" fmla="*/ 328 h 61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904" h="616">
                <a:moveTo>
                  <a:pt x="452" y="328"/>
                </a:moveTo>
                <a:cubicBezTo>
                  <a:pt x="644" y="328"/>
                  <a:pt x="807" y="448"/>
                  <a:pt x="873" y="616"/>
                </a:cubicBezTo>
                <a:cubicBezTo>
                  <a:pt x="893" y="565"/>
                  <a:pt x="904" y="510"/>
                  <a:pt x="904" y="452"/>
                </a:cubicBezTo>
                <a:cubicBezTo>
                  <a:pt x="904" y="202"/>
                  <a:pt x="702" y="0"/>
                  <a:pt x="452" y="0"/>
                </a:cubicBezTo>
                <a:cubicBezTo>
                  <a:pt x="203" y="0"/>
                  <a:pt x="0" y="202"/>
                  <a:pt x="0" y="452"/>
                </a:cubicBezTo>
                <a:cubicBezTo>
                  <a:pt x="0" y="510"/>
                  <a:pt x="11" y="565"/>
                  <a:pt x="31" y="616"/>
                </a:cubicBezTo>
                <a:cubicBezTo>
                  <a:pt x="97" y="448"/>
                  <a:pt x="261" y="328"/>
                  <a:pt x="452" y="328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8" name="Freeform 8">
            <a:extLst>
              <a:ext uri="{FF2B5EF4-FFF2-40B4-BE49-F238E27FC236}">
                <a16:creationId xmlns:a16="http://schemas.microsoft.com/office/drawing/2014/main" id="{01774281-A5F4-4DEE-9998-61AA6A67E059}"/>
              </a:ext>
            </a:extLst>
          </p:cNvPr>
          <p:cNvSpPr>
            <a:spLocks/>
          </p:cNvSpPr>
          <p:nvPr/>
        </p:nvSpPr>
        <p:spPr bwMode="auto">
          <a:xfrm>
            <a:off x="8328242" y="4056515"/>
            <a:ext cx="344309" cy="1841816"/>
          </a:xfrm>
          <a:custGeom>
            <a:avLst/>
            <a:gdLst>
              <a:gd name="T0" fmla="*/ 60 w 120"/>
              <a:gd name="T1" fmla="*/ 0 h 644"/>
              <a:gd name="T2" fmla="*/ 0 w 120"/>
              <a:gd name="T3" fmla="*/ 322 h 644"/>
              <a:gd name="T4" fmla="*/ 60 w 120"/>
              <a:gd name="T5" fmla="*/ 644 h 644"/>
              <a:gd name="T6" fmla="*/ 120 w 120"/>
              <a:gd name="T7" fmla="*/ 322 h 644"/>
              <a:gd name="T8" fmla="*/ 60 w 120"/>
              <a:gd name="T9" fmla="*/ 0 h 64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</a:cxnLst>
            <a:rect l="0" t="0" r="r" b="b"/>
            <a:pathLst>
              <a:path w="120" h="644">
                <a:moveTo>
                  <a:pt x="60" y="0"/>
                </a:moveTo>
                <a:cubicBezTo>
                  <a:pt x="25" y="59"/>
                  <a:pt x="0" y="181"/>
                  <a:pt x="0" y="322"/>
                </a:cubicBezTo>
                <a:cubicBezTo>
                  <a:pt x="0" y="462"/>
                  <a:pt x="25" y="584"/>
                  <a:pt x="60" y="644"/>
                </a:cubicBezTo>
                <a:cubicBezTo>
                  <a:pt x="96" y="584"/>
                  <a:pt x="120" y="462"/>
                  <a:pt x="120" y="322"/>
                </a:cubicBezTo>
                <a:cubicBezTo>
                  <a:pt x="120" y="181"/>
                  <a:pt x="96" y="59"/>
                  <a:pt x="60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9" name="Freeform 9">
            <a:extLst>
              <a:ext uri="{FF2B5EF4-FFF2-40B4-BE49-F238E27FC236}">
                <a16:creationId xmlns:a16="http://schemas.microsoft.com/office/drawing/2014/main" id="{F51B385E-8470-4AFD-BABF-8CD5073152CA}"/>
              </a:ext>
            </a:extLst>
          </p:cNvPr>
          <p:cNvSpPr>
            <a:spLocks/>
          </p:cNvSpPr>
          <p:nvPr/>
        </p:nvSpPr>
        <p:spPr bwMode="auto">
          <a:xfrm>
            <a:off x="7745747" y="4356016"/>
            <a:ext cx="1509299" cy="955102"/>
          </a:xfrm>
          <a:custGeom>
            <a:avLst/>
            <a:gdLst>
              <a:gd name="T0" fmla="*/ 103 w 524"/>
              <a:gd name="T1" fmla="*/ 334 h 334"/>
              <a:gd name="T2" fmla="*/ 262 w 524"/>
              <a:gd name="T3" fmla="*/ 309 h 334"/>
              <a:gd name="T4" fmla="*/ 422 w 524"/>
              <a:gd name="T5" fmla="*/ 334 h 334"/>
              <a:gd name="T6" fmla="*/ 524 w 524"/>
              <a:gd name="T7" fmla="*/ 0 h 334"/>
              <a:gd name="T8" fmla="*/ 0 w 524"/>
              <a:gd name="T9" fmla="*/ 0 h 334"/>
              <a:gd name="T10" fmla="*/ 103 w 524"/>
              <a:gd name="T11" fmla="*/ 334 h 33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524" h="334">
                <a:moveTo>
                  <a:pt x="103" y="334"/>
                </a:moveTo>
                <a:cubicBezTo>
                  <a:pt x="153" y="318"/>
                  <a:pt x="207" y="309"/>
                  <a:pt x="262" y="309"/>
                </a:cubicBezTo>
                <a:cubicBezTo>
                  <a:pt x="318" y="309"/>
                  <a:pt x="371" y="318"/>
                  <a:pt x="422" y="334"/>
                </a:cubicBezTo>
                <a:cubicBezTo>
                  <a:pt x="469" y="238"/>
                  <a:pt x="504" y="124"/>
                  <a:pt x="524" y="0"/>
                </a:cubicBezTo>
                <a:cubicBezTo>
                  <a:pt x="0" y="0"/>
                  <a:pt x="0" y="0"/>
                  <a:pt x="0" y="0"/>
                </a:cubicBezTo>
                <a:cubicBezTo>
                  <a:pt x="20" y="124"/>
                  <a:pt x="55" y="238"/>
                  <a:pt x="103" y="334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10" name="Freeform 10">
            <a:extLst>
              <a:ext uri="{FF2B5EF4-FFF2-40B4-BE49-F238E27FC236}">
                <a16:creationId xmlns:a16="http://schemas.microsoft.com/office/drawing/2014/main" id="{00663823-F2FE-4140-8915-79F3D1263AF6}"/>
              </a:ext>
            </a:extLst>
          </p:cNvPr>
          <p:cNvSpPr>
            <a:spLocks/>
          </p:cNvSpPr>
          <p:nvPr/>
        </p:nvSpPr>
        <p:spPr bwMode="auto">
          <a:xfrm>
            <a:off x="7696223" y="3466946"/>
            <a:ext cx="1608347" cy="889071"/>
          </a:xfrm>
          <a:custGeom>
            <a:avLst/>
            <a:gdLst>
              <a:gd name="T0" fmla="*/ 0 w 558"/>
              <a:gd name="T1" fmla="*/ 86 h 311"/>
              <a:gd name="T2" fmla="*/ 17 w 558"/>
              <a:gd name="T3" fmla="*/ 311 h 311"/>
              <a:gd name="T4" fmla="*/ 541 w 558"/>
              <a:gd name="T5" fmla="*/ 311 h 311"/>
              <a:gd name="T6" fmla="*/ 558 w 558"/>
              <a:gd name="T7" fmla="*/ 86 h 311"/>
              <a:gd name="T8" fmla="*/ 556 w 558"/>
              <a:gd name="T9" fmla="*/ 0 h 311"/>
              <a:gd name="T10" fmla="*/ 3 w 558"/>
              <a:gd name="T11" fmla="*/ 0 h 311"/>
              <a:gd name="T12" fmla="*/ 0 w 558"/>
              <a:gd name="T13" fmla="*/ 86 h 311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558" h="311">
                <a:moveTo>
                  <a:pt x="0" y="86"/>
                </a:moveTo>
                <a:cubicBezTo>
                  <a:pt x="0" y="164"/>
                  <a:pt x="6" y="239"/>
                  <a:pt x="17" y="311"/>
                </a:cubicBezTo>
                <a:cubicBezTo>
                  <a:pt x="541" y="311"/>
                  <a:pt x="541" y="311"/>
                  <a:pt x="541" y="311"/>
                </a:cubicBezTo>
                <a:cubicBezTo>
                  <a:pt x="552" y="239"/>
                  <a:pt x="558" y="164"/>
                  <a:pt x="558" y="86"/>
                </a:cubicBezTo>
                <a:cubicBezTo>
                  <a:pt x="558" y="57"/>
                  <a:pt x="557" y="28"/>
                  <a:pt x="556" y="0"/>
                </a:cubicBezTo>
                <a:cubicBezTo>
                  <a:pt x="3" y="0"/>
                  <a:pt x="3" y="0"/>
                  <a:pt x="3" y="0"/>
                </a:cubicBezTo>
                <a:cubicBezTo>
                  <a:pt x="1" y="28"/>
                  <a:pt x="0" y="57"/>
                  <a:pt x="0" y="86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11" name="Freeform 11">
            <a:extLst>
              <a:ext uri="{FF2B5EF4-FFF2-40B4-BE49-F238E27FC236}">
                <a16:creationId xmlns:a16="http://schemas.microsoft.com/office/drawing/2014/main" id="{013CD3D5-8F04-4782-84B1-508C69AADD8C}"/>
              </a:ext>
            </a:extLst>
          </p:cNvPr>
          <p:cNvSpPr>
            <a:spLocks/>
          </p:cNvSpPr>
          <p:nvPr/>
        </p:nvSpPr>
        <p:spPr bwMode="auto">
          <a:xfrm>
            <a:off x="7907289" y="1495424"/>
            <a:ext cx="1186214" cy="936236"/>
          </a:xfrm>
          <a:custGeom>
            <a:avLst/>
            <a:gdLst>
              <a:gd name="T0" fmla="*/ 206 w 412"/>
              <a:gd name="T1" fmla="*/ 0 h 327"/>
              <a:gd name="T2" fmla="*/ 0 w 412"/>
              <a:gd name="T3" fmla="*/ 327 h 327"/>
              <a:gd name="T4" fmla="*/ 412 w 412"/>
              <a:gd name="T5" fmla="*/ 327 h 327"/>
              <a:gd name="T6" fmla="*/ 206 w 412"/>
              <a:gd name="T7" fmla="*/ 0 h 32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412" h="327">
                <a:moveTo>
                  <a:pt x="206" y="0"/>
                </a:moveTo>
                <a:cubicBezTo>
                  <a:pt x="121" y="74"/>
                  <a:pt x="49" y="188"/>
                  <a:pt x="0" y="327"/>
                </a:cubicBezTo>
                <a:cubicBezTo>
                  <a:pt x="412" y="327"/>
                  <a:pt x="412" y="327"/>
                  <a:pt x="412" y="327"/>
                </a:cubicBezTo>
                <a:cubicBezTo>
                  <a:pt x="363" y="188"/>
                  <a:pt x="292" y="74"/>
                  <a:pt x="206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12" name="Freeform 12">
            <a:extLst>
              <a:ext uri="{FF2B5EF4-FFF2-40B4-BE49-F238E27FC236}">
                <a16:creationId xmlns:a16="http://schemas.microsoft.com/office/drawing/2014/main" id="{78B42388-C7C0-4F41-A047-7E8581F6A026}"/>
              </a:ext>
            </a:extLst>
          </p:cNvPr>
          <p:cNvSpPr>
            <a:spLocks/>
          </p:cNvSpPr>
          <p:nvPr/>
        </p:nvSpPr>
        <p:spPr bwMode="auto">
          <a:xfrm>
            <a:off x="7704477" y="2431660"/>
            <a:ext cx="1591838" cy="1035284"/>
          </a:xfrm>
          <a:custGeom>
            <a:avLst/>
            <a:gdLst>
              <a:gd name="T0" fmla="*/ 70 w 553"/>
              <a:gd name="T1" fmla="*/ 0 h 362"/>
              <a:gd name="T2" fmla="*/ 0 w 553"/>
              <a:gd name="T3" fmla="*/ 362 h 362"/>
              <a:gd name="T4" fmla="*/ 553 w 553"/>
              <a:gd name="T5" fmla="*/ 362 h 362"/>
              <a:gd name="T6" fmla="*/ 482 w 553"/>
              <a:gd name="T7" fmla="*/ 0 h 362"/>
              <a:gd name="T8" fmla="*/ 70 w 553"/>
              <a:gd name="T9" fmla="*/ 0 h 36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</a:cxnLst>
            <a:rect l="0" t="0" r="r" b="b"/>
            <a:pathLst>
              <a:path w="553" h="362">
                <a:moveTo>
                  <a:pt x="70" y="0"/>
                </a:moveTo>
                <a:cubicBezTo>
                  <a:pt x="32" y="108"/>
                  <a:pt x="7" y="231"/>
                  <a:pt x="0" y="362"/>
                </a:cubicBezTo>
                <a:cubicBezTo>
                  <a:pt x="553" y="362"/>
                  <a:pt x="553" y="362"/>
                  <a:pt x="553" y="362"/>
                </a:cubicBezTo>
                <a:cubicBezTo>
                  <a:pt x="545" y="231"/>
                  <a:pt x="520" y="108"/>
                  <a:pt x="482" y="0"/>
                </a:cubicBezTo>
                <a:lnTo>
                  <a:pt x="70" y="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35" name="Freeform 11">
            <a:extLst>
              <a:ext uri="{FF2B5EF4-FFF2-40B4-BE49-F238E27FC236}">
                <a16:creationId xmlns:a16="http://schemas.microsoft.com/office/drawing/2014/main" id="{9854237E-2690-4D40-9C17-71290D86F256}"/>
              </a:ext>
            </a:extLst>
          </p:cNvPr>
          <p:cNvSpPr>
            <a:spLocks/>
          </p:cNvSpPr>
          <p:nvPr/>
        </p:nvSpPr>
        <p:spPr bwMode="auto">
          <a:xfrm>
            <a:off x="7907289" y="1495424"/>
            <a:ext cx="1186214" cy="936236"/>
          </a:xfrm>
          <a:custGeom>
            <a:avLst/>
            <a:gdLst>
              <a:gd name="T0" fmla="*/ 206 w 412"/>
              <a:gd name="T1" fmla="*/ 0 h 327"/>
              <a:gd name="T2" fmla="*/ 0 w 412"/>
              <a:gd name="T3" fmla="*/ 327 h 327"/>
              <a:gd name="T4" fmla="*/ 412 w 412"/>
              <a:gd name="T5" fmla="*/ 327 h 327"/>
              <a:gd name="T6" fmla="*/ 206 w 412"/>
              <a:gd name="T7" fmla="*/ 0 h 32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412" h="327">
                <a:moveTo>
                  <a:pt x="206" y="0"/>
                </a:moveTo>
                <a:cubicBezTo>
                  <a:pt x="121" y="74"/>
                  <a:pt x="49" y="188"/>
                  <a:pt x="0" y="327"/>
                </a:cubicBezTo>
                <a:cubicBezTo>
                  <a:pt x="412" y="327"/>
                  <a:pt x="412" y="327"/>
                  <a:pt x="412" y="327"/>
                </a:cubicBezTo>
                <a:cubicBezTo>
                  <a:pt x="363" y="188"/>
                  <a:pt x="292" y="74"/>
                  <a:pt x="206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grpSp>
        <p:nvGrpSpPr>
          <p:cNvPr id="36" name="Group 35">
            <a:extLst>
              <a:ext uri="{FF2B5EF4-FFF2-40B4-BE49-F238E27FC236}">
                <a16:creationId xmlns:a16="http://schemas.microsoft.com/office/drawing/2014/main" id="{0B626C77-B4B4-4AFD-B0B6-49576F3B9605}"/>
              </a:ext>
            </a:extLst>
          </p:cNvPr>
          <p:cNvGrpSpPr/>
          <p:nvPr/>
        </p:nvGrpSpPr>
        <p:grpSpPr>
          <a:xfrm>
            <a:off x="8362097" y="1963857"/>
            <a:ext cx="276598" cy="235106"/>
            <a:chOff x="3685714" y="3474053"/>
            <a:chExt cx="340234" cy="289198"/>
          </a:xfrm>
          <a:solidFill>
            <a:schemeClr val="bg2"/>
          </a:solidFill>
        </p:grpSpPr>
        <p:sp>
          <p:nvSpPr>
            <p:cNvPr id="37" name="Freeform: Shape 36">
              <a:extLst>
                <a:ext uri="{FF2B5EF4-FFF2-40B4-BE49-F238E27FC236}">
                  <a16:creationId xmlns:a16="http://schemas.microsoft.com/office/drawing/2014/main" id="{916F6909-ADED-431B-9F5D-70C6F006C168}"/>
                </a:ext>
              </a:extLst>
            </p:cNvPr>
            <p:cNvSpPr/>
            <p:nvPr/>
          </p:nvSpPr>
          <p:spPr>
            <a:xfrm>
              <a:off x="3685714" y="3525088"/>
              <a:ext cx="51035" cy="238163"/>
            </a:xfrm>
            <a:custGeom>
              <a:avLst/>
              <a:gdLst>
                <a:gd name="connsiteX0" fmla="*/ 17012 w 51035"/>
                <a:gd name="connsiteY0" fmla="*/ 0 h 238163"/>
                <a:gd name="connsiteX1" fmla="*/ 0 w 51035"/>
                <a:gd name="connsiteY1" fmla="*/ 17012 h 238163"/>
                <a:gd name="connsiteX2" fmla="*/ 0 w 51035"/>
                <a:gd name="connsiteY2" fmla="*/ 221152 h 238163"/>
                <a:gd name="connsiteX3" fmla="*/ 17012 w 51035"/>
                <a:gd name="connsiteY3" fmla="*/ 238163 h 238163"/>
                <a:gd name="connsiteX4" fmla="*/ 51035 w 51035"/>
                <a:gd name="connsiteY4" fmla="*/ 238163 h 238163"/>
                <a:gd name="connsiteX5" fmla="*/ 51035 w 51035"/>
                <a:gd name="connsiteY5" fmla="*/ 0 h 238163"/>
                <a:gd name="connsiteX6" fmla="*/ 17012 w 51035"/>
                <a:gd name="connsiteY6" fmla="*/ 0 h 23816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1035" h="238163">
                  <a:moveTo>
                    <a:pt x="17012" y="0"/>
                  </a:moveTo>
                  <a:cubicBezTo>
                    <a:pt x="7655" y="0"/>
                    <a:pt x="0" y="7655"/>
                    <a:pt x="0" y="17012"/>
                  </a:cubicBezTo>
                  <a:lnTo>
                    <a:pt x="0" y="221152"/>
                  </a:lnTo>
                  <a:cubicBezTo>
                    <a:pt x="0" y="230508"/>
                    <a:pt x="7655" y="238163"/>
                    <a:pt x="17012" y="238163"/>
                  </a:cubicBezTo>
                  <a:lnTo>
                    <a:pt x="51035" y="238163"/>
                  </a:lnTo>
                  <a:lnTo>
                    <a:pt x="51035" y="0"/>
                  </a:lnTo>
                  <a:lnTo>
                    <a:pt x="17012" y="0"/>
                  </a:lnTo>
                  <a:close/>
                </a:path>
              </a:pathLst>
            </a:custGeom>
            <a:grpFill/>
            <a:ln w="4167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8" name="Freeform: Shape 37">
              <a:extLst>
                <a:ext uri="{FF2B5EF4-FFF2-40B4-BE49-F238E27FC236}">
                  <a16:creationId xmlns:a16="http://schemas.microsoft.com/office/drawing/2014/main" id="{87CBFA3C-A941-4CFC-88D5-6E577FC9E146}"/>
                </a:ext>
              </a:extLst>
            </p:cNvPr>
            <p:cNvSpPr/>
            <p:nvPr/>
          </p:nvSpPr>
          <p:spPr>
            <a:xfrm>
              <a:off x="3974913" y="3525088"/>
              <a:ext cx="51035" cy="238163"/>
            </a:xfrm>
            <a:custGeom>
              <a:avLst/>
              <a:gdLst>
                <a:gd name="connsiteX0" fmla="*/ 34023 w 51035"/>
                <a:gd name="connsiteY0" fmla="*/ 0 h 238163"/>
                <a:gd name="connsiteX1" fmla="*/ 0 w 51035"/>
                <a:gd name="connsiteY1" fmla="*/ 0 h 238163"/>
                <a:gd name="connsiteX2" fmla="*/ 0 w 51035"/>
                <a:gd name="connsiteY2" fmla="*/ 238163 h 238163"/>
                <a:gd name="connsiteX3" fmla="*/ 34023 w 51035"/>
                <a:gd name="connsiteY3" fmla="*/ 238163 h 238163"/>
                <a:gd name="connsiteX4" fmla="*/ 51035 w 51035"/>
                <a:gd name="connsiteY4" fmla="*/ 221152 h 238163"/>
                <a:gd name="connsiteX5" fmla="*/ 51035 w 51035"/>
                <a:gd name="connsiteY5" fmla="*/ 17012 h 238163"/>
                <a:gd name="connsiteX6" fmla="*/ 34023 w 51035"/>
                <a:gd name="connsiteY6" fmla="*/ 0 h 23816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1035" h="238163">
                  <a:moveTo>
                    <a:pt x="34023" y="0"/>
                  </a:moveTo>
                  <a:lnTo>
                    <a:pt x="0" y="0"/>
                  </a:lnTo>
                  <a:lnTo>
                    <a:pt x="0" y="238163"/>
                  </a:lnTo>
                  <a:lnTo>
                    <a:pt x="34023" y="238163"/>
                  </a:lnTo>
                  <a:cubicBezTo>
                    <a:pt x="43380" y="238163"/>
                    <a:pt x="51035" y="230508"/>
                    <a:pt x="51035" y="221152"/>
                  </a:cubicBezTo>
                  <a:lnTo>
                    <a:pt x="51035" y="17012"/>
                  </a:lnTo>
                  <a:cubicBezTo>
                    <a:pt x="51035" y="7655"/>
                    <a:pt x="43380" y="0"/>
                    <a:pt x="34023" y="0"/>
                  </a:cubicBezTo>
                  <a:close/>
                </a:path>
              </a:pathLst>
            </a:custGeom>
            <a:grpFill/>
            <a:ln w="4167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9" name="Freeform: Shape 38">
              <a:extLst>
                <a:ext uri="{FF2B5EF4-FFF2-40B4-BE49-F238E27FC236}">
                  <a16:creationId xmlns:a16="http://schemas.microsoft.com/office/drawing/2014/main" id="{442EC644-1BA5-4C2E-BB59-8CD5C5F4D1F8}"/>
                </a:ext>
              </a:extLst>
            </p:cNvPr>
            <p:cNvSpPr/>
            <p:nvPr/>
          </p:nvSpPr>
          <p:spPr>
            <a:xfrm>
              <a:off x="3753761" y="3474053"/>
              <a:ext cx="204140" cy="289198"/>
            </a:xfrm>
            <a:custGeom>
              <a:avLst/>
              <a:gdLst>
                <a:gd name="connsiteX0" fmla="*/ 157358 w 204140"/>
                <a:gd name="connsiteY0" fmla="*/ 51035 h 289198"/>
                <a:gd name="connsiteX1" fmla="*/ 157358 w 204140"/>
                <a:gd name="connsiteY1" fmla="*/ 29770 h 289198"/>
                <a:gd name="connsiteX2" fmla="*/ 127588 w 204140"/>
                <a:gd name="connsiteY2" fmla="*/ 0 h 289198"/>
                <a:gd name="connsiteX3" fmla="*/ 102070 w 204140"/>
                <a:gd name="connsiteY3" fmla="*/ 0 h 289198"/>
                <a:gd name="connsiteX4" fmla="*/ 76553 w 204140"/>
                <a:gd name="connsiteY4" fmla="*/ 0 h 289198"/>
                <a:gd name="connsiteX5" fmla="*/ 46782 w 204140"/>
                <a:gd name="connsiteY5" fmla="*/ 29770 h 289198"/>
                <a:gd name="connsiteX6" fmla="*/ 46782 w 204140"/>
                <a:gd name="connsiteY6" fmla="*/ 51035 h 289198"/>
                <a:gd name="connsiteX7" fmla="*/ 0 w 204140"/>
                <a:gd name="connsiteY7" fmla="*/ 51035 h 289198"/>
                <a:gd name="connsiteX8" fmla="*/ 0 w 204140"/>
                <a:gd name="connsiteY8" fmla="*/ 289198 h 289198"/>
                <a:gd name="connsiteX9" fmla="*/ 204140 w 204140"/>
                <a:gd name="connsiteY9" fmla="*/ 289198 h 289198"/>
                <a:gd name="connsiteX10" fmla="*/ 204140 w 204140"/>
                <a:gd name="connsiteY10" fmla="*/ 51035 h 289198"/>
                <a:gd name="connsiteX11" fmla="*/ 157358 w 204140"/>
                <a:gd name="connsiteY11" fmla="*/ 51035 h 289198"/>
                <a:gd name="connsiteX12" fmla="*/ 131840 w 204140"/>
                <a:gd name="connsiteY12" fmla="*/ 51035 h 289198"/>
                <a:gd name="connsiteX13" fmla="*/ 72300 w 204140"/>
                <a:gd name="connsiteY13" fmla="*/ 51035 h 289198"/>
                <a:gd name="connsiteX14" fmla="*/ 72300 w 204140"/>
                <a:gd name="connsiteY14" fmla="*/ 29770 h 289198"/>
                <a:gd name="connsiteX15" fmla="*/ 76553 w 204140"/>
                <a:gd name="connsiteY15" fmla="*/ 25518 h 289198"/>
                <a:gd name="connsiteX16" fmla="*/ 102070 w 204140"/>
                <a:gd name="connsiteY16" fmla="*/ 25518 h 289198"/>
                <a:gd name="connsiteX17" fmla="*/ 127588 w 204140"/>
                <a:gd name="connsiteY17" fmla="*/ 25518 h 289198"/>
                <a:gd name="connsiteX18" fmla="*/ 131840 w 204140"/>
                <a:gd name="connsiteY18" fmla="*/ 29770 h 289198"/>
                <a:gd name="connsiteX19" fmla="*/ 131840 w 204140"/>
                <a:gd name="connsiteY19" fmla="*/ 51035 h 28919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04140" h="289198">
                  <a:moveTo>
                    <a:pt x="157358" y="51035"/>
                  </a:moveTo>
                  <a:lnTo>
                    <a:pt x="157358" y="29770"/>
                  </a:lnTo>
                  <a:cubicBezTo>
                    <a:pt x="157358" y="13184"/>
                    <a:pt x="144174" y="0"/>
                    <a:pt x="127588" y="0"/>
                  </a:cubicBezTo>
                  <a:lnTo>
                    <a:pt x="102070" y="0"/>
                  </a:lnTo>
                  <a:lnTo>
                    <a:pt x="76553" y="0"/>
                  </a:lnTo>
                  <a:cubicBezTo>
                    <a:pt x="59966" y="0"/>
                    <a:pt x="46782" y="13184"/>
                    <a:pt x="46782" y="29770"/>
                  </a:cubicBezTo>
                  <a:lnTo>
                    <a:pt x="46782" y="51035"/>
                  </a:lnTo>
                  <a:lnTo>
                    <a:pt x="0" y="51035"/>
                  </a:lnTo>
                  <a:lnTo>
                    <a:pt x="0" y="289198"/>
                  </a:lnTo>
                  <a:lnTo>
                    <a:pt x="204140" y="289198"/>
                  </a:lnTo>
                  <a:lnTo>
                    <a:pt x="204140" y="51035"/>
                  </a:lnTo>
                  <a:lnTo>
                    <a:pt x="157358" y="51035"/>
                  </a:lnTo>
                  <a:close/>
                  <a:moveTo>
                    <a:pt x="131840" y="51035"/>
                  </a:moveTo>
                  <a:lnTo>
                    <a:pt x="72300" y="51035"/>
                  </a:lnTo>
                  <a:lnTo>
                    <a:pt x="72300" y="29770"/>
                  </a:lnTo>
                  <a:cubicBezTo>
                    <a:pt x="72300" y="27219"/>
                    <a:pt x="74001" y="25518"/>
                    <a:pt x="76553" y="25518"/>
                  </a:cubicBezTo>
                  <a:lnTo>
                    <a:pt x="102070" y="25518"/>
                  </a:lnTo>
                  <a:lnTo>
                    <a:pt x="127588" y="25518"/>
                  </a:lnTo>
                  <a:cubicBezTo>
                    <a:pt x="130139" y="25518"/>
                    <a:pt x="131840" y="27219"/>
                    <a:pt x="131840" y="29770"/>
                  </a:cubicBezTo>
                  <a:lnTo>
                    <a:pt x="131840" y="51035"/>
                  </a:lnTo>
                  <a:close/>
                </a:path>
              </a:pathLst>
            </a:custGeom>
            <a:grpFill/>
            <a:ln w="4167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grpSp>
        <p:nvGrpSpPr>
          <p:cNvPr id="40" name="Graphic 467" descr="Users">
            <a:extLst>
              <a:ext uri="{FF2B5EF4-FFF2-40B4-BE49-F238E27FC236}">
                <a16:creationId xmlns:a16="http://schemas.microsoft.com/office/drawing/2014/main" id="{730972F8-ED6D-44AD-A3DD-A39A1779A989}"/>
              </a:ext>
            </a:extLst>
          </p:cNvPr>
          <p:cNvGrpSpPr/>
          <p:nvPr/>
        </p:nvGrpSpPr>
        <p:grpSpPr>
          <a:xfrm>
            <a:off x="8287065" y="2774975"/>
            <a:ext cx="426662" cy="426662"/>
            <a:chOff x="4426232" y="3825984"/>
            <a:chExt cx="356190" cy="356190"/>
          </a:xfrm>
          <a:solidFill>
            <a:schemeClr val="bg2"/>
          </a:solidFill>
        </p:grpSpPr>
        <p:sp>
          <p:nvSpPr>
            <p:cNvPr id="41" name="Freeform: Shape 40">
              <a:extLst>
                <a:ext uri="{FF2B5EF4-FFF2-40B4-BE49-F238E27FC236}">
                  <a16:creationId xmlns:a16="http://schemas.microsoft.com/office/drawing/2014/main" id="{28494C39-28E0-44CC-86F0-7EB20BFF2E3D}"/>
                </a:ext>
              </a:extLst>
            </p:cNvPr>
            <p:cNvSpPr/>
            <p:nvPr/>
          </p:nvSpPr>
          <p:spPr>
            <a:xfrm>
              <a:off x="4481887" y="3906869"/>
              <a:ext cx="66786" cy="63075"/>
            </a:xfrm>
            <a:custGeom>
              <a:avLst/>
              <a:gdLst>
                <a:gd name="connsiteX0" fmla="*/ 66786 w 66785"/>
                <a:gd name="connsiteY0" fmla="*/ 33393 h 63075"/>
                <a:gd name="connsiteX1" fmla="*/ 33393 w 66785"/>
                <a:gd name="connsiteY1" fmla="*/ 66786 h 63075"/>
                <a:gd name="connsiteX2" fmla="*/ 0 w 66785"/>
                <a:gd name="connsiteY2" fmla="*/ 33393 h 63075"/>
                <a:gd name="connsiteX3" fmla="*/ 33393 w 66785"/>
                <a:gd name="connsiteY3" fmla="*/ 0 h 63075"/>
                <a:gd name="connsiteX4" fmla="*/ 66786 w 66785"/>
                <a:gd name="connsiteY4" fmla="*/ 33393 h 63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6785" h="63075">
                  <a:moveTo>
                    <a:pt x="66786" y="33393"/>
                  </a:moveTo>
                  <a:cubicBezTo>
                    <a:pt x="66786" y="51835"/>
                    <a:pt x="51835" y="66786"/>
                    <a:pt x="33393" y="66786"/>
                  </a:cubicBezTo>
                  <a:cubicBezTo>
                    <a:pt x="14950" y="66786"/>
                    <a:pt x="0" y="51835"/>
                    <a:pt x="0" y="33393"/>
                  </a:cubicBezTo>
                  <a:cubicBezTo>
                    <a:pt x="0" y="14950"/>
                    <a:pt x="14950" y="0"/>
                    <a:pt x="33393" y="0"/>
                  </a:cubicBezTo>
                  <a:cubicBezTo>
                    <a:pt x="51835" y="0"/>
                    <a:pt x="66786" y="14950"/>
                    <a:pt x="66786" y="33393"/>
                  </a:cubicBezTo>
                  <a:close/>
                </a:path>
              </a:pathLst>
            </a:custGeom>
            <a:grpFill/>
            <a:ln w="367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42" name="Freeform: Shape 41">
              <a:extLst>
                <a:ext uri="{FF2B5EF4-FFF2-40B4-BE49-F238E27FC236}">
                  <a16:creationId xmlns:a16="http://schemas.microsoft.com/office/drawing/2014/main" id="{464B0007-709E-45F6-8741-DD707F23E6B6}"/>
                </a:ext>
              </a:extLst>
            </p:cNvPr>
            <p:cNvSpPr/>
            <p:nvPr/>
          </p:nvSpPr>
          <p:spPr>
            <a:xfrm>
              <a:off x="4659982" y="3906869"/>
              <a:ext cx="66786" cy="63075"/>
            </a:xfrm>
            <a:custGeom>
              <a:avLst/>
              <a:gdLst>
                <a:gd name="connsiteX0" fmla="*/ 66786 w 66785"/>
                <a:gd name="connsiteY0" fmla="*/ 33393 h 63075"/>
                <a:gd name="connsiteX1" fmla="*/ 33393 w 66785"/>
                <a:gd name="connsiteY1" fmla="*/ 66786 h 63075"/>
                <a:gd name="connsiteX2" fmla="*/ 0 w 66785"/>
                <a:gd name="connsiteY2" fmla="*/ 33393 h 63075"/>
                <a:gd name="connsiteX3" fmla="*/ 33393 w 66785"/>
                <a:gd name="connsiteY3" fmla="*/ 0 h 63075"/>
                <a:gd name="connsiteX4" fmla="*/ 66786 w 66785"/>
                <a:gd name="connsiteY4" fmla="*/ 33393 h 63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6785" h="63075">
                  <a:moveTo>
                    <a:pt x="66786" y="33393"/>
                  </a:moveTo>
                  <a:cubicBezTo>
                    <a:pt x="66786" y="51835"/>
                    <a:pt x="51835" y="66786"/>
                    <a:pt x="33393" y="66786"/>
                  </a:cubicBezTo>
                  <a:cubicBezTo>
                    <a:pt x="14950" y="66786"/>
                    <a:pt x="0" y="51835"/>
                    <a:pt x="0" y="33393"/>
                  </a:cubicBezTo>
                  <a:cubicBezTo>
                    <a:pt x="0" y="14950"/>
                    <a:pt x="14950" y="0"/>
                    <a:pt x="33393" y="0"/>
                  </a:cubicBezTo>
                  <a:cubicBezTo>
                    <a:pt x="51835" y="0"/>
                    <a:pt x="66786" y="14950"/>
                    <a:pt x="66786" y="33393"/>
                  </a:cubicBezTo>
                  <a:close/>
                </a:path>
              </a:pathLst>
            </a:custGeom>
            <a:grpFill/>
            <a:ln w="367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43" name="Freeform: Shape 42">
              <a:extLst>
                <a:ext uri="{FF2B5EF4-FFF2-40B4-BE49-F238E27FC236}">
                  <a16:creationId xmlns:a16="http://schemas.microsoft.com/office/drawing/2014/main" id="{315034D7-F880-4344-86B7-5F27D0DD721B}"/>
                </a:ext>
              </a:extLst>
            </p:cNvPr>
            <p:cNvSpPr/>
            <p:nvPr/>
          </p:nvSpPr>
          <p:spPr>
            <a:xfrm>
              <a:off x="4537541" y="4034504"/>
              <a:ext cx="133571" cy="63075"/>
            </a:xfrm>
            <a:custGeom>
              <a:avLst/>
              <a:gdLst>
                <a:gd name="connsiteX0" fmla="*/ 133571 w 133571"/>
                <a:gd name="connsiteY0" fmla="*/ 66786 h 63075"/>
                <a:gd name="connsiteX1" fmla="*/ 133571 w 133571"/>
                <a:gd name="connsiteY1" fmla="*/ 33393 h 63075"/>
                <a:gd name="connsiteX2" fmla="*/ 126893 w 133571"/>
                <a:gd name="connsiteY2" fmla="*/ 20036 h 63075"/>
                <a:gd name="connsiteX3" fmla="*/ 94242 w 133571"/>
                <a:gd name="connsiteY3" fmla="*/ 4452 h 63075"/>
                <a:gd name="connsiteX4" fmla="*/ 66786 w 133571"/>
                <a:gd name="connsiteY4" fmla="*/ 0 h 63075"/>
                <a:gd name="connsiteX5" fmla="*/ 39329 w 133571"/>
                <a:gd name="connsiteY5" fmla="*/ 4452 h 63075"/>
                <a:gd name="connsiteX6" fmla="*/ 6679 w 133571"/>
                <a:gd name="connsiteY6" fmla="*/ 20036 h 63075"/>
                <a:gd name="connsiteX7" fmla="*/ 0 w 133571"/>
                <a:gd name="connsiteY7" fmla="*/ 33393 h 63075"/>
                <a:gd name="connsiteX8" fmla="*/ 0 w 133571"/>
                <a:gd name="connsiteY8" fmla="*/ 66786 h 63075"/>
                <a:gd name="connsiteX9" fmla="*/ 133571 w 133571"/>
                <a:gd name="connsiteY9" fmla="*/ 66786 h 63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33571" h="63075">
                  <a:moveTo>
                    <a:pt x="133571" y="66786"/>
                  </a:moveTo>
                  <a:lnTo>
                    <a:pt x="133571" y="33393"/>
                  </a:lnTo>
                  <a:cubicBezTo>
                    <a:pt x="133571" y="28198"/>
                    <a:pt x="131345" y="23004"/>
                    <a:pt x="126893" y="20036"/>
                  </a:cubicBezTo>
                  <a:cubicBezTo>
                    <a:pt x="117988" y="12615"/>
                    <a:pt x="106115" y="7421"/>
                    <a:pt x="94242" y="4452"/>
                  </a:cubicBezTo>
                  <a:cubicBezTo>
                    <a:pt x="86079" y="2226"/>
                    <a:pt x="76432" y="0"/>
                    <a:pt x="66786" y="0"/>
                  </a:cubicBezTo>
                  <a:cubicBezTo>
                    <a:pt x="57881" y="0"/>
                    <a:pt x="48234" y="1484"/>
                    <a:pt x="39329" y="4452"/>
                  </a:cubicBezTo>
                  <a:cubicBezTo>
                    <a:pt x="27456" y="7421"/>
                    <a:pt x="16325" y="13357"/>
                    <a:pt x="6679" y="20036"/>
                  </a:cubicBezTo>
                  <a:cubicBezTo>
                    <a:pt x="2226" y="23746"/>
                    <a:pt x="0" y="28198"/>
                    <a:pt x="0" y="33393"/>
                  </a:cubicBezTo>
                  <a:lnTo>
                    <a:pt x="0" y="66786"/>
                  </a:lnTo>
                  <a:lnTo>
                    <a:pt x="133571" y="66786"/>
                  </a:lnTo>
                  <a:close/>
                </a:path>
              </a:pathLst>
            </a:custGeom>
            <a:grpFill/>
            <a:ln w="367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44" name="Freeform: Shape 43">
              <a:extLst>
                <a:ext uri="{FF2B5EF4-FFF2-40B4-BE49-F238E27FC236}">
                  <a16:creationId xmlns:a16="http://schemas.microsoft.com/office/drawing/2014/main" id="{E31E26F4-5BA7-4106-84A9-D8CF0999F058}"/>
                </a:ext>
              </a:extLst>
            </p:cNvPr>
            <p:cNvSpPr/>
            <p:nvPr/>
          </p:nvSpPr>
          <p:spPr>
            <a:xfrm>
              <a:off x="4570934" y="3958813"/>
              <a:ext cx="66786" cy="66786"/>
            </a:xfrm>
            <a:custGeom>
              <a:avLst/>
              <a:gdLst>
                <a:gd name="connsiteX0" fmla="*/ 66786 w 66785"/>
                <a:gd name="connsiteY0" fmla="*/ 33393 h 66785"/>
                <a:gd name="connsiteX1" fmla="*/ 33393 w 66785"/>
                <a:gd name="connsiteY1" fmla="*/ 66786 h 66785"/>
                <a:gd name="connsiteX2" fmla="*/ 0 w 66785"/>
                <a:gd name="connsiteY2" fmla="*/ 33393 h 66785"/>
                <a:gd name="connsiteX3" fmla="*/ 33393 w 66785"/>
                <a:gd name="connsiteY3" fmla="*/ 0 h 66785"/>
                <a:gd name="connsiteX4" fmla="*/ 66786 w 66785"/>
                <a:gd name="connsiteY4" fmla="*/ 33393 h 6678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6785" h="66785">
                  <a:moveTo>
                    <a:pt x="66786" y="33393"/>
                  </a:moveTo>
                  <a:cubicBezTo>
                    <a:pt x="66786" y="51835"/>
                    <a:pt x="51835" y="66786"/>
                    <a:pt x="33393" y="66786"/>
                  </a:cubicBezTo>
                  <a:cubicBezTo>
                    <a:pt x="14950" y="66786"/>
                    <a:pt x="0" y="51835"/>
                    <a:pt x="0" y="33393"/>
                  </a:cubicBezTo>
                  <a:cubicBezTo>
                    <a:pt x="0" y="14950"/>
                    <a:pt x="14950" y="0"/>
                    <a:pt x="33393" y="0"/>
                  </a:cubicBezTo>
                  <a:cubicBezTo>
                    <a:pt x="51835" y="0"/>
                    <a:pt x="66786" y="14950"/>
                    <a:pt x="66786" y="33393"/>
                  </a:cubicBezTo>
                  <a:close/>
                </a:path>
              </a:pathLst>
            </a:custGeom>
            <a:grpFill/>
            <a:ln w="367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45" name="Freeform: Shape 44">
              <a:extLst>
                <a:ext uri="{FF2B5EF4-FFF2-40B4-BE49-F238E27FC236}">
                  <a16:creationId xmlns:a16="http://schemas.microsoft.com/office/drawing/2014/main" id="{D5749745-85EF-4036-A59E-39141BF916D6}"/>
                </a:ext>
              </a:extLst>
            </p:cNvPr>
            <p:cNvSpPr/>
            <p:nvPr/>
          </p:nvSpPr>
          <p:spPr>
            <a:xfrm>
              <a:off x="4639204" y="3982559"/>
              <a:ext cx="118730" cy="66786"/>
            </a:xfrm>
            <a:custGeom>
              <a:avLst/>
              <a:gdLst>
                <a:gd name="connsiteX0" fmla="*/ 114278 w 118730"/>
                <a:gd name="connsiteY0" fmla="*/ 20036 h 66785"/>
                <a:gd name="connsiteX1" fmla="*/ 81627 w 118730"/>
                <a:gd name="connsiteY1" fmla="*/ 4452 h 66785"/>
                <a:gd name="connsiteX2" fmla="*/ 54171 w 118730"/>
                <a:gd name="connsiteY2" fmla="*/ 0 h 66785"/>
                <a:gd name="connsiteX3" fmla="*/ 26714 w 118730"/>
                <a:gd name="connsiteY3" fmla="*/ 4452 h 66785"/>
                <a:gd name="connsiteX4" fmla="*/ 13357 w 118730"/>
                <a:gd name="connsiteY4" fmla="*/ 9647 h 66785"/>
                <a:gd name="connsiteX5" fmla="*/ 13357 w 118730"/>
                <a:gd name="connsiteY5" fmla="*/ 10389 h 66785"/>
                <a:gd name="connsiteX6" fmla="*/ 0 w 118730"/>
                <a:gd name="connsiteY6" fmla="*/ 43040 h 66785"/>
                <a:gd name="connsiteX7" fmla="*/ 34135 w 118730"/>
                <a:gd name="connsiteY7" fmla="*/ 60107 h 66785"/>
                <a:gd name="connsiteX8" fmla="*/ 40071 w 118730"/>
                <a:gd name="connsiteY8" fmla="*/ 66786 h 66785"/>
                <a:gd name="connsiteX9" fmla="*/ 120956 w 118730"/>
                <a:gd name="connsiteY9" fmla="*/ 66786 h 66785"/>
                <a:gd name="connsiteX10" fmla="*/ 120956 w 118730"/>
                <a:gd name="connsiteY10" fmla="*/ 33393 h 66785"/>
                <a:gd name="connsiteX11" fmla="*/ 114278 w 118730"/>
                <a:gd name="connsiteY11" fmla="*/ 20036 h 6678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8730" h="66785">
                  <a:moveTo>
                    <a:pt x="114278" y="20036"/>
                  </a:moveTo>
                  <a:cubicBezTo>
                    <a:pt x="105373" y="12615"/>
                    <a:pt x="93500" y="7421"/>
                    <a:pt x="81627" y="4452"/>
                  </a:cubicBezTo>
                  <a:cubicBezTo>
                    <a:pt x="73464" y="2226"/>
                    <a:pt x="63817" y="0"/>
                    <a:pt x="54171" y="0"/>
                  </a:cubicBezTo>
                  <a:cubicBezTo>
                    <a:pt x="45266" y="0"/>
                    <a:pt x="35619" y="1484"/>
                    <a:pt x="26714" y="4452"/>
                  </a:cubicBezTo>
                  <a:cubicBezTo>
                    <a:pt x="22262" y="5936"/>
                    <a:pt x="17809" y="7421"/>
                    <a:pt x="13357" y="9647"/>
                  </a:cubicBezTo>
                  <a:lnTo>
                    <a:pt x="13357" y="10389"/>
                  </a:lnTo>
                  <a:cubicBezTo>
                    <a:pt x="13357" y="23004"/>
                    <a:pt x="8163" y="34877"/>
                    <a:pt x="0" y="43040"/>
                  </a:cubicBezTo>
                  <a:cubicBezTo>
                    <a:pt x="14099" y="47492"/>
                    <a:pt x="25230" y="53428"/>
                    <a:pt x="34135" y="60107"/>
                  </a:cubicBezTo>
                  <a:cubicBezTo>
                    <a:pt x="36361" y="62333"/>
                    <a:pt x="38587" y="63817"/>
                    <a:pt x="40071" y="66786"/>
                  </a:cubicBezTo>
                  <a:lnTo>
                    <a:pt x="120956" y="66786"/>
                  </a:lnTo>
                  <a:lnTo>
                    <a:pt x="120956" y="33393"/>
                  </a:lnTo>
                  <a:cubicBezTo>
                    <a:pt x="120956" y="28198"/>
                    <a:pt x="118730" y="23004"/>
                    <a:pt x="114278" y="20036"/>
                  </a:cubicBezTo>
                  <a:close/>
                </a:path>
              </a:pathLst>
            </a:custGeom>
            <a:grpFill/>
            <a:ln w="367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46" name="Freeform: Shape 45">
              <a:extLst>
                <a:ext uri="{FF2B5EF4-FFF2-40B4-BE49-F238E27FC236}">
                  <a16:creationId xmlns:a16="http://schemas.microsoft.com/office/drawing/2014/main" id="{056B1002-DAF8-4B7B-A312-44BCEC2C1089}"/>
                </a:ext>
              </a:extLst>
            </p:cNvPr>
            <p:cNvSpPr/>
            <p:nvPr/>
          </p:nvSpPr>
          <p:spPr>
            <a:xfrm>
              <a:off x="4448494" y="3982559"/>
              <a:ext cx="118730" cy="66786"/>
            </a:xfrm>
            <a:custGeom>
              <a:avLst/>
              <a:gdLst>
                <a:gd name="connsiteX0" fmla="*/ 86821 w 118730"/>
                <a:gd name="connsiteY0" fmla="*/ 60107 h 66785"/>
                <a:gd name="connsiteX1" fmla="*/ 86821 w 118730"/>
                <a:gd name="connsiteY1" fmla="*/ 60107 h 66785"/>
                <a:gd name="connsiteX2" fmla="*/ 120956 w 118730"/>
                <a:gd name="connsiteY2" fmla="*/ 43040 h 66785"/>
                <a:gd name="connsiteX3" fmla="*/ 107599 w 118730"/>
                <a:gd name="connsiteY3" fmla="*/ 10389 h 66785"/>
                <a:gd name="connsiteX4" fmla="*/ 107599 w 118730"/>
                <a:gd name="connsiteY4" fmla="*/ 8905 h 66785"/>
                <a:gd name="connsiteX5" fmla="*/ 94242 w 118730"/>
                <a:gd name="connsiteY5" fmla="*/ 4452 h 66785"/>
                <a:gd name="connsiteX6" fmla="*/ 66786 w 118730"/>
                <a:gd name="connsiteY6" fmla="*/ 0 h 66785"/>
                <a:gd name="connsiteX7" fmla="*/ 39329 w 118730"/>
                <a:gd name="connsiteY7" fmla="*/ 4452 h 66785"/>
                <a:gd name="connsiteX8" fmla="*/ 6679 w 118730"/>
                <a:gd name="connsiteY8" fmla="*/ 20036 h 66785"/>
                <a:gd name="connsiteX9" fmla="*/ 0 w 118730"/>
                <a:gd name="connsiteY9" fmla="*/ 33393 h 66785"/>
                <a:gd name="connsiteX10" fmla="*/ 0 w 118730"/>
                <a:gd name="connsiteY10" fmla="*/ 66786 h 66785"/>
                <a:gd name="connsiteX11" fmla="*/ 80143 w 118730"/>
                <a:gd name="connsiteY11" fmla="*/ 66786 h 66785"/>
                <a:gd name="connsiteX12" fmla="*/ 86821 w 118730"/>
                <a:gd name="connsiteY12" fmla="*/ 60107 h 6678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18730" h="66785">
                  <a:moveTo>
                    <a:pt x="86821" y="60107"/>
                  </a:moveTo>
                  <a:lnTo>
                    <a:pt x="86821" y="60107"/>
                  </a:lnTo>
                  <a:cubicBezTo>
                    <a:pt x="97210" y="52686"/>
                    <a:pt x="109083" y="46750"/>
                    <a:pt x="120956" y="43040"/>
                  </a:cubicBezTo>
                  <a:cubicBezTo>
                    <a:pt x="112794" y="34135"/>
                    <a:pt x="107599" y="23004"/>
                    <a:pt x="107599" y="10389"/>
                  </a:cubicBezTo>
                  <a:cubicBezTo>
                    <a:pt x="107599" y="9647"/>
                    <a:pt x="107599" y="9647"/>
                    <a:pt x="107599" y="8905"/>
                  </a:cubicBezTo>
                  <a:cubicBezTo>
                    <a:pt x="103147" y="7421"/>
                    <a:pt x="98694" y="5194"/>
                    <a:pt x="94242" y="4452"/>
                  </a:cubicBezTo>
                  <a:cubicBezTo>
                    <a:pt x="86079" y="2226"/>
                    <a:pt x="76432" y="0"/>
                    <a:pt x="66786" y="0"/>
                  </a:cubicBezTo>
                  <a:cubicBezTo>
                    <a:pt x="57881" y="0"/>
                    <a:pt x="48234" y="1484"/>
                    <a:pt x="39329" y="4452"/>
                  </a:cubicBezTo>
                  <a:cubicBezTo>
                    <a:pt x="27456" y="8163"/>
                    <a:pt x="16325" y="13357"/>
                    <a:pt x="6679" y="20036"/>
                  </a:cubicBezTo>
                  <a:cubicBezTo>
                    <a:pt x="2226" y="23004"/>
                    <a:pt x="0" y="28198"/>
                    <a:pt x="0" y="33393"/>
                  </a:cubicBezTo>
                  <a:lnTo>
                    <a:pt x="0" y="66786"/>
                  </a:lnTo>
                  <a:lnTo>
                    <a:pt x="80143" y="66786"/>
                  </a:lnTo>
                  <a:cubicBezTo>
                    <a:pt x="82369" y="63817"/>
                    <a:pt x="83853" y="62333"/>
                    <a:pt x="86821" y="60107"/>
                  </a:cubicBezTo>
                  <a:close/>
                </a:path>
              </a:pathLst>
            </a:custGeom>
            <a:grpFill/>
            <a:ln w="367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  <p:grpSp>
        <p:nvGrpSpPr>
          <p:cNvPr id="47" name="Group 46">
            <a:extLst>
              <a:ext uri="{FF2B5EF4-FFF2-40B4-BE49-F238E27FC236}">
                <a16:creationId xmlns:a16="http://schemas.microsoft.com/office/drawing/2014/main" id="{A8DC572B-BDE0-4E02-8E54-522E1E171E5E}"/>
              </a:ext>
            </a:extLst>
          </p:cNvPr>
          <p:cNvGrpSpPr/>
          <p:nvPr/>
        </p:nvGrpSpPr>
        <p:grpSpPr>
          <a:xfrm flipV="1">
            <a:off x="8316398" y="3789184"/>
            <a:ext cx="367996" cy="223592"/>
            <a:chOff x="8547204" y="1792235"/>
            <a:chExt cx="251338" cy="152712"/>
          </a:xfrm>
          <a:solidFill>
            <a:schemeClr val="bg2"/>
          </a:solidFill>
        </p:grpSpPr>
        <p:sp>
          <p:nvSpPr>
            <p:cNvPr id="48" name="Freeform: Shape 47">
              <a:extLst>
                <a:ext uri="{FF2B5EF4-FFF2-40B4-BE49-F238E27FC236}">
                  <a16:creationId xmlns:a16="http://schemas.microsoft.com/office/drawing/2014/main" id="{5923868B-2D42-4B09-B2ED-C31B7E43BD40}"/>
                </a:ext>
              </a:extLst>
            </p:cNvPr>
            <p:cNvSpPr/>
            <p:nvPr/>
          </p:nvSpPr>
          <p:spPr>
            <a:xfrm>
              <a:off x="8547204" y="1792235"/>
              <a:ext cx="251338" cy="152712"/>
            </a:xfrm>
            <a:custGeom>
              <a:avLst/>
              <a:gdLst>
                <a:gd name="connsiteX0" fmla="*/ 171372 w 251337"/>
                <a:gd name="connsiteY0" fmla="*/ 122169 h 152711"/>
                <a:gd name="connsiteX1" fmla="*/ 173917 w 251337"/>
                <a:gd name="connsiteY1" fmla="*/ 33406 h 152711"/>
                <a:gd name="connsiteX2" fmla="*/ 231820 w 251337"/>
                <a:gd name="connsiteY2" fmla="*/ 79855 h 152711"/>
                <a:gd name="connsiteX3" fmla="*/ 171372 w 251337"/>
                <a:gd name="connsiteY3" fmla="*/ 122169 h 152711"/>
                <a:gd name="connsiteX4" fmla="*/ 46339 w 251337"/>
                <a:gd name="connsiteY4" fmla="*/ 56631 h 152711"/>
                <a:gd name="connsiteX5" fmla="*/ 80063 w 251337"/>
                <a:gd name="connsiteY5" fmla="*/ 33724 h 152711"/>
                <a:gd name="connsiteX6" fmla="*/ 82926 w 251337"/>
                <a:gd name="connsiteY6" fmla="*/ 122169 h 152711"/>
                <a:gd name="connsiteX7" fmla="*/ 22478 w 251337"/>
                <a:gd name="connsiteY7" fmla="*/ 79855 h 152711"/>
                <a:gd name="connsiteX8" fmla="*/ 46339 w 251337"/>
                <a:gd name="connsiteY8" fmla="*/ 56631 h 152711"/>
                <a:gd name="connsiteX9" fmla="*/ 46339 w 251337"/>
                <a:gd name="connsiteY9" fmla="*/ 56631 h 152711"/>
                <a:gd name="connsiteX10" fmla="*/ 127149 w 251337"/>
                <a:gd name="connsiteY10" fmla="*/ 127260 h 152711"/>
                <a:gd name="connsiteX11" fmla="*/ 76245 w 251337"/>
                <a:gd name="connsiteY11" fmla="*/ 76356 h 152711"/>
                <a:gd name="connsiteX12" fmla="*/ 127149 w 251337"/>
                <a:gd name="connsiteY12" fmla="*/ 25452 h 152711"/>
                <a:gd name="connsiteX13" fmla="*/ 178053 w 251337"/>
                <a:gd name="connsiteY13" fmla="*/ 76356 h 152711"/>
                <a:gd name="connsiteX14" fmla="*/ 127149 w 251337"/>
                <a:gd name="connsiteY14" fmla="*/ 127260 h 152711"/>
                <a:gd name="connsiteX15" fmla="*/ 250909 w 251337"/>
                <a:gd name="connsiteY15" fmla="*/ 70947 h 152711"/>
                <a:gd name="connsiteX16" fmla="*/ 127149 w 251337"/>
                <a:gd name="connsiteY16" fmla="*/ 0 h 152711"/>
                <a:gd name="connsiteX17" fmla="*/ 3389 w 251337"/>
                <a:gd name="connsiteY17" fmla="*/ 70947 h 152711"/>
                <a:gd name="connsiteX18" fmla="*/ 4025 w 251337"/>
                <a:gd name="connsiteY18" fmla="*/ 90036 h 152711"/>
                <a:gd name="connsiteX19" fmla="*/ 127149 w 251337"/>
                <a:gd name="connsiteY19" fmla="*/ 152712 h 152711"/>
                <a:gd name="connsiteX20" fmla="*/ 250591 w 251337"/>
                <a:gd name="connsiteY20" fmla="*/ 90036 h 152711"/>
                <a:gd name="connsiteX21" fmla="*/ 250909 w 251337"/>
                <a:gd name="connsiteY21" fmla="*/ 70947 h 15271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51337" h="152711">
                  <a:moveTo>
                    <a:pt x="171372" y="122169"/>
                  </a:moveTo>
                  <a:cubicBezTo>
                    <a:pt x="196187" y="98308"/>
                    <a:pt x="197460" y="58858"/>
                    <a:pt x="173917" y="33406"/>
                  </a:cubicBezTo>
                  <a:cubicBezTo>
                    <a:pt x="199051" y="46450"/>
                    <a:pt x="219730" y="66493"/>
                    <a:pt x="231820" y="79855"/>
                  </a:cubicBezTo>
                  <a:cubicBezTo>
                    <a:pt x="219094" y="92263"/>
                    <a:pt x="197460" y="110716"/>
                    <a:pt x="171372" y="122169"/>
                  </a:cubicBezTo>
                  <a:close/>
                  <a:moveTo>
                    <a:pt x="46339" y="56631"/>
                  </a:moveTo>
                  <a:cubicBezTo>
                    <a:pt x="56838" y="47722"/>
                    <a:pt x="67973" y="40087"/>
                    <a:pt x="80063" y="33724"/>
                  </a:cubicBezTo>
                  <a:cubicBezTo>
                    <a:pt x="56838" y="59176"/>
                    <a:pt x="58111" y="98308"/>
                    <a:pt x="82926" y="122169"/>
                  </a:cubicBezTo>
                  <a:cubicBezTo>
                    <a:pt x="56838" y="110716"/>
                    <a:pt x="34886" y="92263"/>
                    <a:pt x="22478" y="79855"/>
                  </a:cubicBezTo>
                  <a:cubicBezTo>
                    <a:pt x="29795" y="71584"/>
                    <a:pt x="37749" y="63948"/>
                    <a:pt x="46339" y="56631"/>
                  </a:cubicBezTo>
                  <a:lnTo>
                    <a:pt x="46339" y="56631"/>
                  </a:lnTo>
                  <a:close/>
                  <a:moveTo>
                    <a:pt x="127149" y="127260"/>
                  </a:moveTo>
                  <a:cubicBezTo>
                    <a:pt x="99152" y="127260"/>
                    <a:pt x="76245" y="104353"/>
                    <a:pt x="76245" y="76356"/>
                  </a:cubicBezTo>
                  <a:cubicBezTo>
                    <a:pt x="76245" y="48359"/>
                    <a:pt x="99152" y="25452"/>
                    <a:pt x="127149" y="25452"/>
                  </a:cubicBezTo>
                  <a:cubicBezTo>
                    <a:pt x="155146" y="25452"/>
                    <a:pt x="178053" y="48359"/>
                    <a:pt x="178053" y="76356"/>
                  </a:cubicBezTo>
                  <a:cubicBezTo>
                    <a:pt x="178053" y="104353"/>
                    <a:pt x="155146" y="127260"/>
                    <a:pt x="127149" y="127260"/>
                  </a:cubicBezTo>
                  <a:close/>
                  <a:moveTo>
                    <a:pt x="250909" y="70947"/>
                  </a:moveTo>
                  <a:cubicBezTo>
                    <a:pt x="232456" y="49313"/>
                    <a:pt x="184098" y="0"/>
                    <a:pt x="127149" y="0"/>
                  </a:cubicBezTo>
                  <a:cubicBezTo>
                    <a:pt x="70200" y="0"/>
                    <a:pt x="21842" y="49313"/>
                    <a:pt x="3389" y="70947"/>
                  </a:cubicBezTo>
                  <a:cubicBezTo>
                    <a:pt x="-1383" y="76674"/>
                    <a:pt x="-1065" y="84628"/>
                    <a:pt x="4025" y="90036"/>
                  </a:cubicBezTo>
                  <a:cubicBezTo>
                    <a:pt x="22796" y="109761"/>
                    <a:pt x="70837" y="152712"/>
                    <a:pt x="127149" y="152712"/>
                  </a:cubicBezTo>
                  <a:cubicBezTo>
                    <a:pt x="183461" y="152712"/>
                    <a:pt x="231502" y="109761"/>
                    <a:pt x="250591" y="90036"/>
                  </a:cubicBezTo>
                  <a:cubicBezTo>
                    <a:pt x="255363" y="84946"/>
                    <a:pt x="255681" y="76674"/>
                    <a:pt x="250909" y="70947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49" name="Freeform: Shape 48">
              <a:extLst>
                <a:ext uri="{FF2B5EF4-FFF2-40B4-BE49-F238E27FC236}">
                  <a16:creationId xmlns:a16="http://schemas.microsoft.com/office/drawing/2014/main" id="{61BA9CE1-CBEB-41FF-9AF7-751D3627EA9F}"/>
                </a:ext>
              </a:extLst>
            </p:cNvPr>
            <p:cNvSpPr/>
            <p:nvPr/>
          </p:nvSpPr>
          <p:spPr>
            <a:xfrm>
              <a:off x="8642538" y="1836776"/>
              <a:ext cx="63630" cy="63630"/>
            </a:xfrm>
            <a:custGeom>
              <a:avLst/>
              <a:gdLst>
                <a:gd name="connsiteX0" fmla="*/ 63630 w 63629"/>
                <a:gd name="connsiteY0" fmla="*/ 31815 h 63629"/>
                <a:gd name="connsiteX1" fmla="*/ 31815 w 63629"/>
                <a:gd name="connsiteY1" fmla="*/ 63630 h 63629"/>
                <a:gd name="connsiteX2" fmla="*/ 0 w 63629"/>
                <a:gd name="connsiteY2" fmla="*/ 31815 h 63629"/>
                <a:gd name="connsiteX3" fmla="*/ 31815 w 63629"/>
                <a:gd name="connsiteY3" fmla="*/ 0 h 63629"/>
                <a:gd name="connsiteX4" fmla="*/ 63630 w 63629"/>
                <a:gd name="connsiteY4" fmla="*/ 31815 h 6362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3629" h="63629">
                  <a:moveTo>
                    <a:pt x="63630" y="31815"/>
                  </a:moveTo>
                  <a:cubicBezTo>
                    <a:pt x="63630" y="49386"/>
                    <a:pt x="49386" y="63630"/>
                    <a:pt x="31815" y="63630"/>
                  </a:cubicBezTo>
                  <a:cubicBezTo>
                    <a:pt x="14244" y="63630"/>
                    <a:pt x="0" y="49386"/>
                    <a:pt x="0" y="31815"/>
                  </a:cubicBezTo>
                  <a:cubicBezTo>
                    <a:pt x="0" y="14244"/>
                    <a:pt x="14244" y="0"/>
                    <a:pt x="31815" y="0"/>
                  </a:cubicBezTo>
                  <a:cubicBezTo>
                    <a:pt x="49386" y="0"/>
                    <a:pt x="63630" y="14244"/>
                    <a:pt x="63630" y="31815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  <p:grpSp>
        <p:nvGrpSpPr>
          <p:cNvPr id="50" name="Group 49">
            <a:extLst>
              <a:ext uri="{FF2B5EF4-FFF2-40B4-BE49-F238E27FC236}">
                <a16:creationId xmlns:a16="http://schemas.microsoft.com/office/drawing/2014/main" id="{6CA4881B-A099-4603-ADCA-6AE23DC64FF9}"/>
              </a:ext>
            </a:extLst>
          </p:cNvPr>
          <p:cNvGrpSpPr/>
          <p:nvPr/>
        </p:nvGrpSpPr>
        <p:grpSpPr>
          <a:xfrm>
            <a:off x="8368397" y="4571081"/>
            <a:ext cx="263998" cy="320393"/>
            <a:chOff x="6686749" y="1742922"/>
            <a:chExt cx="205525" cy="249429"/>
          </a:xfrm>
          <a:solidFill>
            <a:schemeClr val="bg2"/>
          </a:solidFill>
        </p:grpSpPr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F526B451-21FC-4B02-A8A8-9B7CA7605783}"/>
                </a:ext>
              </a:extLst>
            </p:cNvPr>
            <p:cNvSpPr/>
            <p:nvPr/>
          </p:nvSpPr>
          <p:spPr>
            <a:xfrm>
              <a:off x="6758651" y="1742922"/>
              <a:ext cx="133623" cy="133623"/>
            </a:xfrm>
            <a:custGeom>
              <a:avLst/>
              <a:gdLst>
                <a:gd name="connsiteX0" fmla="*/ 67766 w 133622"/>
                <a:gd name="connsiteY0" fmla="*/ 91627 h 133622"/>
                <a:gd name="connsiteX1" fmla="*/ 43905 w 133622"/>
                <a:gd name="connsiteY1" fmla="*/ 67766 h 133622"/>
                <a:gd name="connsiteX2" fmla="*/ 67766 w 133622"/>
                <a:gd name="connsiteY2" fmla="*/ 43905 h 133622"/>
                <a:gd name="connsiteX3" fmla="*/ 91627 w 133622"/>
                <a:gd name="connsiteY3" fmla="*/ 67766 h 133622"/>
                <a:gd name="connsiteX4" fmla="*/ 67766 w 133622"/>
                <a:gd name="connsiteY4" fmla="*/ 91627 h 133622"/>
                <a:gd name="connsiteX5" fmla="*/ 121533 w 133622"/>
                <a:gd name="connsiteY5" fmla="*/ 52813 h 133622"/>
                <a:gd name="connsiteX6" fmla="*/ 116443 w 133622"/>
                <a:gd name="connsiteY6" fmla="*/ 40405 h 133622"/>
                <a:gd name="connsiteX7" fmla="*/ 121533 w 133622"/>
                <a:gd name="connsiteY7" fmla="*/ 25452 h 133622"/>
                <a:gd name="connsiteX8" fmla="*/ 110080 w 133622"/>
                <a:gd name="connsiteY8" fmla="*/ 13999 h 133622"/>
                <a:gd name="connsiteX9" fmla="*/ 95127 w 133622"/>
                <a:gd name="connsiteY9" fmla="*/ 19089 h 133622"/>
                <a:gd name="connsiteX10" fmla="*/ 82719 w 133622"/>
                <a:gd name="connsiteY10" fmla="*/ 13999 h 133622"/>
                <a:gd name="connsiteX11" fmla="*/ 75719 w 133622"/>
                <a:gd name="connsiteY11" fmla="*/ 0 h 133622"/>
                <a:gd name="connsiteX12" fmla="*/ 59812 w 133622"/>
                <a:gd name="connsiteY12" fmla="*/ 0 h 133622"/>
                <a:gd name="connsiteX13" fmla="*/ 52813 w 133622"/>
                <a:gd name="connsiteY13" fmla="*/ 13999 h 133622"/>
                <a:gd name="connsiteX14" fmla="*/ 40405 w 133622"/>
                <a:gd name="connsiteY14" fmla="*/ 19089 h 133622"/>
                <a:gd name="connsiteX15" fmla="*/ 25452 w 133622"/>
                <a:gd name="connsiteY15" fmla="*/ 13999 h 133622"/>
                <a:gd name="connsiteX16" fmla="*/ 13999 w 133622"/>
                <a:gd name="connsiteY16" fmla="*/ 25452 h 133622"/>
                <a:gd name="connsiteX17" fmla="*/ 19089 w 133622"/>
                <a:gd name="connsiteY17" fmla="*/ 40405 h 133622"/>
                <a:gd name="connsiteX18" fmla="*/ 13999 w 133622"/>
                <a:gd name="connsiteY18" fmla="*/ 52813 h 133622"/>
                <a:gd name="connsiteX19" fmla="*/ 0 w 133622"/>
                <a:gd name="connsiteY19" fmla="*/ 59812 h 133622"/>
                <a:gd name="connsiteX20" fmla="*/ 0 w 133622"/>
                <a:gd name="connsiteY20" fmla="*/ 75719 h 133622"/>
                <a:gd name="connsiteX21" fmla="*/ 13999 w 133622"/>
                <a:gd name="connsiteY21" fmla="*/ 82719 h 133622"/>
                <a:gd name="connsiteX22" fmla="*/ 19089 w 133622"/>
                <a:gd name="connsiteY22" fmla="*/ 95127 h 133622"/>
                <a:gd name="connsiteX23" fmla="*/ 13999 w 133622"/>
                <a:gd name="connsiteY23" fmla="*/ 110080 h 133622"/>
                <a:gd name="connsiteX24" fmla="*/ 25134 w 133622"/>
                <a:gd name="connsiteY24" fmla="*/ 121215 h 133622"/>
                <a:gd name="connsiteX25" fmla="*/ 40087 w 133622"/>
                <a:gd name="connsiteY25" fmla="*/ 116124 h 133622"/>
                <a:gd name="connsiteX26" fmla="*/ 52495 w 133622"/>
                <a:gd name="connsiteY26" fmla="*/ 121215 h 133622"/>
                <a:gd name="connsiteX27" fmla="*/ 59494 w 133622"/>
                <a:gd name="connsiteY27" fmla="*/ 135213 h 133622"/>
                <a:gd name="connsiteX28" fmla="*/ 75401 w 133622"/>
                <a:gd name="connsiteY28" fmla="*/ 135213 h 133622"/>
                <a:gd name="connsiteX29" fmla="*/ 82401 w 133622"/>
                <a:gd name="connsiteY29" fmla="*/ 121215 h 133622"/>
                <a:gd name="connsiteX30" fmla="*/ 94808 w 133622"/>
                <a:gd name="connsiteY30" fmla="*/ 116124 h 133622"/>
                <a:gd name="connsiteX31" fmla="*/ 109761 w 133622"/>
                <a:gd name="connsiteY31" fmla="*/ 121215 h 133622"/>
                <a:gd name="connsiteX32" fmla="*/ 121215 w 133622"/>
                <a:gd name="connsiteY32" fmla="*/ 110080 h 133622"/>
                <a:gd name="connsiteX33" fmla="*/ 116124 w 133622"/>
                <a:gd name="connsiteY33" fmla="*/ 95127 h 133622"/>
                <a:gd name="connsiteX34" fmla="*/ 121533 w 133622"/>
                <a:gd name="connsiteY34" fmla="*/ 82719 h 133622"/>
                <a:gd name="connsiteX35" fmla="*/ 135531 w 133622"/>
                <a:gd name="connsiteY35" fmla="*/ 75719 h 133622"/>
                <a:gd name="connsiteX36" fmla="*/ 135531 w 133622"/>
                <a:gd name="connsiteY36" fmla="*/ 59812 h 133622"/>
                <a:gd name="connsiteX37" fmla="*/ 121533 w 133622"/>
                <a:gd name="connsiteY37" fmla="*/ 52813 h 13362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133622" h="133622">
                  <a:moveTo>
                    <a:pt x="67766" y="91627"/>
                  </a:moveTo>
                  <a:cubicBezTo>
                    <a:pt x="54403" y="91627"/>
                    <a:pt x="43905" y="80810"/>
                    <a:pt x="43905" y="67766"/>
                  </a:cubicBezTo>
                  <a:cubicBezTo>
                    <a:pt x="43905" y="54722"/>
                    <a:pt x="54722" y="43905"/>
                    <a:pt x="67766" y="43905"/>
                  </a:cubicBezTo>
                  <a:cubicBezTo>
                    <a:pt x="81128" y="43905"/>
                    <a:pt x="91627" y="54722"/>
                    <a:pt x="91627" y="67766"/>
                  </a:cubicBezTo>
                  <a:cubicBezTo>
                    <a:pt x="91627" y="80810"/>
                    <a:pt x="80810" y="91627"/>
                    <a:pt x="67766" y="91627"/>
                  </a:cubicBezTo>
                  <a:close/>
                  <a:moveTo>
                    <a:pt x="121533" y="52813"/>
                  </a:moveTo>
                  <a:cubicBezTo>
                    <a:pt x="120260" y="48359"/>
                    <a:pt x="118670" y="44223"/>
                    <a:pt x="116443" y="40405"/>
                  </a:cubicBezTo>
                  <a:lnTo>
                    <a:pt x="121533" y="25452"/>
                  </a:lnTo>
                  <a:lnTo>
                    <a:pt x="110080" y="13999"/>
                  </a:lnTo>
                  <a:lnTo>
                    <a:pt x="95127" y="19089"/>
                  </a:lnTo>
                  <a:cubicBezTo>
                    <a:pt x="91309" y="16862"/>
                    <a:pt x="87173" y="15271"/>
                    <a:pt x="82719" y="13999"/>
                  </a:cubicBezTo>
                  <a:lnTo>
                    <a:pt x="75719" y="0"/>
                  </a:lnTo>
                  <a:lnTo>
                    <a:pt x="59812" y="0"/>
                  </a:lnTo>
                  <a:lnTo>
                    <a:pt x="52813" y="13999"/>
                  </a:lnTo>
                  <a:cubicBezTo>
                    <a:pt x="48359" y="15271"/>
                    <a:pt x="44223" y="16862"/>
                    <a:pt x="40405" y="19089"/>
                  </a:cubicBezTo>
                  <a:lnTo>
                    <a:pt x="25452" y="13999"/>
                  </a:lnTo>
                  <a:lnTo>
                    <a:pt x="13999" y="25452"/>
                  </a:lnTo>
                  <a:lnTo>
                    <a:pt x="19089" y="40405"/>
                  </a:lnTo>
                  <a:cubicBezTo>
                    <a:pt x="16862" y="44223"/>
                    <a:pt x="15271" y="48359"/>
                    <a:pt x="13999" y="52813"/>
                  </a:cubicBezTo>
                  <a:lnTo>
                    <a:pt x="0" y="59812"/>
                  </a:lnTo>
                  <a:lnTo>
                    <a:pt x="0" y="75719"/>
                  </a:lnTo>
                  <a:lnTo>
                    <a:pt x="13999" y="82719"/>
                  </a:lnTo>
                  <a:cubicBezTo>
                    <a:pt x="15271" y="87173"/>
                    <a:pt x="16862" y="91309"/>
                    <a:pt x="19089" y="95127"/>
                  </a:cubicBezTo>
                  <a:lnTo>
                    <a:pt x="13999" y="110080"/>
                  </a:lnTo>
                  <a:lnTo>
                    <a:pt x="25134" y="121215"/>
                  </a:lnTo>
                  <a:lnTo>
                    <a:pt x="40087" y="116124"/>
                  </a:lnTo>
                  <a:cubicBezTo>
                    <a:pt x="43905" y="118351"/>
                    <a:pt x="48040" y="119942"/>
                    <a:pt x="52495" y="121215"/>
                  </a:cubicBezTo>
                  <a:lnTo>
                    <a:pt x="59494" y="135213"/>
                  </a:lnTo>
                  <a:lnTo>
                    <a:pt x="75401" y="135213"/>
                  </a:lnTo>
                  <a:lnTo>
                    <a:pt x="82401" y="121215"/>
                  </a:lnTo>
                  <a:cubicBezTo>
                    <a:pt x="86855" y="119942"/>
                    <a:pt x="90991" y="118351"/>
                    <a:pt x="94808" y="116124"/>
                  </a:cubicBezTo>
                  <a:lnTo>
                    <a:pt x="109761" y="121215"/>
                  </a:lnTo>
                  <a:lnTo>
                    <a:pt x="121215" y="110080"/>
                  </a:lnTo>
                  <a:lnTo>
                    <a:pt x="116124" y="95127"/>
                  </a:lnTo>
                  <a:cubicBezTo>
                    <a:pt x="118351" y="91309"/>
                    <a:pt x="120260" y="86855"/>
                    <a:pt x="121533" y="82719"/>
                  </a:cubicBezTo>
                  <a:lnTo>
                    <a:pt x="135531" y="75719"/>
                  </a:lnTo>
                  <a:lnTo>
                    <a:pt x="135531" y="59812"/>
                  </a:lnTo>
                  <a:lnTo>
                    <a:pt x="121533" y="52813"/>
                  </a:ln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AB71FC23-8B22-4C5F-8B22-2E819A8C992C}"/>
                </a:ext>
              </a:extLst>
            </p:cNvPr>
            <p:cNvSpPr/>
            <p:nvPr/>
          </p:nvSpPr>
          <p:spPr>
            <a:xfrm>
              <a:off x="6686749" y="1858728"/>
              <a:ext cx="133623" cy="133623"/>
            </a:xfrm>
            <a:custGeom>
              <a:avLst/>
              <a:gdLst>
                <a:gd name="connsiteX0" fmla="*/ 67766 w 133622"/>
                <a:gd name="connsiteY0" fmla="*/ 91627 h 133622"/>
                <a:gd name="connsiteX1" fmla="*/ 43905 w 133622"/>
                <a:gd name="connsiteY1" fmla="*/ 67766 h 133622"/>
                <a:gd name="connsiteX2" fmla="*/ 67766 w 133622"/>
                <a:gd name="connsiteY2" fmla="*/ 43905 h 133622"/>
                <a:gd name="connsiteX3" fmla="*/ 91627 w 133622"/>
                <a:gd name="connsiteY3" fmla="*/ 67766 h 133622"/>
                <a:gd name="connsiteX4" fmla="*/ 67766 w 133622"/>
                <a:gd name="connsiteY4" fmla="*/ 91627 h 133622"/>
                <a:gd name="connsiteX5" fmla="*/ 67766 w 133622"/>
                <a:gd name="connsiteY5" fmla="*/ 91627 h 133622"/>
                <a:gd name="connsiteX6" fmla="*/ 116443 w 133622"/>
                <a:gd name="connsiteY6" fmla="*/ 40405 h 133622"/>
                <a:gd name="connsiteX7" fmla="*/ 121533 w 133622"/>
                <a:gd name="connsiteY7" fmla="*/ 25452 h 133622"/>
                <a:gd name="connsiteX8" fmla="*/ 110080 w 133622"/>
                <a:gd name="connsiteY8" fmla="*/ 13999 h 133622"/>
                <a:gd name="connsiteX9" fmla="*/ 95127 w 133622"/>
                <a:gd name="connsiteY9" fmla="*/ 19089 h 133622"/>
                <a:gd name="connsiteX10" fmla="*/ 82719 w 133622"/>
                <a:gd name="connsiteY10" fmla="*/ 13999 h 133622"/>
                <a:gd name="connsiteX11" fmla="*/ 75719 w 133622"/>
                <a:gd name="connsiteY11" fmla="*/ 0 h 133622"/>
                <a:gd name="connsiteX12" fmla="*/ 59812 w 133622"/>
                <a:gd name="connsiteY12" fmla="*/ 0 h 133622"/>
                <a:gd name="connsiteX13" fmla="*/ 52813 w 133622"/>
                <a:gd name="connsiteY13" fmla="*/ 13999 h 133622"/>
                <a:gd name="connsiteX14" fmla="*/ 40405 w 133622"/>
                <a:gd name="connsiteY14" fmla="*/ 19089 h 133622"/>
                <a:gd name="connsiteX15" fmla="*/ 25452 w 133622"/>
                <a:gd name="connsiteY15" fmla="*/ 13999 h 133622"/>
                <a:gd name="connsiteX16" fmla="*/ 14317 w 133622"/>
                <a:gd name="connsiteY16" fmla="*/ 25134 h 133622"/>
                <a:gd name="connsiteX17" fmla="*/ 19089 w 133622"/>
                <a:gd name="connsiteY17" fmla="*/ 40087 h 133622"/>
                <a:gd name="connsiteX18" fmla="*/ 13999 w 133622"/>
                <a:gd name="connsiteY18" fmla="*/ 52495 h 133622"/>
                <a:gd name="connsiteX19" fmla="*/ 0 w 133622"/>
                <a:gd name="connsiteY19" fmla="*/ 59494 h 133622"/>
                <a:gd name="connsiteX20" fmla="*/ 0 w 133622"/>
                <a:gd name="connsiteY20" fmla="*/ 75401 h 133622"/>
                <a:gd name="connsiteX21" fmla="*/ 13999 w 133622"/>
                <a:gd name="connsiteY21" fmla="*/ 82401 h 133622"/>
                <a:gd name="connsiteX22" fmla="*/ 19089 w 133622"/>
                <a:gd name="connsiteY22" fmla="*/ 94808 h 133622"/>
                <a:gd name="connsiteX23" fmla="*/ 14317 w 133622"/>
                <a:gd name="connsiteY23" fmla="*/ 109761 h 133622"/>
                <a:gd name="connsiteX24" fmla="*/ 25452 w 133622"/>
                <a:gd name="connsiteY24" fmla="*/ 120897 h 133622"/>
                <a:gd name="connsiteX25" fmla="*/ 40405 w 133622"/>
                <a:gd name="connsiteY25" fmla="*/ 116124 h 133622"/>
                <a:gd name="connsiteX26" fmla="*/ 52813 w 133622"/>
                <a:gd name="connsiteY26" fmla="*/ 121215 h 133622"/>
                <a:gd name="connsiteX27" fmla="*/ 59812 w 133622"/>
                <a:gd name="connsiteY27" fmla="*/ 135213 h 133622"/>
                <a:gd name="connsiteX28" fmla="*/ 75719 w 133622"/>
                <a:gd name="connsiteY28" fmla="*/ 135213 h 133622"/>
                <a:gd name="connsiteX29" fmla="*/ 82719 w 133622"/>
                <a:gd name="connsiteY29" fmla="*/ 121215 h 133622"/>
                <a:gd name="connsiteX30" fmla="*/ 95127 w 133622"/>
                <a:gd name="connsiteY30" fmla="*/ 116124 h 133622"/>
                <a:gd name="connsiteX31" fmla="*/ 110080 w 133622"/>
                <a:gd name="connsiteY31" fmla="*/ 121215 h 133622"/>
                <a:gd name="connsiteX32" fmla="*/ 121215 w 133622"/>
                <a:gd name="connsiteY32" fmla="*/ 109761 h 133622"/>
                <a:gd name="connsiteX33" fmla="*/ 116443 w 133622"/>
                <a:gd name="connsiteY33" fmla="*/ 95127 h 133622"/>
                <a:gd name="connsiteX34" fmla="*/ 121533 w 133622"/>
                <a:gd name="connsiteY34" fmla="*/ 82719 h 133622"/>
                <a:gd name="connsiteX35" fmla="*/ 135531 w 133622"/>
                <a:gd name="connsiteY35" fmla="*/ 75719 h 133622"/>
                <a:gd name="connsiteX36" fmla="*/ 135531 w 133622"/>
                <a:gd name="connsiteY36" fmla="*/ 59812 h 133622"/>
                <a:gd name="connsiteX37" fmla="*/ 121533 w 133622"/>
                <a:gd name="connsiteY37" fmla="*/ 52813 h 133622"/>
                <a:gd name="connsiteX38" fmla="*/ 116443 w 133622"/>
                <a:gd name="connsiteY38" fmla="*/ 40405 h 13362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133622" h="133622">
                  <a:moveTo>
                    <a:pt x="67766" y="91627"/>
                  </a:moveTo>
                  <a:cubicBezTo>
                    <a:pt x="54403" y="91627"/>
                    <a:pt x="43905" y="80810"/>
                    <a:pt x="43905" y="67766"/>
                  </a:cubicBezTo>
                  <a:cubicBezTo>
                    <a:pt x="43905" y="54403"/>
                    <a:pt x="54722" y="43905"/>
                    <a:pt x="67766" y="43905"/>
                  </a:cubicBezTo>
                  <a:cubicBezTo>
                    <a:pt x="81128" y="43905"/>
                    <a:pt x="91627" y="54722"/>
                    <a:pt x="91627" y="67766"/>
                  </a:cubicBezTo>
                  <a:cubicBezTo>
                    <a:pt x="91627" y="80810"/>
                    <a:pt x="81128" y="91627"/>
                    <a:pt x="67766" y="91627"/>
                  </a:cubicBezTo>
                  <a:lnTo>
                    <a:pt x="67766" y="91627"/>
                  </a:lnTo>
                  <a:close/>
                  <a:moveTo>
                    <a:pt x="116443" y="40405"/>
                  </a:moveTo>
                  <a:lnTo>
                    <a:pt x="121533" y="25452"/>
                  </a:lnTo>
                  <a:lnTo>
                    <a:pt x="110080" y="13999"/>
                  </a:lnTo>
                  <a:lnTo>
                    <a:pt x="95127" y="19089"/>
                  </a:lnTo>
                  <a:cubicBezTo>
                    <a:pt x="91309" y="16862"/>
                    <a:pt x="86855" y="15271"/>
                    <a:pt x="82719" y="13999"/>
                  </a:cubicBezTo>
                  <a:lnTo>
                    <a:pt x="75719" y="0"/>
                  </a:lnTo>
                  <a:lnTo>
                    <a:pt x="59812" y="0"/>
                  </a:lnTo>
                  <a:lnTo>
                    <a:pt x="52813" y="13999"/>
                  </a:lnTo>
                  <a:cubicBezTo>
                    <a:pt x="48359" y="15271"/>
                    <a:pt x="44223" y="16862"/>
                    <a:pt x="40405" y="19089"/>
                  </a:cubicBezTo>
                  <a:lnTo>
                    <a:pt x="25452" y="13999"/>
                  </a:lnTo>
                  <a:lnTo>
                    <a:pt x="14317" y="25134"/>
                  </a:lnTo>
                  <a:lnTo>
                    <a:pt x="19089" y="40087"/>
                  </a:lnTo>
                  <a:cubicBezTo>
                    <a:pt x="16862" y="43905"/>
                    <a:pt x="15271" y="48359"/>
                    <a:pt x="13999" y="52495"/>
                  </a:cubicBezTo>
                  <a:lnTo>
                    <a:pt x="0" y="59494"/>
                  </a:lnTo>
                  <a:lnTo>
                    <a:pt x="0" y="75401"/>
                  </a:lnTo>
                  <a:lnTo>
                    <a:pt x="13999" y="82401"/>
                  </a:lnTo>
                  <a:cubicBezTo>
                    <a:pt x="15271" y="86855"/>
                    <a:pt x="16862" y="90991"/>
                    <a:pt x="19089" y="94808"/>
                  </a:cubicBezTo>
                  <a:lnTo>
                    <a:pt x="14317" y="109761"/>
                  </a:lnTo>
                  <a:lnTo>
                    <a:pt x="25452" y="120897"/>
                  </a:lnTo>
                  <a:lnTo>
                    <a:pt x="40405" y="116124"/>
                  </a:lnTo>
                  <a:cubicBezTo>
                    <a:pt x="44223" y="118351"/>
                    <a:pt x="48359" y="119942"/>
                    <a:pt x="52813" y="121215"/>
                  </a:cubicBezTo>
                  <a:lnTo>
                    <a:pt x="59812" y="135213"/>
                  </a:lnTo>
                  <a:lnTo>
                    <a:pt x="75719" y="135213"/>
                  </a:lnTo>
                  <a:lnTo>
                    <a:pt x="82719" y="121215"/>
                  </a:lnTo>
                  <a:cubicBezTo>
                    <a:pt x="87173" y="119942"/>
                    <a:pt x="91309" y="118351"/>
                    <a:pt x="95127" y="116124"/>
                  </a:cubicBezTo>
                  <a:lnTo>
                    <a:pt x="110080" y="121215"/>
                  </a:lnTo>
                  <a:lnTo>
                    <a:pt x="121215" y="109761"/>
                  </a:lnTo>
                  <a:lnTo>
                    <a:pt x="116443" y="95127"/>
                  </a:lnTo>
                  <a:cubicBezTo>
                    <a:pt x="118670" y="91309"/>
                    <a:pt x="120260" y="87173"/>
                    <a:pt x="121533" y="82719"/>
                  </a:cubicBezTo>
                  <a:lnTo>
                    <a:pt x="135531" y="75719"/>
                  </a:lnTo>
                  <a:lnTo>
                    <a:pt x="135531" y="59812"/>
                  </a:lnTo>
                  <a:lnTo>
                    <a:pt x="121533" y="52813"/>
                  </a:lnTo>
                  <a:cubicBezTo>
                    <a:pt x="120260" y="48359"/>
                    <a:pt x="118670" y="44223"/>
                    <a:pt x="116443" y="40405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  <p:grpSp>
        <p:nvGrpSpPr>
          <p:cNvPr id="54" name="Group 53">
            <a:extLst>
              <a:ext uri="{FF2B5EF4-FFF2-40B4-BE49-F238E27FC236}">
                <a16:creationId xmlns:a16="http://schemas.microsoft.com/office/drawing/2014/main" id="{813A84EF-967B-4F48-A4E0-616554E9AA57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55" name="Group 54">
              <a:extLst>
                <a:ext uri="{FF2B5EF4-FFF2-40B4-BE49-F238E27FC236}">
                  <a16:creationId xmlns:a16="http://schemas.microsoft.com/office/drawing/2014/main" id="{C2E15453-6489-4E39-9619-4EBCD423E692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61" name="Freeform: Shape 60">
                <a:extLst>
                  <a:ext uri="{FF2B5EF4-FFF2-40B4-BE49-F238E27FC236}">
                    <a16:creationId xmlns:a16="http://schemas.microsoft.com/office/drawing/2014/main" id="{36F32730-F475-4080-A391-C33872F3159C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2" name="Freeform: Shape 61">
                <a:extLst>
                  <a:ext uri="{FF2B5EF4-FFF2-40B4-BE49-F238E27FC236}">
                    <a16:creationId xmlns:a16="http://schemas.microsoft.com/office/drawing/2014/main" id="{20B94D02-31E1-4F53-A6C6-40FC2C01481F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56" name="Graphic 2">
              <a:extLst>
                <a:ext uri="{FF2B5EF4-FFF2-40B4-BE49-F238E27FC236}">
                  <a16:creationId xmlns:a16="http://schemas.microsoft.com/office/drawing/2014/main" id="{17D8317C-EE0C-43DB-8911-3C9C4DC7FC70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7" name="Freeform: Shape 56">
                <a:extLst>
                  <a:ext uri="{FF2B5EF4-FFF2-40B4-BE49-F238E27FC236}">
                    <a16:creationId xmlns:a16="http://schemas.microsoft.com/office/drawing/2014/main" id="{41913A7E-C952-4AE0-8730-F22EDB18B553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58" name="Freeform: Shape 57">
                <a:extLst>
                  <a:ext uri="{FF2B5EF4-FFF2-40B4-BE49-F238E27FC236}">
                    <a16:creationId xmlns:a16="http://schemas.microsoft.com/office/drawing/2014/main" id="{A0A0C567-3A1E-4F51-8DB5-EC5406B28C71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59" name="Freeform: Shape 58">
                <a:extLst>
                  <a:ext uri="{FF2B5EF4-FFF2-40B4-BE49-F238E27FC236}">
                    <a16:creationId xmlns:a16="http://schemas.microsoft.com/office/drawing/2014/main" id="{01EC1C40-5719-4592-B068-FD3E0BE5ABE3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0" name="Freeform: Shape 59">
                <a:extLst>
                  <a:ext uri="{FF2B5EF4-FFF2-40B4-BE49-F238E27FC236}">
                    <a16:creationId xmlns:a16="http://schemas.microsoft.com/office/drawing/2014/main" id="{5B1475B7-C348-4CB4-B32B-5DCA0B6A6198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66" name="Freeform: Shape 65">
            <a:extLst>
              <a:ext uri="{FF2B5EF4-FFF2-40B4-BE49-F238E27FC236}">
                <a16:creationId xmlns:a16="http://schemas.microsoft.com/office/drawing/2014/main" id="{C3D65564-B352-4FD6-BDA9-60AF5EE8929F}"/>
              </a:ext>
            </a:extLst>
          </p:cNvPr>
          <p:cNvSpPr/>
          <p:nvPr/>
        </p:nvSpPr>
        <p:spPr>
          <a:xfrm>
            <a:off x="9652260" y="1497792"/>
            <a:ext cx="531588" cy="371710"/>
          </a:xfrm>
          <a:custGeom>
            <a:avLst/>
            <a:gdLst>
              <a:gd name="connsiteX0" fmla="*/ 638937 w 982408"/>
              <a:gd name="connsiteY0" fmla="*/ 686943 h 686943"/>
              <a:gd name="connsiteX1" fmla="*/ 343472 w 982408"/>
              <a:gd name="connsiteY1" fmla="*/ 686943 h 686943"/>
              <a:gd name="connsiteX2" fmla="*/ 0 w 982408"/>
              <a:gd name="connsiteY2" fmla="*/ 343472 h 686943"/>
              <a:gd name="connsiteX3" fmla="*/ 0 w 982408"/>
              <a:gd name="connsiteY3" fmla="*/ 0 h 686943"/>
              <a:gd name="connsiteX4" fmla="*/ 638937 w 982408"/>
              <a:gd name="connsiteY4" fmla="*/ 0 h 686943"/>
              <a:gd name="connsiteX5" fmla="*/ 982409 w 982408"/>
              <a:gd name="connsiteY5" fmla="*/ 343472 h 686943"/>
              <a:gd name="connsiteX6" fmla="*/ 982409 w 982408"/>
              <a:gd name="connsiteY6" fmla="*/ 343472 h 686943"/>
              <a:gd name="connsiteX7" fmla="*/ 638937 w 982408"/>
              <a:gd name="connsiteY7" fmla="*/ 686943 h 686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82408" h="686943">
                <a:moveTo>
                  <a:pt x="638937" y="686943"/>
                </a:moveTo>
                <a:lnTo>
                  <a:pt x="343472" y="686943"/>
                </a:lnTo>
                <a:cubicBezTo>
                  <a:pt x="153734" y="686943"/>
                  <a:pt x="0" y="533210"/>
                  <a:pt x="0" y="343472"/>
                </a:cubicBezTo>
                <a:lnTo>
                  <a:pt x="0" y="0"/>
                </a:lnTo>
                <a:lnTo>
                  <a:pt x="638937" y="0"/>
                </a:lnTo>
                <a:cubicBezTo>
                  <a:pt x="828675" y="0"/>
                  <a:pt x="982409" y="153734"/>
                  <a:pt x="982409" y="343472"/>
                </a:cubicBezTo>
                <a:lnTo>
                  <a:pt x="982409" y="343472"/>
                </a:lnTo>
                <a:cubicBezTo>
                  <a:pt x="982409" y="533210"/>
                  <a:pt x="828580" y="686943"/>
                  <a:pt x="638937" y="686943"/>
                </a:cubicBezTo>
                <a:close/>
              </a:path>
            </a:pathLst>
          </a:custGeom>
          <a:solidFill>
            <a:schemeClr val="accent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67" name="TextBox 66">
            <a:extLst>
              <a:ext uri="{FF2B5EF4-FFF2-40B4-BE49-F238E27FC236}">
                <a16:creationId xmlns:a16="http://schemas.microsoft.com/office/drawing/2014/main" id="{8C3A236B-C8CA-4B41-828C-580CF4BB2799}"/>
              </a:ext>
            </a:extLst>
          </p:cNvPr>
          <p:cNvSpPr txBox="1"/>
          <p:nvPr/>
        </p:nvSpPr>
        <p:spPr>
          <a:xfrm>
            <a:off x="9652258" y="1510121"/>
            <a:ext cx="531589" cy="30777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400" b="1" dirty="0">
                <a:solidFill>
                  <a:schemeClr val="bg2"/>
                </a:solidFill>
                <a:latin typeface="+mj-lt"/>
              </a:rPr>
              <a:t>01</a:t>
            </a:r>
          </a:p>
        </p:txBody>
      </p:sp>
      <p:sp>
        <p:nvSpPr>
          <p:cNvPr id="68" name="Freeform: Shape 67">
            <a:extLst>
              <a:ext uri="{FF2B5EF4-FFF2-40B4-BE49-F238E27FC236}">
                <a16:creationId xmlns:a16="http://schemas.microsoft.com/office/drawing/2014/main" id="{220C355A-FEC4-48A9-89AA-85B44BE22C60}"/>
              </a:ext>
            </a:extLst>
          </p:cNvPr>
          <p:cNvSpPr/>
          <p:nvPr/>
        </p:nvSpPr>
        <p:spPr>
          <a:xfrm flipH="1">
            <a:off x="6705158" y="2439693"/>
            <a:ext cx="531588" cy="371710"/>
          </a:xfrm>
          <a:custGeom>
            <a:avLst/>
            <a:gdLst>
              <a:gd name="connsiteX0" fmla="*/ 638937 w 982408"/>
              <a:gd name="connsiteY0" fmla="*/ 686943 h 686943"/>
              <a:gd name="connsiteX1" fmla="*/ 343472 w 982408"/>
              <a:gd name="connsiteY1" fmla="*/ 686943 h 686943"/>
              <a:gd name="connsiteX2" fmla="*/ 0 w 982408"/>
              <a:gd name="connsiteY2" fmla="*/ 343472 h 686943"/>
              <a:gd name="connsiteX3" fmla="*/ 0 w 982408"/>
              <a:gd name="connsiteY3" fmla="*/ 0 h 686943"/>
              <a:gd name="connsiteX4" fmla="*/ 638937 w 982408"/>
              <a:gd name="connsiteY4" fmla="*/ 0 h 686943"/>
              <a:gd name="connsiteX5" fmla="*/ 982409 w 982408"/>
              <a:gd name="connsiteY5" fmla="*/ 343472 h 686943"/>
              <a:gd name="connsiteX6" fmla="*/ 982409 w 982408"/>
              <a:gd name="connsiteY6" fmla="*/ 343472 h 686943"/>
              <a:gd name="connsiteX7" fmla="*/ 638937 w 982408"/>
              <a:gd name="connsiteY7" fmla="*/ 686943 h 686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82408" h="686943">
                <a:moveTo>
                  <a:pt x="638937" y="686943"/>
                </a:moveTo>
                <a:lnTo>
                  <a:pt x="343472" y="686943"/>
                </a:lnTo>
                <a:cubicBezTo>
                  <a:pt x="153734" y="686943"/>
                  <a:pt x="0" y="533210"/>
                  <a:pt x="0" y="343472"/>
                </a:cubicBezTo>
                <a:lnTo>
                  <a:pt x="0" y="0"/>
                </a:lnTo>
                <a:lnTo>
                  <a:pt x="638937" y="0"/>
                </a:lnTo>
                <a:cubicBezTo>
                  <a:pt x="828675" y="0"/>
                  <a:pt x="982409" y="153734"/>
                  <a:pt x="982409" y="343472"/>
                </a:cubicBezTo>
                <a:lnTo>
                  <a:pt x="982409" y="343472"/>
                </a:lnTo>
                <a:cubicBezTo>
                  <a:pt x="982409" y="533210"/>
                  <a:pt x="828580" y="686943"/>
                  <a:pt x="638937" y="686943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71" name="Freeform: Shape 70">
            <a:extLst>
              <a:ext uri="{FF2B5EF4-FFF2-40B4-BE49-F238E27FC236}">
                <a16:creationId xmlns:a16="http://schemas.microsoft.com/office/drawing/2014/main" id="{86183AD9-AABD-4EAD-9885-FF3399E1AB84}"/>
              </a:ext>
            </a:extLst>
          </p:cNvPr>
          <p:cNvSpPr/>
          <p:nvPr/>
        </p:nvSpPr>
        <p:spPr>
          <a:xfrm>
            <a:off x="9652260" y="3485756"/>
            <a:ext cx="531588" cy="371710"/>
          </a:xfrm>
          <a:custGeom>
            <a:avLst/>
            <a:gdLst>
              <a:gd name="connsiteX0" fmla="*/ 638937 w 982408"/>
              <a:gd name="connsiteY0" fmla="*/ 686943 h 686943"/>
              <a:gd name="connsiteX1" fmla="*/ 343472 w 982408"/>
              <a:gd name="connsiteY1" fmla="*/ 686943 h 686943"/>
              <a:gd name="connsiteX2" fmla="*/ 0 w 982408"/>
              <a:gd name="connsiteY2" fmla="*/ 343472 h 686943"/>
              <a:gd name="connsiteX3" fmla="*/ 0 w 982408"/>
              <a:gd name="connsiteY3" fmla="*/ 0 h 686943"/>
              <a:gd name="connsiteX4" fmla="*/ 638937 w 982408"/>
              <a:gd name="connsiteY4" fmla="*/ 0 h 686943"/>
              <a:gd name="connsiteX5" fmla="*/ 982409 w 982408"/>
              <a:gd name="connsiteY5" fmla="*/ 343472 h 686943"/>
              <a:gd name="connsiteX6" fmla="*/ 982409 w 982408"/>
              <a:gd name="connsiteY6" fmla="*/ 343472 h 686943"/>
              <a:gd name="connsiteX7" fmla="*/ 638937 w 982408"/>
              <a:gd name="connsiteY7" fmla="*/ 686943 h 686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82408" h="686943">
                <a:moveTo>
                  <a:pt x="638937" y="686943"/>
                </a:moveTo>
                <a:lnTo>
                  <a:pt x="343472" y="686943"/>
                </a:lnTo>
                <a:cubicBezTo>
                  <a:pt x="153734" y="686943"/>
                  <a:pt x="0" y="533210"/>
                  <a:pt x="0" y="343472"/>
                </a:cubicBezTo>
                <a:lnTo>
                  <a:pt x="0" y="0"/>
                </a:lnTo>
                <a:lnTo>
                  <a:pt x="638937" y="0"/>
                </a:lnTo>
                <a:cubicBezTo>
                  <a:pt x="828675" y="0"/>
                  <a:pt x="982409" y="153734"/>
                  <a:pt x="982409" y="343472"/>
                </a:cubicBezTo>
                <a:lnTo>
                  <a:pt x="982409" y="343472"/>
                </a:lnTo>
                <a:cubicBezTo>
                  <a:pt x="982409" y="533210"/>
                  <a:pt x="828580" y="686943"/>
                  <a:pt x="638937" y="686943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74" name="Freeform: Shape 73">
            <a:extLst>
              <a:ext uri="{FF2B5EF4-FFF2-40B4-BE49-F238E27FC236}">
                <a16:creationId xmlns:a16="http://schemas.microsoft.com/office/drawing/2014/main" id="{8EA3644E-5F09-4BEE-A60F-BB3A0D273A29}"/>
              </a:ext>
            </a:extLst>
          </p:cNvPr>
          <p:cNvSpPr/>
          <p:nvPr/>
        </p:nvSpPr>
        <p:spPr>
          <a:xfrm flipH="1">
            <a:off x="6705158" y="4348124"/>
            <a:ext cx="531588" cy="371710"/>
          </a:xfrm>
          <a:custGeom>
            <a:avLst/>
            <a:gdLst>
              <a:gd name="connsiteX0" fmla="*/ 638937 w 982408"/>
              <a:gd name="connsiteY0" fmla="*/ 686943 h 686943"/>
              <a:gd name="connsiteX1" fmla="*/ 343472 w 982408"/>
              <a:gd name="connsiteY1" fmla="*/ 686943 h 686943"/>
              <a:gd name="connsiteX2" fmla="*/ 0 w 982408"/>
              <a:gd name="connsiteY2" fmla="*/ 343472 h 686943"/>
              <a:gd name="connsiteX3" fmla="*/ 0 w 982408"/>
              <a:gd name="connsiteY3" fmla="*/ 0 h 686943"/>
              <a:gd name="connsiteX4" fmla="*/ 638937 w 982408"/>
              <a:gd name="connsiteY4" fmla="*/ 0 h 686943"/>
              <a:gd name="connsiteX5" fmla="*/ 982409 w 982408"/>
              <a:gd name="connsiteY5" fmla="*/ 343472 h 686943"/>
              <a:gd name="connsiteX6" fmla="*/ 982409 w 982408"/>
              <a:gd name="connsiteY6" fmla="*/ 343472 h 686943"/>
              <a:gd name="connsiteX7" fmla="*/ 638937 w 982408"/>
              <a:gd name="connsiteY7" fmla="*/ 686943 h 686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82408" h="686943">
                <a:moveTo>
                  <a:pt x="638937" y="686943"/>
                </a:moveTo>
                <a:lnTo>
                  <a:pt x="343472" y="686943"/>
                </a:lnTo>
                <a:cubicBezTo>
                  <a:pt x="153734" y="686943"/>
                  <a:pt x="0" y="533210"/>
                  <a:pt x="0" y="343472"/>
                </a:cubicBezTo>
                <a:lnTo>
                  <a:pt x="0" y="0"/>
                </a:lnTo>
                <a:lnTo>
                  <a:pt x="638937" y="0"/>
                </a:lnTo>
                <a:cubicBezTo>
                  <a:pt x="828675" y="0"/>
                  <a:pt x="982409" y="153734"/>
                  <a:pt x="982409" y="343472"/>
                </a:cubicBezTo>
                <a:lnTo>
                  <a:pt x="982409" y="343472"/>
                </a:lnTo>
                <a:cubicBezTo>
                  <a:pt x="982409" y="533210"/>
                  <a:pt x="828580" y="686943"/>
                  <a:pt x="638937" y="686943"/>
                </a:cubicBezTo>
                <a:close/>
              </a:path>
            </a:pathLst>
          </a:custGeom>
          <a:solidFill>
            <a:schemeClr val="accent5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76" name="TextBox 75">
            <a:extLst>
              <a:ext uri="{FF2B5EF4-FFF2-40B4-BE49-F238E27FC236}">
                <a16:creationId xmlns:a16="http://schemas.microsoft.com/office/drawing/2014/main" id="{9DDB7628-E9DE-4387-8453-AD63759787C5}"/>
              </a:ext>
            </a:extLst>
          </p:cNvPr>
          <p:cNvSpPr txBox="1"/>
          <p:nvPr/>
        </p:nvSpPr>
        <p:spPr>
          <a:xfrm flipH="1">
            <a:off x="6705159" y="2452022"/>
            <a:ext cx="531589" cy="30777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400" b="1" dirty="0">
                <a:solidFill>
                  <a:schemeClr val="bg2"/>
                </a:solidFill>
                <a:latin typeface="+mj-lt"/>
              </a:rPr>
              <a:t>02</a:t>
            </a:r>
          </a:p>
        </p:txBody>
      </p:sp>
      <p:sp>
        <p:nvSpPr>
          <p:cNvPr id="77" name="TextBox 76">
            <a:extLst>
              <a:ext uri="{FF2B5EF4-FFF2-40B4-BE49-F238E27FC236}">
                <a16:creationId xmlns:a16="http://schemas.microsoft.com/office/drawing/2014/main" id="{5898B80A-455D-4517-8E73-14C591B3969B}"/>
              </a:ext>
            </a:extLst>
          </p:cNvPr>
          <p:cNvSpPr txBox="1"/>
          <p:nvPr/>
        </p:nvSpPr>
        <p:spPr>
          <a:xfrm>
            <a:off x="9652258" y="3498085"/>
            <a:ext cx="531589" cy="30777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400" b="1" dirty="0">
                <a:solidFill>
                  <a:schemeClr val="bg2"/>
                </a:solidFill>
                <a:latin typeface="+mj-lt"/>
              </a:rPr>
              <a:t>03</a:t>
            </a:r>
          </a:p>
        </p:txBody>
      </p:sp>
      <p:sp>
        <p:nvSpPr>
          <p:cNvPr id="78" name="TextBox 77">
            <a:extLst>
              <a:ext uri="{FF2B5EF4-FFF2-40B4-BE49-F238E27FC236}">
                <a16:creationId xmlns:a16="http://schemas.microsoft.com/office/drawing/2014/main" id="{2F50FC2B-B43E-402C-AC5A-BAC7467E8EBC}"/>
              </a:ext>
            </a:extLst>
          </p:cNvPr>
          <p:cNvSpPr txBox="1"/>
          <p:nvPr/>
        </p:nvSpPr>
        <p:spPr>
          <a:xfrm flipH="1">
            <a:off x="6705159" y="4360453"/>
            <a:ext cx="531589" cy="30777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400" b="1" dirty="0">
                <a:solidFill>
                  <a:schemeClr val="bg2"/>
                </a:solidFill>
                <a:latin typeface="+mj-lt"/>
              </a:rPr>
              <a:t>04</a:t>
            </a:r>
          </a:p>
        </p:txBody>
      </p:sp>
      <p:sp>
        <p:nvSpPr>
          <p:cNvPr id="79" name="TextBox 78">
            <a:extLst>
              <a:ext uri="{FF2B5EF4-FFF2-40B4-BE49-F238E27FC236}">
                <a16:creationId xmlns:a16="http://schemas.microsoft.com/office/drawing/2014/main" id="{8F9FF9EC-EFAA-4869-9523-7E742627F59F}"/>
              </a:ext>
            </a:extLst>
          </p:cNvPr>
          <p:cNvSpPr txBox="1"/>
          <p:nvPr/>
        </p:nvSpPr>
        <p:spPr>
          <a:xfrm>
            <a:off x="10367835" y="1736044"/>
            <a:ext cx="1520954" cy="33983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</a:t>
            </a:r>
          </a:p>
        </p:txBody>
      </p:sp>
      <p:sp>
        <p:nvSpPr>
          <p:cNvPr id="80" name="TextBox 79">
            <a:extLst>
              <a:ext uri="{FF2B5EF4-FFF2-40B4-BE49-F238E27FC236}">
                <a16:creationId xmlns:a16="http://schemas.microsoft.com/office/drawing/2014/main" id="{DFA99DFA-7EF3-4BCB-B274-79B5AFF39641}"/>
              </a:ext>
            </a:extLst>
          </p:cNvPr>
          <p:cNvSpPr txBox="1"/>
          <p:nvPr/>
        </p:nvSpPr>
        <p:spPr>
          <a:xfrm>
            <a:off x="10345534" y="1394858"/>
            <a:ext cx="1543256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b="1" dirty="0">
                <a:solidFill>
                  <a:schemeClr val="accent1"/>
                </a:solidFill>
              </a:rPr>
              <a:t>Description</a:t>
            </a:r>
            <a:endParaRPr lang="en-ID" b="1" dirty="0">
              <a:solidFill>
                <a:schemeClr val="accent1"/>
              </a:solidFill>
            </a:endParaRPr>
          </a:p>
        </p:txBody>
      </p:sp>
      <p:sp>
        <p:nvSpPr>
          <p:cNvPr id="81" name="TextBox 80">
            <a:extLst>
              <a:ext uri="{FF2B5EF4-FFF2-40B4-BE49-F238E27FC236}">
                <a16:creationId xmlns:a16="http://schemas.microsoft.com/office/drawing/2014/main" id="{BD288F63-0D23-41FF-A5DD-51235FC31513}"/>
              </a:ext>
            </a:extLst>
          </p:cNvPr>
          <p:cNvSpPr txBox="1"/>
          <p:nvPr/>
        </p:nvSpPr>
        <p:spPr>
          <a:xfrm>
            <a:off x="10367835" y="3744624"/>
            <a:ext cx="1520954" cy="33983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</a:t>
            </a:r>
          </a:p>
        </p:txBody>
      </p:sp>
      <p:sp>
        <p:nvSpPr>
          <p:cNvPr id="82" name="TextBox 81">
            <a:extLst>
              <a:ext uri="{FF2B5EF4-FFF2-40B4-BE49-F238E27FC236}">
                <a16:creationId xmlns:a16="http://schemas.microsoft.com/office/drawing/2014/main" id="{D66A20D0-5469-4638-B59C-1CA66F7201F2}"/>
              </a:ext>
            </a:extLst>
          </p:cNvPr>
          <p:cNvSpPr txBox="1"/>
          <p:nvPr/>
        </p:nvSpPr>
        <p:spPr>
          <a:xfrm>
            <a:off x="10345534" y="3403438"/>
            <a:ext cx="1543256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b="1" dirty="0">
                <a:solidFill>
                  <a:schemeClr val="accent3"/>
                </a:solidFill>
              </a:rPr>
              <a:t>Description</a:t>
            </a:r>
            <a:endParaRPr lang="en-ID" b="1" dirty="0">
              <a:solidFill>
                <a:schemeClr val="accent3"/>
              </a:solidFill>
            </a:endParaRPr>
          </a:p>
        </p:txBody>
      </p:sp>
      <p:sp>
        <p:nvSpPr>
          <p:cNvPr id="83" name="TextBox 82">
            <a:extLst>
              <a:ext uri="{FF2B5EF4-FFF2-40B4-BE49-F238E27FC236}">
                <a16:creationId xmlns:a16="http://schemas.microsoft.com/office/drawing/2014/main" id="{3A59B8F0-851D-462B-8DED-868AAC69755E}"/>
              </a:ext>
            </a:extLst>
          </p:cNvPr>
          <p:cNvSpPr txBox="1"/>
          <p:nvPr/>
        </p:nvSpPr>
        <p:spPr>
          <a:xfrm>
            <a:off x="5010830" y="2641484"/>
            <a:ext cx="1520954" cy="33983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1200" dirty="0"/>
              <a:t>A wonderful</a:t>
            </a:r>
          </a:p>
        </p:txBody>
      </p:sp>
      <p:sp>
        <p:nvSpPr>
          <p:cNvPr id="84" name="TextBox 83">
            <a:extLst>
              <a:ext uri="{FF2B5EF4-FFF2-40B4-BE49-F238E27FC236}">
                <a16:creationId xmlns:a16="http://schemas.microsoft.com/office/drawing/2014/main" id="{26585E78-7975-4442-A2A1-72DFA1802ECE}"/>
              </a:ext>
            </a:extLst>
          </p:cNvPr>
          <p:cNvSpPr txBox="1"/>
          <p:nvPr/>
        </p:nvSpPr>
        <p:spPr>
          <a:xfrm>
            <a:off x="4988528" y="2300298"/>
            <a:ext cx="1543256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b="1" dirty="0">
                <a:solidFill>
                  <a:schemeClr val="accent2"/>
                </a:solidFill>
              </a:rPr>
              <a:t>Description</a:t>
            </a:r>
            <a:endParaRPr lang="en-ID" b="1" dirty="0">
              <a:solidFill>
                <a:schemeClr val="accent2"/>
              </a:solidFill>
            </a:endParaRPr>
          </a:p>
        </p:txBody>
      </p:sp>
      <p:sp>
        <p:nvSpPr>
          <p:cNvPr id="85" name="TextBox 84">
            <a:extLst>
              <a:ext uri="{FF2B5EF4-FFF2-40B4-BE49-F238E27FC236}">
                <a16:creationId xmlns:a16="http://schemas.microsoft.com/office/drawing/2014/main" id="{CDD4FACE-ED63-46CD-B65B-898EA8E31F84}"/>
              </a:ext>
            </a:extLst>
          </p:cNvPr>
          <p:cNvSpPr txBox="1"/>
          <p:nvPr/>
        </p:nvSpPr>
        <p:spPr>
          <a:xfrm>
            <a:off x="5010830" y="4607635"/>
            <a:ext cx="1520954" cy="33983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1200" dirty="0"/>
              <a:t>A wonderful</a:t>
            </a:r>
          </a:p>
        </p:txBody>
      </p:sp>
      <p:sp>
        <p:nvSpPr>
          <p:cNvPr id="86" name="TextBox 85">
            <a:extLst>
              <a:ext uri="{FF2B5EF4-FFF2-40B4-BE49-F238E27FC236}">
                <a16:creationId xmlns:a16="http://schemas.microsoft.com/office/drawing/2014/main" id="{6ACE3EDD-26A1-45CA-8142-8975826543DA}"/>
              </a:ext>
            </a:extLst>
          </p:cNvPr>
          <p:cNvSpPr txBox="1"/>
          <p:nvPr/>
        </p:nvSpPr>
        <p:spPr>
          <a:xfrm>
            <a:off x="4988528" y="4266449"/>
            <a:ext cx="1543256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b="1" dirty="0">
                <a:solidFill>
                  <a:schemeClr val="accent5"/>
                </a:solidFill>
              </a:rPr>
              <a:t>Description</a:t>
            </a:r>
            <a:endParaRPr lang="en-ID" b="1" dirty="0">
              <a:solidFill>
                <a:schemeClr val="accent5"/>
              </a:solidFill>
            </a:endParaRPr>
          </a:p>
        </p:txBody>
      </p:sp>
      <p:sp>
        <p:nvSpPr>
          <p:cNvPr id="87" name="Text Placeholder 86">
            <a:extLst>
              <a:ext uri="{FF2B5EF4-FFF2-40B4-BE49-F238E27FC236}">
                <a16:creationId xmlns:a16="http://schemas.microsoft.com/office/drawing/2014/main" id="{579F36F7-459E-4E53-9C5B-6F686CB2A6B1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Infographic</a:t>
            </a:r>
          </a:p>
        </p:txBody>
      </p:sp>
      <p:sp>
        <p:nvSpPr>
          <p:cNvPr id="88" name="TextBox 87">
            <a:extLst>
              <a:ext uri="{FF2B5EF4-FFF2-40B4-BE49-F238E27FC236}">
                <a16:creationId xmlns:a16="http://schemas.microsoft.com/office/drawing/2014/main" id="{B6C5AF15-2921-4A77-A2FB-58058B65A2A9}"/>
              </a:ext>
            </a:extLst>
          </p:cNvPr>
          <p:cNvSpPr txBox="1"/>
          <p:nvPr/>
        </p:nvSpPr>
        <p:spPr>
          <a:xfrm>
            <a:off x="928064" y="1953973"/>
            <a:ext cx="3064607" cy="283282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 I am alone, and feel the charm of existence in this spot, which was</a:t>
            </a:r>
          </a:p>
          <a:p>
            <a:pPr>
              <a:lnSpc>
                <a:spcPct val="150000"/>
              </a:lnSpc>
            </a:pPr>
            <a:endParaRPr lang="en-US" sz="1200" dirty="0"/>
          </a:p>
          <a:p>
            <a:pPr>
              <a:lnSpc>
                <a:spcPct val="150000"/>
              </a:lnSpc>
            </a:pPr>
            <a:r>
              <a:rPr lang="en-US" sz="1200" dirty="0"/>
              <a:t>I am so happy, my dear friend, so absorbed in the exquisite sense of mere tranquil existence</a:t>
            </a:r>
          </a:p>
        </p:txBody>
      </p:sp>
      <p:sp>
        <p:nvSpPr>
          <p:cNvPr id="89" name="TextBox 88">
            <a:extLst>
              <a:ext uri="{FF2B5EF4-FFF2-40B4-BE49-F238E27FC236}">
                <a16:creationId xmlns:a16="http://schemas.microsoft.com/office/drawing/2014/main" id="{C799E9BB-F407-41A9-8F4E-D4F4BEE27850}"/>
              </a:ext>
            </a:extLst>
          </p:cNvPr>
          <p:cNvSpPr txBox="1"/>
          <p:nvPr/>
        </p:nvSpPr>
        <p:spPr>
          <a:xfrm>
            <a:off x="928064" y="1612787"/>
            <a:ext cx="1907193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b="1" dirty="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90" name="Oval 89">
            <a:extLst>
              <a:ext uri="{FF2B5EF4-FFF2-40B4-BE49-F238E27FC236}">
                <a16:creationId xmlns:a16="http://schemas.microsoft.com/office/drawing/2014/main" id="{EB47503F-C859-4196-9B59-B724F33D79E7}"/>
              </a:ext>
            </a:extLst>
          </p:cNvPr>
          <p:cNvSpPr/>
          <p:nvPr/>
        </p:nvSpPr>
        <p:spPr>
          <a:xfrm>
            <a:off x="966360" y="5064530"/>
            <a:ext cx="346350" cy="346350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91" name="TextBox 90">
            <a:extLst>
              <a:ext uri="{FF2B5EF4-FFF2-40B4-BE49-F238E27FC236}">
                <a16:creationId xmlns:a16="http://schemas.microsoft.com/office/drawing/2014/main" id="{3C6D68D1-B133-4B78-8D4B-31765BE388DA}"/>
              </a:ext>
            </a:extLst>
          </p:cNvPr>
          <p:cNvSpPr txBox="1"/>
          <p:nvPr/>
        </p:nvSpPr>
        <p:spPr>
          <a:xfrm>
            <a:off x="881127" y="5099206"/>
            <a:ext cx="516817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200" b="1" dirty="0">
                <a:solidFill>
                  <a:schemeClr val="bg2"/>
                </a:solidFill>
              </a:rPr>
              <a:t>01</a:t>
            </a:r>
          </a:p>
        </p:txBody>
      </p:sp>
      <p:sp>
        <p:nvSpPr>
          <p:cNvPr id="103" name="Oval 102">
            <a:extLst>
              <a:ext uri="{FF2B5EF4-FFF2-40B4-BE49-F238E27FC236}">
                <a16:creationId xmlns:a16="http://schemas.microsoft.com/office/drawing/2014/main" id="{4B19D4B4-6DB1-4F43-B7B4-210A0CEEC581}"/>
              </a:ext>
            </a:extLst>
          </p:cNvPr>
          <p:cNvSpPr/>
          <p:nvPr/>
        </p:nvSpPr>
        <p:spPr>
          <a:xfrm>
            <a:off x="1522755" y="5064530"/>
            <a:ext cx="346350" cy="34635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06" name="Oval 105">
            <a:extLst>
              <a:ext uri="{FF2B5EF4-FFF2-40B4-BE49-F238E27FC236}">
                <a16:creationId xmlns:a16="http://schemas.microsoft.com/office/drawing/2014/main" id="{669F7EF4-C9F5-408F-910C-B753B88B7F75}"/>
              </a:ext>
            </a:extLst>
          </p:cNvPr>
          <p:cNvSpPr/>
          <p:nvPr/>
        </p:nvSpPr>
        <p:spPr>
          <a:xfrm>
            <a:off x="2079150" y="5064530"/>
            <a:ext cx="346350" cy="34635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09" name="Oval 108">
            <a:extLst>
              <a:ext uri="{FF2B5EF4-FFF2-40B4-BE49-F238E27FC236}">
                <a16:creationId xmlns:a16="http://schemas.microsoft.com/office/drawing/2014/main" id="{BDACB3EF-7AD3-476C-9910-32D4C71200FE}"/>
              </a:ext>
            </a:extLst>
          </p:cNvPr>
          <p:cNvSpPr/>
          <p:nvPr/>
        </p:nvSpPr>
        <p:spPr>
          <a:xfrm>
            <a:off x="2635545" y="5064530"/>
            <a:ext cx="346350" cy="346350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11" name="TextBox 110">
            <a:extLst>
              <a:ext uri="{FF2B5EF4-FFF2-40B4-BE49-F238E27FC236}">
                <a16:creationId xmlns:a16="http://schemas.microsoft.com/office/drawing/2014/main" id="{39E307E3-8135-4900-A7CE-9B77DB975F7E}"/>
              </a:ext>
            </a:extLst>
          </p:cNvPr>
          <p:cNvSpPr txBox="1"/>
          <p:nvPr/>
        </p:nvSpPr>
        <p:spPr>
          <a:xfrm>
            <a:off x="1437522" y="5099206"/>
            <a:ext cx="516817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200" b="1" dirty="0">
                <a:solidFill>
                  <a:schemeClr val="bg2"/>
                </a:solidFill>
              </a:rPr>
              <a:t>02</a:t>
            </a:r>
          </a:p>
        </p:txBody>
      </p:sp>
      <p:sp>
        <p:nvSpPr>
          <p:cNvPr id="112" name="TextBox 111">
            <a:extLst>
              <a:ext uri="{FF2B5EF4-FFF2-40B4-BE49-F238E27FC236}">
                <a16:creationId xmlns:a16="http://schemas.microsoft.com/office/drawing/2014/main" id="{E0B6EE7E-9228-469B-BB80-0C3D8279A04E}"/>
              </a:ext>
            </a:extLst>
          </p:cNvPr>
          <p:cNvSpPr txBox="1"/>
          <p:nvPr/>
        </p:nvSpPr>
        <p:spPr>
          <a:xfrm>
            <a:off x="1993917" y="5099206"/>
            <a:ext cx="516817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200" b="1" dirty="0">
                <a:solidFill>
                  <a:schemeClr val="bg2"/>
                </a:solidFill>
              </a:rPr>
              <a:t>03</a:t>
            </a:r>
          </a:p>
        </p:txBody>
      </p:sp>
      <p:sp>
        <p:nvSpPr>
          <p:cNvPr id="113" name="TextBox 112">
            <a:extLst>
              <a:ext uri="{FF2B5EF4-FFF2-40B4-BE49-F238E27FC236}">
                <a16:creationId xmlns:a16="http://schemas.microsoft.com/office/drawing/2014/main" id="{EFFBF472-0089-47EF-A5A2-51104DFE9182}"/>
              </a:ext>
            </a:extLst>
          </p:cNvPr>
          <p:cNvSpPr txBox="1"/>
          <p:nvPr/>
        </p:nvSpPr>
        <p:spPr>
          <a:xfrm>
            <a:off x="2550312" y="5099206"/>
            <a:ext cx="516817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200" b="1" dirty="0">
                <a:solidFill>
                  <a:schemeClr val="bg2"/>
                </a:solidFill>
              </a:rPr>
              <a:t>04</a:t>
            </a:r>
          </a:p>
        </p:txBody>
      </p:sp>
    </p:spTree>
    <p:extLst>
      <p:ext uri="{BB962C8B-B14F-4D97-AF65-F5344CB8AC3E}">
        <p14:creationId xmlns:p14="http://schemas.microsoft.com/office/powerpoint/2010/main" val="248895832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8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8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8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8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9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0" dur="50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10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6" dur="500"/>
                                        <p:tgtEl>
                                          <p:spTgt spid="10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9" dur="500"/>
                                        <p:tgtEl>
                                          <p:spTgt spid="10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0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2" dur="500"/>
                                        <p:tgtEl>
                                          <p:spTgt spid="1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3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5" dur="500"/>
                                        <p:tgtEl>
                                          <p:spTgt spid="1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6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1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2" presetClass="entr" presetSubtype="4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1" dur="10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2" dur="10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3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5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6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9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0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1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3" dur="10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4" dur="10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5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7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8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9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1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2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3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5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6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9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0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1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3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4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5" presetID="2" presetClass="entr" presetSubtype="4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7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8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9" presetID="2" presetClass="entr" presetSubtype="4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1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2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3" presetID="2" presetClass="entr" presetSubtype="4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5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6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7" presetID="2" presetClass="entr" presetSubtype="4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9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0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1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3" dur="10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4" dur="10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5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7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8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9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0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1" dur="10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2" dur="10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3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0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5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6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0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9" dur="10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0" dur="10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1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3" dur="10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4" dur="10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5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7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8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9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1" dur="1000" fill="hold"/>
                                        <p:tgtEl>
                                          <p:spTgt spid="7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2" dur="1000" fill="hold"/>
                                        <p:tgtEl>
                                          <p:spTgt spid="7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23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5" dur="1000" fill="hold"/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6" dur="1000" fill="hold"/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2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9" dur="10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0" dur="10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1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33" dur="1000" fill="hold"/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4" dur="1000" fill="hold"/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5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37" dur="100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8" dur="100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9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41" dur="10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42" dur="10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43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45" dur="1000" fill="hold"/>
                                        <p:tgtEl>
                                          <p:spTgt spid="8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46" dur="1000" fill="hold"/>
                                        <p:tgtEl>
                                          <p:spTgt spid="8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4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49" dur="1000" fill="hold"/>
                                        <p:tgtEl>
                                          <p:spTgt spid="8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50" dur="1000" fill="hold"/>
                                        <p:tgtEl>
                                          <p:spTgt spid="8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51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3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54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5" grpId="0" animBg="1"/>
      <p:bldP spid="6" grpId="0" animBg="1"/>
      <p:bldP spid="8" grpId="0" animBg="1"/>
      <p:bldP spid="9" grpId="0" animBg="1"/>
      <p:bldP spid="10" grpId="0" animBg="1"/>
      <p:bldP spid="11" grpId="0" animBg="1"/>
      <p:bldP spid="12" grpId="0" animBg="1"/>
      <p:bldP spid="35" grpId="0" animBg="1"/>
      <p:bldP spid="66" grpId="0" animBg="1"/>
      <p:bldP spid="67" grpId="0"/>
      <p:bldP spid="68" grpId="0" animBg="1"/>
      <p:bldP spid="71" grpId="0" animBg="1"/>
      <p:bldP spid="74" grpId="0" animBg="1"/>
      <p:bldP spid="76" grpId="0"/>
      <p:bldP spid="77" grpId="0"/>
      <p:bldP spid="78" grpId="0"/>
      <p:bldP spid="79" grpId="0"/>
      <p:bldP spid="80" grpId="0"/>
      <p:bldP spid="81" grpId="0"/>
      <p:bldP spid="82" grpId="0"/>
      <p:bldP spid="83" grpId="0"/>
      <p:bldP spid="84" grpId="0"/>
      <p:bldP spid="85" grpId="0"/>
      <p:bldP spid="86" grpId="0"/>
      <p:bldP spid="87" grpId="0" build="p"/>
      <p:bldP spid="88" grpId="0"/>
      <p:bldP spid="89" grpId="0"/>
      <p:bldP spid="90" grpId="0" animBg="1"/>
      <p:bldP spid="91" grpId="0"/>
      <p:bldP spid="103" grpId="0" animBg="1"/>
      <p:bldP spid="106" grpId="0" animBg="1"/>
      <p:bldP spid="109" grpId="0" animBg="1"/>
      <p:bldP spid="111" grpId="0"/>
      <p:bldP spid="112" grpId="0"/>
      <p:bldP spid="113" grpId="0"/>
    </p:bldLst>
  </p:timing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>
            <a:extLst>
              <a:ext uri="{FF2B5EF4-FFF2-40B4-BE49-F238E27FC236}">
                <a16:creationId xmlns:a16="http://schemas.microsoft.com/office/drawing/2014/main" id="{53B520AC-0F54-4D34-8D72-01717909205A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76BA9032-D8D7-4DD4-90BA-0738E90D2A45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C83ABCD1-C5A2-4595-A617-062DF6D7FA3C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156E6E22-AA90-4174-B20A-64DF2525987F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4" name="Graphic 2">
              <a:extLst>
                <a:ext uri="{FF2B5EF4-FFF2-40B4-BE49-F238E27FC236}">
                  <a16:creationId xmlns:a16="http://schemas.microsoft.com/office/drawing/2014/main" id="{C6B23D98-B4C5-4A2B-AF7E-5EDD724AA620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97F1027C-48B5-4B14-9DAB-B08475ABF42C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" name="Freeform: Shape 5">
                <a:extLst>
                  <a:ext uri="{FF2B5EF4-FFF2-40B4-BE49-F238E27FC236}">
                    <a16:creationId xmlns:a16="http://schemas.microsoft.com/office/drawing/2014/main" id="{64B0E8AF-74FC-4770-A4CA-D5605480C9F4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62261539-DFC6-4D26-89F2-E72DD1A31046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69B713D3-01FE-46F3-9487-62A967D35045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7C69731F-3A40-49E9-A145-74DF41B24832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Chart &amp; Diagram</a:t>
            </a:r>
          </a:p>
        </p:txBody>
      </p:sp>
      <p:graphicFrame>
        <p:nvGraphicFramePr>
          <p:cNvPr id="12" name="Chart 11">
            <a:extLst>
              <a:ext uri="{FF2B5EF4-FFF2-40B4-BE49-F238E27FC236}">
                <a16:creationId xmlns:a16="http://schemas.microsoft.com/office/drawing/2014/main" id="{E042C63B-12FA-4830-B075-FC3F9FE80F27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2790832302"/>
              </p:ext>
            </p:extLst>
          </p:nvPr>
        </p:nvGraphicFramePr>
        <p:xfrm>
          <a:off x="7054164" y="1698245"/>
          <a:ext cx="4673363" cy="4056614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sp>
        <p:nvSpPr>
          <p:cNvPr id="13" name="TextBox 12">
            <a:extLst>
              <a:ext uri="{FF2B5EF4-FFF2-40B4-BE49-F238E27FC236}">
                <a16:creationId xmlns:a16="http://schemas.microsoft.com/office/drawing/2014/main" id="{B0D4F3D0-1994-4F9E-87D0-DB5EF870DDEE}"/>
              </a:ext>
            </a:extLst>
          </p:cNvPr>
          <p:cNvSpPr txBox="1"/>
          <p:nvPr/>
        </p:nvSpPr>
        <p:spPr>
          <a:xfrm>
            <a:off x="1037247" y="2364258"/>
            <a:ext cx="2481554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/>
              <a:t>A wonderful serenity has taken possession of my entire soul, like these sweet</a:t>
            </a:r>
            <a:endParaRPr lang="en-US" sz="1200" dirty="0"/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AE64AD24-7945-4DFC-ACA4-76BB9E4DF10D}"/>
              </a:ext>
            </a:extLst>
          </p:cNvPr>
          <p:cNvSpPr txBox="1"/>
          <p:nvPr/>
        </p:nvSpPr>
        <p:spPr>
          <a:xfrm>
            <a:off x="1037247" y="2023072"/>
            <a:ext cx="19712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b="1" dirty="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D047779C-CA43-4BAB-86D0-0FE58D9EE71D}"/>
              </a:ext>
            </a:extLst>
          </p:cNvPr>
          <p:cNvSpPr txBox="1"/>
          <p:nvPr/>
        </p:nvSpPr>
        <p:spPr>
          <a:xfrm>
            <a:off x="4045706" y="2364258"/>
            <a:ext cx="2481554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/>
              <a:t>A wonderful serenity has taken possession of my entire soul, like these sweet</a:t>
            </a:r>
            <a:endParaRPr lang="en-US" sz="1200" dirty="0"/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7CDE1A06-C205-46FE-83B6-43F128A8F50F}"/>
              </a:ext>
            </a:extLst>
          </p:cNvPr>
          <p:cNvSpPr txBox="1"/>
          <p:nvPr/>
        </p:nvSpPr>
        <p:spPr>
          <a:xfrm>
            <a:off x="4045706" y="2023072"/>
            <a:ext cx="19712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b="1" dirty="0">
                <a:solidFill>
                  <a:schemeClr val="accent2"/>
                </a:solidFill>
                <a:latin typeface="+mj-lt"/>
              </a:rPr>
              <a:t>Description</a:t>
            </a:r>
            <a:endParaRPr lang="en-ID" sz="2000" b="1" dirty="0">
              <a:solidFill>
                <a:schemeClr val="accent2"/>
              </a:solidFill>
              <a:latin typeface="+mj-lt"/>
            </a:endParaRP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9EE74C49-417C-4332-8ABC-15BB6951B0A5}"/>
              </a:ext>
            </a:extLst>
          </p:cNvPr>
          <p:cNvSpPr txBox="1"/>
          <p:nvPr/>
        </p:nvSpPr>
        <p:spPr>
          <a:xfrm>
            <a:off x="1037247" y="4220900"/>
            <a:ext cx="2481554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/>
              <a:t>A wonderful serenity has taken possession of my entire soul, like these sweet</a:t>
            </a:r>
            <a:endParaRPr lang="en-US" sz="1200" dirty="0"/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B6B3DECC-C181-4928-B480-C93746B39191}"/>
              </a:ext>
            </a:extLst>
          </p:cNvPr>
          <p:cNvSpPr txBox="1"/>
          <p:nvPr/>
        </p:nvSpPr>
        <p:spPr>
          <a:xfrm>
            <a:off x="1037247" y="3879714"/>
            <a:ext cx="19712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b="1" dirty="0">
                <a:solidFill>
                  <a:schemeClr val="accent3"/>
                </a:solidFill>
                <a:latin typeface="+mj-lt"/>
              </a:rPr>
              <a:t>Description</a:t>
            </a:r>
            <a:endParaRPr lang="en-ID" sz="2000" b="1" dirty="0">
              <a:solidFill>
                <a:schemeClr val="accent3"/>
              </a:solidFill>
              <a:latin typeface="+mj-lt"/>
            </a:endParaRP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95304196-B92B-483D-8979-41410098B177}"/>
              </a:ext>
            </a:extLst>
          </p:cNvPr>
          <p:cNvSpPr txBox="1"/>
          <p:nvPr/>
        </p:nvSpPr>
        <p:spPr>
          <a:xfrm>
            <a:off x="4045706" y="4220900"/>
            <a:ext cx="2481554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</a:t>
            </a: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452374B7-6838-405F-8F40-D8953EFC6EA3}"/>
              </a:ext>
            </a:extLst>
          </p:cNvPr>
          <p:cNvSpPr txBox="1"/>
          <p:nvPr/>
        </p:nvSpPr>
        <p:spPr>
          <a:xfrm>
            <a:off x="4045706" y="3879714"/>
            <a:ext cx="19712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b="1" dirty="0">
                <a:solidFill>
                  <a:schemeClr val="accent4"/>
                </a:solidFill>
                <a:latin typeface="+mj-lt"/>
              </a:rPr>
              <a:t>Description</a:t>
            </a:r>
            <a:endParaRPr lang="en-ID" sz="2000" b="1" dirty="0">
              <a:solidFill>
                <a:schemeClr val="accent4"/>
              </a:solidFill>
              <a:latin typeface="+mj-lt"/>
            </a:endParaRPr>
          </a:p>
        </p:txBody>
      </p:sp>
      <p:sp>
        <p:nvSpPr>
          <p:cNvPr id="21" name="Rectangle: Rounded Corners 20">
            <a:extLst>
              <a:ext uri="{FF2B5EF4-FFF2-40B4-BE49-F238E27FC236}">
                <a16:creationId xmlns:a16="http://schemas.microsoft.com/office/drawing/2014/main" id="{7C604CE6-7A35-4A8C-A6AC-0B3F901ADB50}"/>
              </a:ext>
            </a:extLst>
          </p:cNvPr>
          <p:cNvSpPr/>
          <p:nvPr/>
        </p:nvSpPr>
        <p:spPr>
          <a:xfrm>
            <a:off x="692368" y="2164577"/>
            <a:ext cx="264996" cy="264996"/>
          </a:xfrm>
          <a:prstGeom prst="round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22" name="Rectangle: Rounded Corners 21">
            <a:extLst>
              <a:ext uri="{FF2B5EF4-FFF2-40B4-BE49-F238E27FC236}">
                <a16:creationId xmlns:a16="http://schemas.microsoft.com/office/drawing/2014/main" id="{6942CFEA-E6EE-4BC2-B558-D07F4AF9DE25}"/>
              </a:ext>
            </a:extLst>
          </p:cNvPr>
          <p:cNvSpPr/>
          <p:nvPr/>
        </p:nvSpPr>
        <p:spPr>
          <a:xfrm>
            <a:off x="3711226" y="2164577"/>
            <a:ext cx="264996" cy="264996"/>
          </a:xfrm>
          <a:prstGeom prst="round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23" name="Rectangle: Rounded Corners 22">
            <a:extLst>
              <a:ext uri="{FF2B5EF4-FFF2-40B4-BE49-F238E27FC236}">
                <a16:creationId xmlns:a16="http://schemas.microsoft.com/office/drawing/2014/main" id="{8232316C-D46B-42B8-8CB3-90DC035583B2}"/>
              </a:ext>
            </a:extLst>
          </p:cNvPr>
          <p:cNvSpPr/>
          <p:nvPr/>
        </p:nvSpPr>
        <p:spPr>
          <a:xfrm>
            <a:off x="692368" y="3983124"/>
            <a:ext cx="264996" cy="264996"/>
          </a:xfrm>
          <a:prstGeom prst="round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24" name="Rectangle: Rounded Corners 23">
            <a:extLst>
              <a:ext uri="{FF2B5EF4-FFF2-40B4-BE49-F238E27FC236}">
                <a16:creationId xmlns:a16="http://schemas.microsoft.com/office/drawing/2014/main" id="{B29F7F4A-22AD-4DF2-AD17-C86A5DBB926F}"/>
              </a:ext>
            </a:extLst>
          </p:cNvPr>
          <p:cNvSpPr/>
          <p:nvPr/>
        </p:nvSpPr>
        <p:spPr>
          <a:xfrm>
            <a:off x="3711226" y="3983124"/>
            <a:ext cx="264996" cy="264996"/>
          </a:xfrm>
          <a:prstGeom prst="roundRect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102102351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8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53" presetClass="entr" presetSubtype="16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53" presetClass="entr" presetSubtype="16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8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53" presetClass="entr" presetSubtype="16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8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3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6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7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8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9" presetID="22" presetClass="entr" presetSubtype="8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1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1" grpId="0" build="p"/>
      <p:bldGraphic spid="12" grpId="0">
        <p:bldAsOne/>
      </p:bldGraphic>
      <p:bldP spid="13" grpId="0"/>
      <p:bldP spid="14" grpId="0"/>
      <p:bldP spid="15" grpId="0"/>
      <p:bldP spid="16" grpId="0"/>
      <p:bldP spid="17" grpId="0"/>
      <p:bldP spid="18" grpId="0"/>
      <p:bldP spid="19" grpId="0"/>
      <p:bldP spid="20" grpId="0"/>
      <p:bldP spid="21" grpId="0" animBg="1"/>
      <p:bldP spid="22" grpId="0" animBg="1"/>
      <p:bldP spid="23" grpId="0" animBg="1"/>
      <p:bldP spid="24" grpId="0" animBg="1"/>
    </p:bldLst>
  </p:timing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>
            <a:extLst>
              <a:ext uri="{FF2B5EF4-FFF2-40B4-BE49-F238E27FC236}">
                <a16:creationId xmlns:a16="http://schemas.microsoft.com/office/drawing/2014/main" id="{CA1CF8B8-C810-4A4C-9371-57A373871D4A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FF951476-286E-4FEC-9D3F-6F3F7A181C49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A3EFC3C8-49E0-4CDD-9C51-7C346E22FD50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E16C5311-D45D-4CE4-9015-492D28C58BCD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4" name="Graphic 2">
              <a:extLst>
                <a:ext uri="{FF2B5EF4-FFF2-40B4-BE49-F238E27FC236}">
                  <a16:creationId xmlns:a16="http://schemas.microsoft.com/office/drawing/2014/main" id="{83D86B64-1BDB-4E07-9D0D-A0BA593FB403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5A1926BD-E944-4153-9F2D-84A1FB4F581E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" name="Freeform: Shape 5">
                <a:extLst>
                  <a:ext uri="{FF2B5EF4-FFF2-40B4-BE49-F238E27FC236}">
                    <a16:creationId xmlns:a16="http://schemas.microsoft.com/office/drawing/2014/main" id="{C277EC80-42BF-423E-BF27-DF5DDF1BB98D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1C3EBB67-0044-4059-964E-AD0015B9E104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415C144C-CD69-4460-B323-FDE31527DD77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graphicFrame>
        <p:nvGraphicFramePr>
          <p:cNvPr id="11" name="Chart 10">
            <a:extLst>
              <a:ext uri="{FF2B5EF4-FFF2-40B4-BE49-F238E27FC236}">
                <a16:creationId xmlns:a16="http://schemas.microsoft.com/office/drawing/2014/main" id="{EE463221-3DF9-4615-B2D3-B80F21569515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1820561329"/>
              </p:ext>
            </p:extLst>
          </p:nvPr>
        </p:nvGraphicFramePr>
        <p:xfrm>
          <a:off x="3931403" y="1644522"/>
          <a:ext cx="4329195" cy="3496268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sp>
        <p:nvSpPr>
          <p:cNvPr id="12" name="Rectangle: Rounded Corners 11">
            <a:extLst>
              <a:ext uri="{FF2B5EF4-FFF2-40B4-BE49-F238E27FC236}">
                <a16:creationId xmlns:a16="http://schemas.microsoft.com/office/drawing/2014/main" id="{00B28714-78ED-484A-9624-DCF8E70A8CC8}"/>
              </a:ext>
            </a:extLst>
          </p:cNvPr>
          <p:cNvSpPr/>
          <p:nvPr/>
        </p:nvSpPr>
        <p:spPr>
          <a:xfrm>
            <a:off x="3606702" y="2092919"/>
            <a:ext cx="182880" cy="182880"/>
          </a:xfrm>
          <a:prstGeom prst="round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3" name="Rectangle: Rounded Corners 12">
            <a:extLst>
              <a:ext uri="{FF2B5EF4-FFF2-40B4-BE49-F238E27FC236}">
                <a16:creationId xmlns:a16="http://schemas.microsoft.com/office/drawing/2014/main" id="{DC2170E0-D94D-4A49-98E1-035A097507AD}"/>
              </a:ext>
            </a:extLst>
          </p:cNvPr>
          <p:cNvSpPr/>
          <p:nvPr/>
        </p:nvSpPr>
        <p:spPr>
          <a:xfrm>
            <a:off x="3606702" y="3858672"/>
            <a:ext cx="182880" cy="182880"/>
          </a:xfrm>
          <a:prstGeom prst="round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4" name="Rectangle: Rounded Corners 13">
            <a:extLst>
              <a:ext uri="{FF2B5EF4-FFF2-40B4-BE49-F238E27FC236}">
                <a16:creationId xmlns:a16="http://schemas.microsoft.com/office/drawing/2014/main" id="{73642F46-CE80-404F-BA61-14814D1FE0D0}"/>
              </a:ext>
            </a:extLst>
          </p:cNvPr>
          <p:cNvSpPr/>
          <p:nvPr/>
        </p:nvSpPr>
        <p:spPr>
          <a:xfrm>
            <a:off x="8446789" y="3858672"/>
            <a:ext cx="182880" cy="182880"/>
          </a:xfrm>
          <a:prstGeom prst="round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5" name="Rectangle: Rounded Corners 14">
            <a:extLst>
              <a:ext uri="{FF2B5EF4-FFF2-40B4-BE49-F238E27FC236}">
                <a16:creationId xmlns:a16="http://schemas.microsoft.com/office/drawing/2014/main" id="{B625549F-3BD1-415A-BFE7-D7DA2CEFAC22}"/>
              </a:ext>
            </a:extLst>
          </p:cNvPr>
          <p:cNvSpPr/>
          <p:nvPr/>
        </p:nvSpPr>
        <p:spPr>
          <a:xfrm>
            <a:off x="8446789" y="2092919"/>
            <a:ext cx="182880" cy="182880"/>
          </a:xfrm>
          <a:prstGeom prst="roundRect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3E350567-1D7B-44A0-A874-CC20016DD677}"/>
              </a:ext>
            </a:extLst>
          </p:cNvPr>
          <p:cNvSpPr txBox="1"/>
          <p:nvPr/>
        </p:nvSpPr>
        <p:spPr>
          <a:xfrm>
            <a:off x="8849121" y="2268469"/>
            <a:ext cx="2250367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</a:t>
            </a: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D9742BAC-4213-4112-A55A-02B35026AD68}"/>
              </a:ext>
            </a:extLst>
          </p:cNvPr>
          <p:cNvSpPr txBox="1"/>
          <p:nvPr/>
        </p:nvSpPr>
        <p:spPr>
          <a:xfrm>
            <a:off x="8849121" y="1901162"/>
            <a:ext cx="1396181" cy="42062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600" b="1" dirty="0">
                <a:solidFill>
                  <a:schemeClr val="accent4"/>
                </a:solidFill>
                <a:latin typeface="+mj-lt"/>
              </a:rPr>
              <a:t>Description</a:t>
            </a:r>
            <a:endParaRPr lang="en-US" sz="1600" b="1" dirty="0">
              <a:solidFill>
                <a:schemeClr val="accent4"/>
              </a:solidFill>
              <a:latin typeface="+mj-lt"/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A88F6F9B-10A6-46BD-9BDF-E62174FD878E}"/>
              </a:ext>
            </a:extLst>
          </p:cNvPr>
          <p:cNvSpPr txBox="1"/>
          <p:nvPr/>
        </p:nvSpPr>
        <p:spPr>
          <a:xfrm>
            <a:off x="8849121" y="4050265"/>
            <a:ext cx="2250367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</a:t>
            </a: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6836D430-6E9A-4074-A67C-32C3ECB11A6A}"/>
              </a:ext>
            </a:extLst>
          </p:cNvPr>
          <p:cNvSpPr txBox="1"/>
          <p:nvPr/>
        </p:nvSpPr>
        <p:spPr>
          <a:xfrm>
            <a:off x="8849121" y="3682958"/>
            <a:ext cx="1396181" cy="42062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600" b="1" dirty="0">
                <a:solidFill>
                  <a:schemeClr val="accent3"/>
                </a:solidFill>
                <a:latin typeface="+mj-lt"/>
              </a:rPr>
              <a:t>Description</a:t>
            </a:r>
            <a:endParaRPr lang="en-US" sz="1600" b="1" dirty="0">
              <a:solidFill>
                <a:schemeClr val="accent3"/>
              </a:solidFill>
              <a:latin typeface="+mj-lt"/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D97F2E99-BAF7-43E8-9BCC-F8E5121C0790}"/>
              </a:ext>
            </a:extLst>
          </p:cNvPr>
          <p:cNvSpPr txBox="1"/>
          <p:nvPr/>
        </p:nvSpPr>
        <p:spPr>
          <a:xfrm>
            <a:off x="1136882" y="2268469"/>
            <a:ext cx="2250368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1200" dirty="0"/>
              <a:t>A wonderful serenity has taken possession of my entire soul</a:t>
            </a: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C88D2DF2-8531-4D96-977F-E1F44D40E85F}"/>
              </a:ext>
            </a:extLst>
          </p:cNvPr>
          <p:cNvSpPr txBox="1"/>
          <p:nvPr/>
        </p:nvSpPr>
        <p:spPr>
          <a:xfrm>
            <a:off x="1991069" y="1901162"/>
            <a:ext cx="1396181" cy="42062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1600" b="1" dirty="0">
                <a:solidFill>
                  <a:schemeClr val="accent1"/>
                </a:solidFill>
                <a:latin typeface="+mj-lt"/>
              </a:rPr>
              <a:t>Description</a:t>
            </a:r>
            <a:endParaRPr lang="en-US" sz="1600" b="1" dirty="0">
              <a:solidFill>
                <a:schemeClr val="accent1"/>
              </a:solidFill>
              <a:latin typeface="+mj-lt"/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0D34EF25-5E7F-4677-B741-C3D11893D037}"/>
              </a:ext>
            </a:extLst>
          </p:cNvPr>
          <p:cNvSpPr txBox="1"/>
          <p:nvPr/>
        </p:nvSpPr>
        <p:spPr>
          <a:xfrm>
            <a:off x="1092512" y="4050265"/>
            <a:ext cx="2294737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1200" dirty="0"/>
              <a:t>A wonderful serenity has taken possession of my entire soul</a:t>
            </a: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241A17E2-3201-44FE-86F0-4981944B4EE3}"/>
              </a:ext>
            </a:extLst>
          </p:cNvPr>
          <p:cNvSpPr txBox="1"/>
          <p:nvPr/>
        </p:nvSpPr>
        <p:spPr>
          <a:xfrm>
            <a:off x="1991069" y="3682958"/>
            <a:ext cx="1396181" cy="42062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1600" b="1" dirty="0">
                <a:solidFill>
                  <a:schemeClr val="accent2"/>
                </a:solidFill>
                <a:latin typeface="+mj-lt"/>
              </a:rPr>
              <a:t>Description</a:t>
            </a:r>
            <a:endParaRPr lang="en-US" sz="1600" b="1" dirty="0">
              <a:solidFill>
                <a:schemeClr val="accent2"/>
              </a:solidFill>
              <a:latin typeface="+mj-lt"/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F124C481-F144-4785-834A-6449D4B294CA}"/>
              </a:ext>
            </a:extLst>
          </p:cNvPr>
          <p:cNvSpPr txBox="1"/>
          <p:nvPr/>
        </p:nvSpPr>
        <p:spPr>
          <a:xfrm>
            <a:off x="2554703" y="5370621"/>
            <a:ext cx="7082593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 I am alone, and feel the charm of existence in this spot, which was created for the bliss of souls </a:t>
            </a:r>
            <a:r>
              <a:rPr lang="en-US" sz="1200"/>
              <a:t>like mine.</a:t>
            </a:r>
            <a:endParaRPr lang="en-US" sz="1200" dirty="0"/>
          </a:p>
        </p:txBody>
      </p:sp>
      <p:sp>
        <p:nvSpPr>
          <p:cNvPr id="26" name="Text Placeholder 25">
            <a:extLst>
              <a:ext uri="{FF2B5EF4-FFF2-40B4-BE49-F238E27FC236}">
                <a16:creationId xmlns:a16="http://schemas.microsoft.com/office/drawing/2014/main" id="{31801D14-4FA8-43FC-894E-9DF2CA8C74A2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Chart &amp; Diagram</a:t>
            </a:r>
          </a:p>
        </p:txBody>
      </p:sp>
    </p:spTree>
    <p:extLst>
      <p:ext uri="{BB962C8B-B14F-4D97-AF65-F5344CB8AC3E}">
        <p14:creationId xmlns:p14="http://schemas.microsoft.com/office/powerpoint/2010/main" val="111568340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2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2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49" presetClass="entr" presetSubtype="0" decel="10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2" presetClass="entr" presetSubtype="2" accel="20000" decel="6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7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8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9" presetID="2" presetClass="entr" presetSubtype="2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1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2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3" presetID="2" presetClass="entr" presetSubtype="2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5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6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7" presetID="2" presetClass="entr" presetSubtype="2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9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0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1" presetID="2" presetClass="entr" presetSubtype="2" accel="20000" decel="6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3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4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5" presetID="2" presetClass="entr" presetSubtype="2" accel="20000" decel="6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7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8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9" presetID="2" presetClass="entr" presetSubtype="8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1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2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3" presetID="2" presetClass="entr" presetSubtype="8" accel="20000" decel="6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5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6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7" presetID="2" presetClass="entr" presetSubtype="8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9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0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1" presetID="2" presetClass="entr" presetSubtype="8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3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4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5" presetID="2" presetClass="entr" presetSubtype="8" accel="20000" decel="6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7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8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9" presetID="2" presetClass="entr" presetSubtype="8" accel="20000" decel="6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1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2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3" presetID="10" presetClass="entr" presetSubtype="0" fill="hold" grpId="0" nodeType="withEffect">
                                  <p:stCondLst>
                                    <p:cond delay="200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5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Graphic spid="11" grpId="0">
        <p:bldAsOne/>
      </p:bldGraphic>
      <p:bldP spid="12" grpId="0" animBg="1"/>
      <p:bldP spid="13" grpId="0" animBg="1"/>
      <p:bldP spid="14" grpId="0" animBg="1"/>
      <p:bldP spid="15" grpId="0" animBg="1"/>
      <p:bldP spid="16" grpId="0"/>
      <p:bldP spid="17" grpId="0"/>
      <p:bldP spid="18" grpId="0"/>
      <p:bldP spid="19" grpId="0"/>
      <p:bldP spid="20" grpId="0"/>
      <p:bldP spid="21" grpId="0"/>
      <p:bldP spid="22" grpId="0"/>
      <p:bldP spid="23" grpId="0"/>
      <p:bldP spid="25" grpId="0"/>
      <p:bldP spid="26" grpId="0" build="p"/>
    </p:bldLst>
  </p:timing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>
            <a:extLst>
              <a:ext uri="{FF2B5EF4-FFF2-40B4-BE49-F238E27FC236}">
                <a16:creationId xmlns:a16="http://schemas.microsoft.com/office/drawing/2014/main" id="{7DDDE932-5748-4782-A7FE-031BC9622E2D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E14D5B15-7CC7-4F3D-8A77-1B1D0001993F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36B8CA77-1470-4BD9-98F9-3858EA23D6A2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026F4BA8-D904-4393-A67D-A36844010FA7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4" name="Graphic 2">
              <a:extLst>
                <a:ext uri="{FF2B5EF4-FFF2-40B4-BE49-F238E27FC236}">
                  <a16:creationId xmlns:a16="http://schemas.microsoft.com/office/drawing/2014/main" id="{B02C22D6-4BFD-4DBC-BC20-CC359D691E8D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B3779D58-0860-4CA9-8DD3-BBFBD82BC5A4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" name="Freeform: Shape 5">
                <a:extLst>
                  <a:ext uri="{FF2B5EF4-FFF2-40B4-BE49-F238E27FC236}">
                    <a16:creationId xmlns:a16="http://schemas.microsoft.com/office/drawing/2014/main" id="{88BA5878-6C15-4A3D-892E-B997D08350FF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470C2B20-8861-467A-8905-DEBBC78ED481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C78C3CCE-C772-461B-87B4-7E52F781E7C2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1" name="Freeform 5">
            <a:extLst>
              <a:ext uri="{FF2B5EF4-FFF2-40B4-BE49-F238E27FC236}">
                <a16:creationId xmlns:a16="http://schemas.microsoft.com/office/drawing/2014/main" id="{94FA9630-9730-4E4A-ABCC-B5656C08AD44}"/>
              </a:ext>
            </a:extLst>
          </p:cNvPr>
          <p:cNvSpPr>
            <a:spLocks/>
          </p:cNvSpPr>
          <p:nvPr/>
        </p:nvSpPr>
        <p:spPr bwMode="auto">
          <a:xfrm>
            <a:off x="1319266" y="2039109"/>
            <a:ext cx="2052749" cy="2519178"/>
          </a:xfrm>
          <a:custGeom>
            <a:avLst/>
            <a:gdLst>
              <a:gd name="T0" fmla="*/ 720 w 1441"/>
              <a:gd name="T1" fmla="*/ 0 h 1777"/>
              <a:gd name="T2" fmla="*/ 0 w 1441"/>
              <a:gd name="T3" fmla="*/ 293 h 1777"/>
              <a:gd name="T4" fmla="*/ 0 w 1441"/>
              <a:gd name="T5" fmla="*/ 1242 h 1777"/>
              <a:gd name="T6" fmla="*/ 720 w 1441"/>
              <a:gd name="T7" fmla="*/ 1777 h 1777"/>
              <a:gd name="T8" fmla="*/ 1441 w 1441"/>
              <a:gd name="T9" fmla="*/ 1242 h 1777"/>
              <a:gd name="T10" fmla="*/ 1441 w 1441"/>
              <a:gd name="T11" fmla="*/ 293 h 1777"/>
              <a:gd name="T12" fmla="*/ 720 w 1441"/>
              <a:gd name="T13" fmla="*/ 0 h 177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1441" h="1777">
                <a:moveTo>
                  <a:pt x="720" y="0"/>
                </a:moveTo>
                <a:cubicBezTo>
                  <a:pt x="720" y="0"/>
                  <a:pt x="406" y="236"/>
                  <a:pt x="0" y="293"/>
                </a:cubicBezTo>
                <a:cubicBezTo>
                  <a:pt x="0" y="1242"/>
                  <a:pt x="0" y="1242"/>
                  <a:pt x="0" y="1242"/>
                </a:cubicBezTo>
                <a:cubicBezTo>
                  <a:pt x="0" y="1242"/>
                  <a:pt x="128" y="1699"/>
                  <a:pt x="720" y="1777"/>
                </a:cubicBezTo>
                <a:cubicBezTo>
                  <a:pt x="1313" y="1699"/>
                  <a:pt x="1441" y="1242"/>
                  <a:pt x="1441" y="1242"/>
                </a:cubicBezTo>
                <a:cubicBezTo>
                  <a:pt x="1441" y="293"/>
                  <a:pt x="1441" y="293"/>
                  <a:pt x="1441" y="293"/>
                </a:cubicBezTo>
                <a:cubicBezTo>
                  <a:pt x="1034" y="236"/>
                  <a:pt x="720" y="0"/>
                  <a:pt x="720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12" name="Freeform 5">
            <a:extLst>
              <a:ext uri="{FF2B5EF4-FFF2-40B4-BE49-F238E27FC236}">
                <a16:creationId xmlns:a16="http://schemas.microsoft.com/office/drawing/2014/main" id="{1F6F19CB-90F9-43C6-B047-EBDF4C6F4A31}"/>
              </a:ext>
            </a:extLst>
          </p:cNvPr>
          <p:cNvSpPr>
            <a:spLocks/>
          </p:cNvSpPr>
          <p:nvPr/>
        </p:nvSpPr>
        <p:spPr bwMode="auto">
          <a:xfrm>
            <a:off x="3818730" y="2039109"/>
            <a:ext cx="2052749" cy="2519178"/>
          </a:xfrm>
          <a:custGeom>
            <a:avLst/>
            <a:gdLst>
              <a:gd name="T0" fmla="*/ 720 w 1441"/>
              <a:gd name="T1" fmla="*/ 0 h 1777"/>
              <a:gd name="T2" fmla="*/ 0 w 1441"/>
              <a:gd name="T3" fmla="*/ 293 h 1777"/>
              <a:gd name="T4" fmla="*/ 0 w 1441"/>
              <a:gd name="T5" fmla="*/ 1242 h 1777"/>
              <a:gd name="T6" fmla="*/ 720 w 1441"/>
              <a:gd name="T7" fmla="*/ 1777 h 1777"/>
              <a:gd name="T8" fmla="*/ 1441 w 1441"/>
              <a:gd name="T9" fmla="*/ 1242 h 1777"/>
              <a:gd name="T10" fmla="*/ 1441 w 1441"/>
              <a:gd name="T11" fmla="*/ 293 h 1777"/>
              <a:gd name="T12" fmla="*/ 720 w 1441"/>
              <a:gd name="T13" fmla="*/ 0 h 177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1441" h="1777">
                <a:moveTo>
                  <a:pt x="720" y="0"/>
                </a:moveTo>
                <a:cubicBezTo>
                  <a:pt x="720" y="0"/>
                  <a:pt x="406" y="236"/>
                  <a:pt x="0" y="293"/>
                </a:cubicBezTo>
                <a:cubicBezTo>
                  <a:pt x="0" y="1242"/>
                  <a:pt x="0" y="1242"/>
                  <a:pt x="0" y="1242"/>
                </a:cubicBezTo>
                <a:cubicBezTo>
                  <a:pt x="0" y="1242"/>
                  <a:pt x="128" y="1699"/>
                  <a:pt x="720" y="1777"/>
                </a:cubicBezTo>
                <a:cubicBezTo>
                  <a:pt x="1313" y="1699"/>
                  <a:pt x="1441" y="1242"/>
                  <a:pt x="1441" y="1242"/>
                </a:cubicBezTo>
                <a:cubicBezTo>
                  <a:pt x="1441" y="293"/>
                  <a:pt x="1441" y="293"/>
                  <a:pt x="1441" y="293"/>
                </a:cubicBezTo>
                <a:cubicBezTo>
                  <a:pt x="1034" y="236"/>
                  <a:pt x="720" y="0"/>
                  <a:pt x="720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13" name="Freeform 5">
            <a:extLst>
              <a:ext uri="{FF2B5EF4-FFF2-40B4-BE49-F238E27FC236}">
                <a16:creationId xmlns:a16="http://schemas.microsoft.com/office/drawing/2014/main" id="{8308E87B-03A8-48CF-AF10-795ED3E82C14}"/>
              </a:ext>
            </a:extLst>
          </p:cNvPr>
          <p:cNvSpPr>
            <a:spLocks/>
          </p:cNvSpPr>
          <p:nvPr/>
        </p:nvSpPr>
        <p:spPr bwMode="auto">
          <a:xfrm>
            <a:off x="6319358" y="2039109"/>
            <a:ext cx="2052749" cy="2519178"/>
          </a:xfrm>
          <a:custGeom>
            <a:avLst/>
            <a:gdLst>
              <a:gd name="T0" fmla="*/ 720 w 1441"/>
              <a:gd name="T1" fmla="*/ 0 h 1777"/>
              <a:gd name="T2" fmla="*/ 0 w 1441"/>
              <a:gd name="T3" fmla="*/ 293 h 1777"/>
              <a:gd name="T4" fmla="*/ 0 w 1441"/>
              <a:gd name="T5" fmla="*/ 1242 h 1777"/>
              <a:gd name="T6" fmla="*/ 720 w 1441"/>
              <a:gd name="T7" fmla="*/ 1777 h 1777"/>
              <a:gd name="T8" fmla="*/ 1441 w 1441"/>
              <a:gd name="T9" fmla="*/ 1242 h 1777"/>
              <a:gd name="T10" fmla="*/ 1441 w 1441"/>
              <a:gd name="T11" fmla="*/ 293 h 1777"/>
              <a:gd name="T12" fmla="*/ 720 w 1441"/>
              <a:gd name="T13" fmla="*/ 0 h 177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1441" h="1777">
                <a:moveTo>
                  <a:pt x="720" y="0"/>
                </a:moveTo>
                <a:cubicBezTo>
                  <a:pt x="720" y="0"/>
                  <a:pt x="406" y="236"/>
                  <a:pt x="0" y="293"/>
                </a:cubicBezTo>
                <a:cubicBezTo>
                  <a:pt x="0" y="1242"/>
                  <a:pt x="0" y="1242"/>
                  <a:pt x="0" y="1242"/>
                </a:cubicBezTo>
                <a:cubicBezTo>
                  <a:pt x="0" y="1242"/>
                  <a:pt x="128" y="1699"/>
                  <a:pt x="720" y="1777"/>
                </a:cubicBezTo>
                <a:cubicBezTo>
                  <a:pt x="1313" y="1699"/>
                  <a:pt x="1441" y="1242"/>
                  <a:pt x="1441" y="1242"/>
                </a:cubicBezTo>
                <a:cubicBezTo>
                  <a:pt x="1441" y="293"/>
                  <a:pt x="1441" y="293"/>
                  <a:pt x="1441" y="293"/>
                </a:cubicBezTo>
                <a:cubicBezTo>
                  <a:pt x="1034" y="236"/>
                  <a:pt x="720" y="0"/>
                  <a:pt x="720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14" name="Freeform 5">
            <a:extLst>
              <a:ext uri="{FF2B5EF4-FFF2-40B4-BE49-F238E27FC236}">
                <a16:creationId xmlns:a16="http://schemas.microsoft.com/office/drawing/2014/main" id="{2F6CCAB0-3641-4385-8A35-5EE0A49D46C3}"/>
              </a:ext>
            </a:extLst>
          </p:cNvPr>
          <p:cNvSpPr>
            <a:spLocks/>
          </p:cNvSpPr>
          <p:nvPr/>
        </p:nvSpPr>
        <p:spPr bwMode="auto">
          <a:xfrm>
            <a:off x="8819986" y="2039109"/>
            <a:ext cx="2052749" cy="2519178"/>
          </a:xfrm>
          <a:custGeom>
            <a:avLst/>
            <a:gdLst>
              <a:gd name="T0" fmla="*/ 720 w 1441"/>
              <a:gd name="T1" fmla="*/ 0 h 1777"/>
              <a:gd name="T2" fmla="*/ 0 w 1441"/>
              <a:gd name="T3" fmla="*/ 293 h 1777"/>
              <a:gd name="T4" fmla="*/ 0 w 1441"/>
              <a:gd name="T5" fmla="*/ 1242 h 1777"/>
              <a:gd name="T6" fmla="*/ 720 w 1441"/>
              <a:gd name="T7" fmla="*/ 1777 h 1777"/>
              <a:gd name="T8" fmla="*/ 1441 w 1441"/>
              <a:gd name="T9" fmla="*/ 1242 h 1777"/>
              <a:gd name="T10" fmla="*/ 1441 w 1441"/>
              <a:gd name="T11" fmla="*/ 293 h 1777"/>
              <a:gd name="T12" fmla="*/ 720 w 1441"/>
              <a:gd name="T13" fmla="*/ 0 h 177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1441" h="1777">
                <a:moveTo>
                  <a:pt x="720" y="0"/>
                </a:moveTo>
                <a:cubicBezTo>
                  <a:pt x="720" y="0"/>
                  <a:pt x="406" y="236"/>
                  <a:pt x="0" y="293"/>
                </a:cubicBezTo>
                <a:cubicBezTo>
                  <a:pt x="0" y="1242"/>
                  <a:pt x="0" y="1242"/>
                  <a:pt x="0" y="1242"/>
                </a:cubicBezTo>
                <a:cubicBezTo>
                  <a:pt x="0" y="1242"/>
                  <a:pt x="128" y="1699"/>
                  <a:pt x="720" y="1777"/>
                </a:cubicBezTo>
                <a:cubicBezTo>
                  <a:pt x="1313" y="1699"/>
                  <a:pt x="1441" y="1242"/>
                  <a:pt x="1441" y="1242"/>
                </a:cubicBezTo>
                <a:cubicBezTo>
                  <a:pt x="1441" y="293"/>
                  <a:pt x="1441" y="293"/>
                  <a:pt x="1441" y="293"/>
                </a:cubicBezTo>
                <a:cubicBezTo>
                  <a:pt x="1034" y="236"/>
                  <a:pt x="720" y="0"/>
                  <a:pt x="72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0BB11BA0-657C-4BD1-ABD2-3E355D35D312}"/>
              </a:ext>
            </a:extLst>
          </p:cNvPr>
          <p:cNvSpPr txBox="1"/>
          <p:nvPr/>
        </p:nvSpPr>
        <p:spPr>
          <a:xfrm>
            <a:off x="1413485" y="2428240"/>
            <a:ext cx="1864310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6000" b="1">
                <a:solidFill>
                  <a:schemeClr val="bg2"/>
                </a:solidFill>
              </a:rPr>
              <a:t>5</a:t>
            </a:r>
            <a:r>
              <a:rPr lang="en-US" sz="6000" b="1" baseline="30000">
                <a:solidFill>
                  <a:schemeClr val="bg2"/>
                </a:solidFill>
              </a:rPr>
              <a:t>th</a:t>
            </a:r>
            <a:endParaRPr lang="en-US" sz="6000" b="1">
              <a:solidFill>
                <a:schemeClr val="bg2"/>
              </a:solidFill>
            </a:endParaRP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3F72CC2D-B69B-4366-B415-4BAC06B6A1EF}"/>
              </a:ext>
            </a:extLst>
          </p:cNvPr>
          <p:cNvSpPr txBox="1"/>
          <p:nvPr/>
        </p:nvSpPr>
        <p:spPr>
          <a:xfrm>
            <a:off x="1641448" y="3377830"/>
            <a:ext cx="1408384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600" b="1" dirty="0">
                <a:solidFill>
                  <a:schemeClr val="bg2"/>
                </a:solidFill>
                <a:latin typeface="+mj-lt"/>
              </a:rPr>
              <a:t>Description</a:t>
            </a: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5C36D2CB-B994-43B8-8BF3-0BDB633156A0}"/>
              </a:ext>
            </a:extLst>
          </p:cNvPr>
          <p:cNvSpPr txBox="1"/>
          <p:nvPr/>
        </p:nvSpPr>
        <p:spPr>
          <a:xfrm>
            <a:off x="1585586" y="3634473"/>
            <a:ext cx="1520108" cy="48564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D97F5D18-5B17-4993-89AE-849D86EF1487}"/>
              </a:ext>
            </a:extLst>
          </p:cNvPr>
          <p:cNvSpPr txBox="1"/>
          <p:nvPr/>
        </p:nvSpPr>
        <p:spPr>
          <a:xfrm>
            <a:off x="3912949" y="2428240"/>
            <a:ext cx="1864310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6000" b="1">
                <a:solidFill>
                  <a:schemeClr val="bg2"/>
                </a:solidFill>
              </a:rPr>
              <a:t>152</a:t>
            </a: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9CC461AB-12B3-48D3-BDB1-3E9059A9BD3A}"/>
              </a:ext>
            </a:extLst>
          </p:cNvPr>
          <p:cNvSpPr txBox="1"/>
          <p:nvPr/>
        </p:nvSpPr>
        <p:spPr>
          <a:xfrm>
            <a:off x="4140912" y="3377830"/>
            <a:ext cx="1408384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600" b="1">
                <a:solidFill>
                  <a:schemeClr val="bg2"/>
                </a:solidFill>
                <a:latin typeface="+mj-lt"/>
              </a:rPr>
              <a:t>Clients</a:t>
            </a:r>
            <a:endParaRPr lang="en-US" sz="160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FAE80B8F-2565-4F54-8132-DE91512CBC08}"/>
              </a:ext>
            </a:extLst>
          </p:cNvPr>
          <p:cNvSpPr txBox="1"/>
          <p:nvPr/>
        </p:nvSpPr>
        <p:spPr>
          <a:xfrm>
            <a:off x="4085050" y="3634473"/>
            <a:ext cx="1520108" cy="48564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>
                <a:solidFill>
                  <a:schemeClr val="bg2"/>
                </a:solidFill>
              </a:rPr>
              <a:t>A wonderful serenity has taken possession</a:t>
            </a:r>
            <a:endParaRPr lang="en-US" sz="900" dirty="0">
              <a:solidFill>
                <a:schemeClr val="bg2"/>
              </a:solidFill>
            </a:endParaRP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665CE3B7-55C5-4268-833E-FDD6A2F5B269}"/>
              </a:ext>
            </a:extLst>
          </p:cNvPr>
          <p:cNvSpPr txBox="1"/>
          <p:nvPr/>
        </p:nvSpPr>
        <p:spPr>
          <a:xfrm>
            <a:off x="6414743" y="2428240"/>
            <a:ext cx="1864310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6000" b="1">
                <a:solidFill>
                  <a:schemeClr val="bg2"/>
                </a:solidFill>
              </a:rPr>
              <a:t>12K</a:t>
            </a: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AF79AD78-776E-4783-8F38-6785F7110EAC}"/>
              </a:ext>
            </a:extLst>
          </p:cNvPr>
          <p:cNvSpPr txBox="1"/>
          <p:nvPr/>
        </p:nvSpPr>
        <p:spPr>
          <a:xfrm>
            <a:off x="6642706" y="3377830"/>
            <a:ext cx="1408384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600" b="1">
                <a:solidFill>
                  <a:schemeClr val="bg2"/>
                </a:solidFill>
                <a:latin typeface="+mj-lt"/>
              </a:rPr>
              <a:t>Followers</a:t>
            </a:r>
            <a:endParaRPr lang="en-US" sz="160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FD5B877C-C904-4095-93F0-48557E91B2ED}"/>
              </a:ext>
            </a:extLst>
          </p:cNvPr>
          <p:cNvSpPr txBox="1"/>
          <p:nvPr/>
        </p:nvSpPr>
        <p:spPr>
          <a:xfrm>
            <a:off x="6586844" y="3634473"/>
            <a:ext cx="1520108" cy="48564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>
                <a:solidFill>
                  <a:schemeClr val="bg2"/>
                </a:solidFill>
              </a:rPr>
              <a:t>A wonderful serenity has taken possession</a:t>
            </a:r>
            <a:endParaRPr lang="en-US" sz="900" dirty="0">
              <a:solidFill>
                <a:schemeClr val="bg2"/>
              </a:solidFill>
            </a:endParaRPr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9A9A0AD6-7D6A-4B24-8DE7-EAB1E872E4D2}"/>
              </a:ext>
            </a:extLst>
          </p:cNvPr>
          <p:cNvSpPr txBox="1"/>
          <p:nvPr/>
        </p:nvSpPr>
        <p:spPr>
          <a:xfrm>
            <a:off x="8914205" y="2428240"/>
            <a:ext cx="1864310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6000" b="1">
                <a:solidFill>
                  <a:schemeClr val="bg2"/>
                </a:solidFill>
              </a:rPr>
              <a:t>4/5</a:t>
            </a: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0ACF1700-FBA6-4385-ADD3-F302CE049BE8}"/>
              </a:ext>
            </a:extLst>
          </p:cNvPr>
          <p:cNvSpPr txBox="1"/>
          <p:nvPr/>
        </p:nvSpPr>
        <p:spPr>
          <a:xfrm>
            <a:off x="9142168" y="3377830"/>
            <a:ext cx="1408384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600" b="1" dirty="0">
                <a:solidFill>
                  <a:schemeClr val="bg2"/>
                </a:solidFill>
                <a:latin typeface="+mj-lt"/>
              </a:rPr>
              <a:t>Best Rate</a:t>
            </a:r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52D3265E-6F59-439E-9605-8B4053DC2157}"/>
              </a:ext>
            </a:extLst>
          </p:cNvPr>
          <p:cNvSpPr txBox="1"/>
          <p:nvPr/>
        </p:nvSpPr>
        <p:spPr>
          <a:xfrm>
            <a:off x="9086306" y="3634473"/>
            <a:ext cx="1520108" cy="48564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>
                <a:solidFill>
                  <a:schemeClr val="bg2"/>
                </a:solidFill>
              </a:rPr>
              <a:t>A wonderful serenity has taken possession</a:t>
            </a:r>
            <a:endParaRPr lang="en-US" sz="900" dirty="0">
              <a:solidFill>
                <a:schemeClr val="bg2"/>
              </a:solidFill>
            </a:endParaRPr>
          </a:p>
        </p:txBody>
      </p:sp>
      <p:sp>
        <p:nvSpPr>
          <p:cNvPr id="27" name="Text Placeholder 26">
            <a:extLst>
              <a:ext uri="{FF2B5EF4-FFF2-40B4-BE49-F238E27FC236}">
                <a16:creationId xmlns:a16="http://schemas.microsoft.com/office/drawing/2014/main" id="{B8255ABC-3536-430A-A003-34FEB228248F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Infographic</a:t>
            </a: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5E8C2AAB-5CCC-4A44-81B2-5711D577D1D0}"/>
              </a:ext>
            </a:extLst>
          </p:cNvPr>
          <p:cNvSpPr txBox="1"/>
          <p:nvPr/>
        </p:nvSpPr>
        <p:spPr>
          <a:xfrm>
            <a:off x="1970882" y="5252001"/>
            <a:ext cx="8250237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 I am alone, and feel the charm of existence in this spot, which was created for the bliss of souls like mine.</a:t>
            </a:r>
          </a:p>
        </p:txBody>
      </p:sp>
    </p:spTree>
    <p:extLst>
      <p:ext uri="{BB962C8B-B14F-4D97-AF65-F5344CB8AC3E}">
        <p14:creationId xmlns:p14="http://schemas.microsoft.com/office/powerpoint/2010/main" val="221645015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4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4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4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4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10" presetClass="entr" presetSubtype="0" fill="hold" grpId="0" nodeType="withEffect">
                                  <p:stCondLst>
                                    <p:cond delay="225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5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1" grpId="0" animBg="1"/>
      <p:bldP spid="12" grpId="0" animBg="1"/>
      <p:bldP spid="13" grpId="0" animBg="1"/>
      <p:bldP spid="14" grpId="0" animBg="1"/>
      <p:bldP spid="15" grpId="0"/>
      <p:bldP spid="16" grpId="0"/>
      <p:bldP spid="17" grpId="0"/>
      <p:bldP spid="18" grpId="0"/>
      <p:bldP spid="19" grpId="0"/>
      <p:bldP spid="20" grpId="0"/>
      <p:bldP spid="21" grpId="0"/>
      <p:bldP spid="22" grpId="0"/>
      <p:bldP spid="23" grpId="0"/>
      <p:bldP spid="24" grpId="0"/>
      <p:bldP spid="25" grpId="0"/>
      <p:bldP spid="26" grpId="0"/>
      <p:bldP spid="27" grpId="0" build="p"/>
      <p:bldP spid="28" grpId="0"/>
    </p:bldLst>
  </p:timing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8" name="Freeform: Shape 107">
            <a:extLst>
              <a:ext uri="{FF2B5EF4-FFF2-40B4-BE49-F238E27FC236}">
                <a16:creationId xmlns:a16="http://schemas.microsoft.com/office/drawing/2014/main" id="{D7BE8FA1-70AE-4D75-A450-C9B0A16F06EC}"/>
              </a:ext>
            </a:extLst>
          </p:cNvPr>
          <p:cNvSpPr/>
          <p:nvPr/>
        </p:nvSpPr>
        <p:spPr>
          <a:xfrm rot="16200000">
            <a:off x="4676812" y="148045"/>
            <a:ext cx="5466773" cy="5170682"/>
          </a:xfrm>
          <a:custGeom>
            <a:avLst/>
            <a:gdLst>
              <a:gd name="connsiteX0" fmla="*/ 5466773 w 5466773"/>
              <a:gd name="connsiteY0" fmla="*/ 1408148 h 5170682"/>
              <a:gd name="connsiteX1" fmla="*/ 5466773 w 5466773"/>
              <a:gd name="connsiteY1" fmla="*/ 4130674 h 5170682"/>
              <a:gd name="connsiteX2" fmla="*/ 5436690 w 5466773"/>
              <a:gd name="connsiteY2" fmla="*/ 4188812 h 5170682"/>
              <a:gd name="connsiteX3" fmla="*/ 4773947 w 5466773"/>
              <a:gd name="connsiteY3" fmla="*/ 4914296 h 5170682"/>
              <a:gd name="connsiteX4" fmla="*/ 1641524 w 5466773"/>
              <a:gd name="connsiteY4" fmla="*/ 4356719 h 5170682"/>
              <a:gd name="connsiteX5" fmla="*/ 24884 w 5466773"/>
              <a:gd name="connsiteY5" fmla="*/ 2316791 h 5170682"/>
              <a:gd name="connsiteX6" fmla="*/ 0 w 5466773"/>
              <a:gd name="connsiteY6" fmla="*/ 2183194 h 5170682"/>
              <a:gd name="connsiteX7" fmla="*/ 0 w 5466773"/>
              <a:gd name="connsiteY7" fmla="*/ 1721984 h 5170682"/>
              <a:gd name="connsiteX8" fmla="*/ 23185 w 5466773"/>
              <a:gd name="connsiteY8" fmla="*/ 1605082 h 5170682"/>
              <a:gd name="connsiteX9" fmla="*/ 2851883 w 5466773"/>
              <a:gd name="connsiteY9" fmla="*/ 339 h 5170682"/>
              <a:gd name="connsiteX10" fmla="*/ 5391924 w 5466773"/>
              <a:gd name="connsiteY10" fmla="*/ 1289476 h 517068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5466773" h="5170682">
                <a:moveTo>
                  <a:pt x="5466773" y="1408148"/>
                </a:moveTo>
                <a:lnTo>
                  <a:pt x="5466773" y="4130674"/>
                </a:lnTo>
                <a:lnTo>
                  <a:pt x="5436690" y="4188812"/>
                </a:lnTo>
                <a:cubicBezTo>
                  <a:pt x="5263918" y="4492765"/>
                  <a:pt x="5038854" y="4747135"/>
                  <a:pt x="4773947" y="4914296"/>
                </a:cubicBezTo>
                <a:cubicBezTo>
                  <a:pt x="3926242" y="5449211"/>
                  <a:pt x="2679622" y="5091092"/>
                  <a:pt x="1641524" y="4356719"/>
                </a:cubicBezTo>
                <a:cubicBezTo>
                  <a:pt x="862954" y="3809337"/>
                  <a:pt x="201677" y="3047765"/>
                  <a:pt x="24884" y="2316791"/>
                </a:cubicBezTo>
                <a:lnTo>
                  <a:pt x="0" y="2183194"/>
                </a:lnTo>
                <a:lnTo>
                  <a:pt x="0" y="1721984"/>
                </a:lnTo>
                <a:lnTo>
                  <a:pt x="23185" y="1605082"/>
                </a:lnTo>
                <a:cubicBezTo>
                  <a:pt x="267976" y="693917"/>
                  <a:pt x="1591662" y="-17794"/>
                  <a:pt x="2851883" y="339"/>
                </a:cubicBezTo>
                <a:cubicBezTo>
                  <a:pt x="3875813" y="18757"/>
                  <a:pt x="4857846" y="518982"/>
                  <a:pt x="5391924" y="1289476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14" name="PpHolder2">
            <a:extLst>
              <a:ext uri="{FF2B5EF4-FFF2-40B4-BE49-F238E27FC236}">
                <a16:creationId xmlns:a16="http://schemas.microsoft.com/office/drawing/2014/main" id="{942EA6AC-33C7-42C5-B66B-37F37A2BC7E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27" name="Text Placeholder 126">
            <a:extLst>
              <a:ext uri="{FF2B5EF4-FFF2-40B4-BE49-F238E27FC236}">
                <a16:creationId xmlns:a16="http://schemas.microsoft.com/office/drawing/2014/main" id="{C38EF41C-4107-45CC-976E-7AFEA7D1E3FD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Map</a:t>
            </a:r>
          </a:p>
        </p:txBody>
      </p:sp>
      <p:grpSp>
        <p:nvGrpSpPr>
          <p:cNvPr id="5" name="Group 4">
            <a:extLst>
              <a:ext uri="{FF2B5EF4-FFF2-40B4-BE49-F238E27FC236}">
                <a16:creationId xmlns:a16="http://schemas.microsoft.com/office/drawing/2014/main" id="{F1EE9C87-33B2-4F8B-9A76-57FF242B075A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6" name="Group 5">
              <a:extLst>
                <a:ext uri="{FF2B5EF4-FFF2-40B4-BE49-F238E27FC236}">
                  <a16:creationId xmlns:a16="http://schemas.microsoft.com/office/drawing/2014/main" id="{A3564442-FC8A-4C2B-A540-17226A3AE81B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2" name="Freeform: Shape 11">
                <a:extLst>
                  <a:ext uri="{FF2B5EF4-FFF2-40B4-BE49-F238E27FC236}">
                    <a16:creationId xmlns:a16="http://schemas.microsoft.com/office/drawing/2014/main" id="{41DA912C-19C7-4806-BE3A-F28D16DFB2E2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3" name="Freeform: Shape 12">
                <a:extLst>
                  <a:ext uri="{FF2B5EF4-FFF2-40B4-BE49-F238E27FC236}">
                    <a16:creationId xmlns:a16="http://schemas.microsoft.com/office/drawing/2014/main" id="{8FE6B7F8-C2BC-49F0-8A65-B61566E63426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7" name="Graphic 2">
              <a:extLst>
                <a:ext uri="{FF2B5EF4-FFF2-40B4-BE49-F238E27FC236}">
                  <a16:creationId xmlns:a16="http://schemas.microsoft.com/office/drawing/2014/main" id="{40BF1105-DDCD-4C4C-A92C-3026A90490E3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5189B07A-B3AA-4E40-BFAC-1F42B955CB4A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FB2D7FE9-A60A-4F10-B250-D100DF3947F1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ED1EB6D1-AF98-4E97-B79F-EB1655A191A5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1" name="Freeform: Shape 10">
                <a:extLst>
                  <a:ext uri="{FF2B5EF4-FFF2-40B4-BE49-F238E27FC236}">
                    <a16:creationId xmlns:a16="http://schemas.microsoft.com/office/drawing/2014/main" id="{CB01299A-5886-46F0-B469-357A94106BE8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6" name="Freeform: Shape 15">
            <a:extLst>
              <a:ext uri="{FF2B5EF4-FFF2-40B4-BE49-F238E27FC236}">
                <a16:creationId xmlns:a16="http://schemas.microsoft.com/office/drawing/2014/main" id="{2A2B96DE-CC0E-471C-9C70-98D8B83E55C4}"/>
              </a:ext>
            </a:extLst>
          </p:cNvPr>
          <p:cNvSpPr/>
          <p:nvPr/>
        </p:nvSpPr>
        <p:spPr>
          <a:xfrm>
            <a:off x="4705956" y="0"/>
            <a:ext cx="7486044" cy="6858000"/>
          </a:xfrm>
          <a:custGeom>
            <a:avLst/>
            <a:gdLst>
              <a:gd name="connsiteX0" fmla="*/ 3244218 w 7486044"/>
              <a:gd name="connsiteY0" fmla="*/ 0 h 6858000"/>
              <a:gd name="connsiteX1" fmla="*/ 7486044 w 7486044"/>
              <a:gd name="connsiteY1" fmla="*/ 0 h 6858000"/>
              <a:gd name="connsiteX2" fmla="*/ 7486044 w 7486044"/>
              <a:gd name="connsiteY2" fmla="*/ 6858000 h 6858000"/>
              <a:gd name="connsiteX3" fmla="*/ 51377 w 7486044"/>
              <a:gd name="connsiteY3" fmla="*/ 6858000 h 6858000"/>
              <a:gd name="connsiteX4" fmla="*/ 37131 w 7486044"/>
              <a:gd name="connsiteY4" fmla="*/ 6745888 h 6858000"/>
              <a:gd name="connsiteX5" fmla="*/ 0 w 7486044"/>
              <a:gd name="connsiteY5" fmla="*/ 6010577 h 6858000"/>
              <a:gd name="connsiteX6" fmla="*/ 3170759 w 7486044"/>
              <a:gd name="connsiteY6" fmla="*/ 47094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7486044" h="6858000">
                <a:moveTo>
                  <a:pt x="3244218" y="0"/>
                </a:moveTo>
                <a:lnTo>
                  <a:pt x="7486044" y="0"/>
                </a:lnTo>
                <a:lnTo>
                  <a:pt x="7486044" y="6858000"/>
                </a:lnTo>
                <a:lnTo>
                  <a:pt x="51377" y="6858000"/>
                </a:lnTo>
                <a:lnTo>
                  <a:pt x="37131" y="6745888"/>
                </a:lnTo>
                <a:cubicBezTo>
                  <a:pt x="12578" y="6504124"/>
                  <a:pt x="0" y="6258820"/>
                  <a:pt x="0" y="6010577"/>
                </a:cubicBezTo>
                <a:cubicBezTo>
                  <a:pt x="0" y="3528155"/>
                  <a:pt x="1257750" y="1339497"/>
                  <a:pt x="3170759" y="47094"/>
                </a:cubicBezTo>
                <a:close/>
              </a:path>
            </a:pathLst>
          </a:custGeom>
          <a:solidFill>
            <a:schemeClr val="tx2">
              <a:alpha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/>
          </a:p>
        </p:txBody>
      </p:sp>
      <p:grpSp>
        <p:nvGrpSpPr>
          <p:cNvPr id="17" name="Group 16">
            <a:extLst>
              <a:ext uri="{FF2B5EF4-FFF2-40B4-BE49-F238E27FC236}">
                <a16:creationId xmlns:a16="http://schemas.microsoft.com/office/drawing/2014/main" id="{51293D68-BDB5-49F0-AAAF-624AB3A232BD}"/>
              </a:ext>
            </a:extLst>
          </p:cNvPr>
          <p:cNvGrpSpPr/>
          <p:nvPr/>
        </p:nvGrpSpPr>
        <p:grpSpPr>
          <a:xfrm>
            <a:off x="6938483" y="1056690"/>
            <a:ext cx="4475854" cy="5136812"/>
            <a:chOff x="6974155" y="233680"/>
            <a:chExt cx="4762756" cy="5466080"/>
          </a:xfrm>
          <a:solidFill>
            <a:schemeClr val="bg2"/>
          </a:solidFill>
        </p:grpSpPr>
        <p:grpSp>
          <p:nvGrpSpPr>
            <p:cNvPr id="18" name="Group 274">
              <a:extLst>
                <a:ext uri="{FF2B5EF4-FFF2-40B4-BE49-F238E27FC236}">
                  <a16:creationId xmlns:a16="http://schemas.microsoft.com/office/drawing/2014/main" id="{F4CD5A10-5AFE-4F01-9598-C34C6EC304CE}"/>
                </a:ext>
              </a:extLst>
            </p:cNvPr>
            <p:cNvGrpSpPr/>
            <p:nvPr/>
          </p:nvGrpSpPr>
          <p:grpSpPr>
            <a:xfrm>
              <a:off x="9629859" y="3385503"/>
              <a:ext cx="1432915" cy="2314257"/>
              <a:chOff x="3030538" y="2674938"/>
              <a:chExt cx="779463" cy="1258888"/>
            </a:xfrm>
            <a:grpFill/>
          </p:grpSpPr>
          <p:sp>
            <p:nvSpPr>
              <p:cNvPr id="83" name="Freeform 22">
                <a:extLst>
                  <a:ext uri="{FF2B5EF4-FFF2-40B4-BE49-F238E27FC236}">
                    <a16:creationId xmlns:a16="http://schemas.microsoft.com/office/drawing/2014/main" id="{609C7F5B-C342-4F63-985E-54F94A7237A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541713" y="2881313"/>
                <a:ext cx="39688" cy="31750"/>
              </a:xfrm>
              <a:custGeom>
                <a:avLst/>
                <a:gdLst/>
                <a:ahLst/>
                <a:cxnLst>
                  <a:cxn ang="0">
                    <a:pos x="10" y="0"/>
                  </a:cxn>
                  <a:cxn ang="0">
                    <a:pos x="20" y="4"/>
                  </a:cxn>
                  <a:cxn ang="0">
                    <a:pos x="27" y="5"/>
                  </a:cxn>
                  <a:cxn ang="0">
                    <a:pos x="30" y="9"/>
                  </a:cxn>
                  <a:cxn ang="0">
                    <a:pos x="18" y="23"/>
                  </a:cxn>
                  <a:cxn ang="0">
                    <a:pos x="0" y="11"/>
                  </a:cxn>
                  <a:cxn ang="0">
                    <a:pos x="9" y="0"/>
                  </a:cxn>
                  <a:cxn ang="0">
                    <a:pos x="10" y="0"/>
                  </a:cxn>
                </a:cxnLst>
                <a:rect l="0" t="0" r="r" b="b"/>
                <a:pathLst>
                  <a:path w="30" h="23">
                    <a:moveTo>
                      <a:pt x="10" y="0"/>
                    </a:moveTo>
                    <a:cubicBezTo>
                      <a:pt x="13" y="1"/>
                      <a:pt x="16" y="4"/>
                      <a:pt x="20" y="4"/>
                    </a:cubicBezTo>
                    <a:cubicBezTo>
                      <a:pt x="21" y="9"/>
                      <a:pt x="25" y="5"/>
                      <a:pt x="27" y="5"/>
                    </a:cubicBezTo>
                    <a:cubicBezTo>
                      <a:pt x="29" y="5"/>
                      <a:pt x="30" y="8"/>
                      <a:pt x="30" y="9"/>
                    </a:cubicBezTo>
                    <a:cubicBezTo>
                      <a:pt x="30" y="12"/>
                      <a:pt x="23" y="23"/>
                      <a:pt x="18" y="23"/>
                    </a:cubicBezTo>
                    <a:cubicBezTo>
                      <a:pt x="11" y="23"/>
                      <a:pt x="0" y="15"/>
                      <a:pt x="0" y="11"/>
                    </a:cubicBezTo>
                    <a:cubicBezTo>
                      <a:pt x="0" y="4"/>
                      <a:pt x="3" y="0"/>
                      <a:pt x="9" y="0"/>
                    </a:cubicBezTo>
                    <a:cubicBezTo>
                      <a:pt x="9" y="0"/>
                      <a:pt x="10" y="0"/>
                      <a:pt x="10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84" name="Freeform 23">
                <a:extLst>
                  <a:ext uri="{FF2B5EF4-FFF2-40B4-BE49-F238E27FC236}">
                    <a16:creationId xmlns:a16="http://schemas.microsoft.com/office/drawing/2014/main" id="{5BDA475A-F318-415F-91F9-F53AB0ED7F5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30538" y="2674938"/>
                <a:ext cx="779463" cy="1258888"/>
              </a:xfrm>
              <a:custGeom>
                <a:avLst/>
                <a:gdLst/>
                <a:ahLst/>
                <a:cxnLst>
                  <a:cxn ang="0">
                    <a:pos x="46" y="91"/>
                  </a:cxn>
                  <a:cxn ang="0">
                    <a:pos x="51" y="51"/>
                  </a:cxn>
                  <a:cxn ang="0">
                    <a:pos x="59" y="46"/>
                  </a:cxn>
                  <a:cxn ang="0">
                    <a:pos x="82" y="18"/>
                  </a:cxn>
                  <a:cxn ang="0">
                    <a:pos x="128" y="6"/>
                  </a:cxn>
                  <a:cxn ang="0">
                    <a:pos x="126" y="42"/>
                  </a:cxn>
                  <a:cxn ang="0">
                    <a:pos x="136" y="13"/>
                  </a:cxn>
                  <a:cxn ang="0">
                    <a:pos x="146" y="5"/>
                  </a:cxn>
                  <a:cxn ang="0">
                    <a:pos x="194" y="24"/>
                  </a:cxn>
                  <a:cxn ang="0">
                    <a:pos x="227" y="20"/>
                  </a:cxn>
                  <a:cxn ang="0">
                    <a:pos x="233" y="26"/>
                  </a:cxn>
                  <a:cxn ang="0">
                    <a:pos x="270" y="50"/>
                  </a:cxn>
                  <a:cxn ang="0">
                    <a:pos x="328" y="84"/>
                  </a:cxn>
                  <a:cxn ang="0">
                    <a:pos x="354" y="89"/>
                  </a:cxn>
                  <a:cxn ang="0">
                    <a:pos x="389" y="130"/>
                  </a:cxn>
                  <a:cxn ang="0">
                    <a:pos x="383" y="170"/>
                  </a:cxn>
                  <a:cxn ang="0">
                    <a:pos x="403" y="185"/>
                  </a:cxn>
                  <a:cxn ang="0">
                    <a:pos x="454" y="175"/>
                  </a:cxn>
                  <a:cxn ang="0">
                    <a:pos x="467" y="191"/>
                  </a:cxn>
                  <a:cxn ang="0">
                    <a:pos x="513" y="191"/>
                  </a:cxn>
                  <a:cxn ang="0">
                    <a:pos x="575" y="220"/>
                  </a:cxn>
                  <a:cxn ang="0">
                    <a:pos x="549" y="310"/>
                  </a:cxn>
                  <a:cxn ang="0">
                    <a:pos x="532" y="374"/>
                  </a:cxn>
                  <a:cxn ang="0">
                    <a:pos x="522" y="405"/>
                  </a:cxn>
                  <a:cxn ang="0">
                    <a:pos x="485" y="449"/>
                  </a:cxn>
                  <a:cxn ang="0">
                    <a:pos x="429" y="474"/>
                  </a:cxn>
                  <a:cxn ang="0">
                    <a:pos x="412" y="524"/>
                  </a:cxn>
                  <a:cxn ang="0">
                    <a:pos x="388" y="559"/>
                  </a:cxn>
                  <a:cxn ang="0">
                    <a:pos x="311" y="614"/>
                  </a:cxn>
                  <a:cxn ang="0">
                    <a:pos x="297" y="619"/>
                  </a:cxn>
                  <a:cxn ang="0">
                    <a:pos x="308" y="654"/>
                  </a:cxn>
                  <a:cxn ang="0">
                    <a:pos x="244" y="677"/>
                  </a:cxn>
                  <a:cxn ang="0">
                    <a:pos x="240" y="707"/>
                  </a:cxn>
                  <a:cxn ang="0">
                    <a:pos x="205" y="711"/>
                  </a:cxn>
                  <a:cxn ang="0">
                    <a:pos x="225" y="730"/>
                  </a:cxn>
                  <a:cxn ang="0">
                    <a:pos x="214" y="739"/>
                  </a:cxn>
                  <a:cxn ang="0">
                    <a:pos x="178" y="787"/>
                  </a:cxn>
                  <a:cxn ang="0">
                    <a:pos x="176" y="846"/>
                  </a:cxn>
                  <a:cxn ang="0">
                    <a:pos x="161" y="884"/>
                  </a:cxn>
                  <a:cxn ang="0">
                    <a:pos x="200" y="935"/>
                  </a:cxn>
                  <a:cxn ang="0">
                    <a:pos x="169" y="945"/>
                  </a:cxn>
                  <a:cxn ang="0">
                    <a:pos x="127" y="921"/>
                  </a:cxn>
                  <a:cxn ang="0">
                    <a:pos x="92" y="903"/>
                  </a:cxn>
                  <a:cxn ang="0">
                    <a:pos x="93" y="889"/>
                  </a:cxn>
                  <a:cxn ang="0">
                    <a:pos x="84" y="857"/>
                  </a:cxn>
                  <a:cxn ang="0">
                    <a:pos x="82" y="791"/>
                  </a:cxn>
                  <a:cxn ang="0">
                    <a:pos x="86" y="782"/>
                  </a:cxn>
                  <a:cxn ang="0">
                    <a:pos x="112" y="718"/>
                  </a:cxn>
                  <a:cxn ang="0">
                    <a:pos x="95" y="708"/>
                  </a:cxn>
                  <a:cxn ang="0">
                    <a:pos x="102" y="680"/>
                  </a:cxn>
                  <a:cxn ang="0">
                    <a:pos x="114" y="626"/>
                  </a:cxn>
                  <a:cxn ang="0">
                    <a:pos x="124" y="562"/>
                  </a:cxn>
                  <a:cxn ang="0">
                    <a:pos x="136" y="494"/>
                  </a:cxn>
                  <a:cxn ang="0">
                    <a:pos x="143" y="434"/>
                  </a:cxn>
                  <a:cxn ang="0">
                    <a:pos x="104" y="370"/>
                  </a:cxn>
                  <a:cxn ang="0">
                    <a:pos x="62" y="330"/>
                  </a:cxn>
                  <a:cxn ang="0">
                    <a:pos x="28" y="261"/>
                  </a:cxn>
                  <a:cxn ang="0">
                    <a:pos x="11" y="242"/>
                  </a:cxn>
                  <a:cxn ang="0">
                    <a:pos x="18" y="191"/>
                  </a:cxn>
                  <a:cxn ang="0">
                    <a:pos x="14" y="148"/>
                  </a:cxn>
                  <a:cxn ang="0">
                    <a:pos x="47" y="106"/>
                  </a:cxn>
                </a:cxnLst>
                <a:rect l="0" t="0" r="r" b="b"/>
                <a:pathLst>
                  <a:path w="586" h="945">
                    <a:moveTo>
                      <a:pt x="49" y="103"/>
                    </a:moveTo>
                    <a:cubicBezTo>
                      <a:pt x="49" y="102"/>
                      <a:pt x="49" y="101"/>
                      <a:pt x="49" y="100"/>
                    </a:cubicBezTo>
                    <a:cubicBezTo>
                      <a:pt x="49" y="97"/>
                      <a:pt x="46" y="94"/>
                      <a:pt x="46" y="91"/>
                    </a:cubicBezTo>
                    <a:cubicBezTo>
                      <a:pt x="46" y="85"/>
                      <a:pt x="48" y="84"/>
                      <a:pt x="48" y="79"/>
                    </a:cubicBezTo>
                    <a:cubicBezTo>
                      <a:pt x="48" y="70"/>
                      <a:pt x="40" y="71"/>
                      <a:pt x="40" y="63"/>
                    </a:cubicBezTo>
                    <a:cubicBezTo>
                      <a:pt x="40" y="57"/>
                      <a:pt x="49" y="55"/>
                      <a:pt x="51" y="51"/>
                    </a:cubicBezTo>
                    <a:cubicBezTo>
                      <a:pt x="55" y="52"/>
                      <a:pt x="53" y="52"/>
                      <a:pt x="57" y="51"/>
                    </a:cubicBezTo>
                    <a:cubicBezTo>
                      <a:pt x="57" y="50"/>
                      <a:pt x="57" y="49"/>
                      <a:pt x="57" y="48"/>
                    </a:cubicBezTo>
                    <a:cubicBezTo>
                      <a:pt x="57" y="48"/>
                      <a:pt x="58" y="46"/>
                      <a:pt x="59" y="46"/>
                    </a:cubicBezTo>
                    <a:cubicBezTo>
                      <a:pt x="59" y="42"/>
                      <a:pt x="64" y="40"/>
                      <a:pt x="66" y="39"/>
                    </a:cubicBezTo>
                    <a:cubicBezTo>
                      <a:pt x="69" y="37"/>
                      <a:pt x="69" y="31"/>
                      <a:pt x="70" y="28"/>
                    </a:cubicBezTo>
                    <a:cubicBezTo>
                      <a:pt x="72" y="21"/>
                      <a:pt x="76" y="19"/>
                      <a:pt x="82" y="18"/>
                    </a:cubicBezTo>
                    <a:cubicBezTo>
                      <a:pt x="93" y="14"/>
                      <a:pt x="100" y="12"/>
                      <a:pt x="111" y="9"/>
                    </a:cubicBezTo>
                    <a:cubicBezTo>
                      <a:pt x="117" y="7"/>
                      <a:pt x="118" y="0"/>
                      <a:pt x="124" y="0"/>
                    </a:cubicBezTo>
                    <a:cubicBezTo>
                      <a:pt x="126" y="0"/>
                      <a:pt x="128" y="5"/>
                      <a:pt x="128" y="6"/>
                    </a:cubicBezTo>
                    <a:cubicBezTo>
                      <a:pt x="128" y="9"/>
                      <a:pt x="125" y="11"/>
                      <a:pt x="123" y="11"/>
                    </a:cubicBezTo>
                    <a:cubicBezTo>
                      <a:pt x="122" y="18"/>
                      <a:pt x="119" y="25"/>
                      <a:pt x="119" y="29"/>
                    </a:cubicBezTo>
                    <a:cubicBezTo>
                      <a:pt x="119" y="34"/>
                      <a:pt x="122" y="42"/>
                      <a:pt x="126" y="42"/>
                    </a:cubicBezTo>
                    <a:cubicBezTo>
                      <a:pt x="128" y="42"/>
                      <a:pt x="131" y="37"/>
                      <a:pt x="131" y="35"/>
                    </a:cubicBezTo>
                    <a:cubicBezTo>
                      <a:pt x="131" y="30"/>
                      <a:pt x="125" y="27"/>
                      <a:pt x="125" y="21"/>
                    </a:cubicBezTo>
                    <a:cubicBezTo>
                      <a:pt x="125" y="15"/>
                      <a:pt x="132" y="16"/>
                      <a:pt x="136" y="13"/>
                    </a:cubicBezTo>
                    <a:cubicBezTo>
                      <a:pt x="147" y="13"/>
                      <a:pt x="147" y="13"/>
                      <a:pt x="147" y="13"/>
                    </a:cubicBezTo>
                    <a:cubicBezTo>
                      <a:pt x="145" y="8"/>
                      <a:pt x="139" y="10"/>
                      <a:pt x="139" y="5"/>
                    </a:cubicBezTo>
                    <a:cubicBezTo>
                      <a:pt x="146" y="5"/>
                      <a:pt x="146" y="5"/>
                      <a:pt x="146" y="5"/>
                    </a:cubicBezTo>
                    <a:cubicBezTo>
                      <a:pt x="148" y="12"/>
                      <a:pt x="158" y="14"/>
                      <a:pt x="165" y="16"/>
                    </a:cubicBezTo>
                    <a:cubicBezTo>
                      <a:pt x="165" y="20"/>
                      <a:pt x="167" y="23"/>
                      <a:pt x="170" y="24"/>
                    </a:cubicBezTo>
                    <a:cubicBezTo>
                      <a:pt x="177" y="24"/>
                      <a:pt x="190" y="24"/>
                      <a:pt x="194" y="24"/>
                    </a:cubicBezTo>
                    <a:cubicBezTo>
                      <a:pt x="194" y="28"/>
                      <a:pt x="199" y="29"/>
                      <a:pt x="203" y="29"/>
                    </a:cubicBezTo>
                    <a:cubicBezTo>
                      <a:pt x="209" y="28"/>
                      <a:pt x="214" y="28"/>
                      <a:pt x="216" y="22"/>
                    </a:cubicBezTo>
                    <a:cubicBezTo>
                      <a:pt x="217" y="21"/>
                      <a:pt x="226" y="21"/>
                      <a:pt x="227" y="20"/>
                    </a:cubicBezTo>
                    <a:cubicBezTo>
                      <a:pt x="232" y="20"/>
                      <a:pt x="240" y="21"/>
                      <a:pt x="240" y="21"/>
                    </a:cubicBezTo>
                    <a:cubicBezTo>
                      <a:pt x="238" y="23"/>
                      <a:pt x="234" y="23"/>
                      <a:pt x="233" y="22"/>
                    </a:cubicBezTo>
                    <a:cubicBezTo>
                      <a:pt x="233" y="26"/>
                      <a:pt x="233" y="26"/>
                      <a:pt x="233" y="26"/>
                    </a:cubicBezTo>
                    <a:cubicBezTo>
                      <a:pt x="236" y="32"/>
                      <a:pt x="245" y="33"/>
                      <a:pt x="252" y="36"/>
                    </a:cubicBezTo>
                    <a:cubicBezTo>
                      <a:pt x="258" y="37"/>
                      <a:pt x="256" y="44"/>
                      <a:pt x="258" y="50"/>
                    </a:cubicBezTo>
                    <a:cubicBezTo>
                      <a:pt x="270" y="50"/>
                      <a:pt x="270" y="50"/>
                      <a:pt x="270" y="50"/>
                    </a:cubicBezTo>
                    <a:cubicBezTo>
                      <a:pt x="279" y="58"/>
                      <a:pt x="283" y="57"/>
                      <a:pt x="288" y="68"/>
                    </a:cubicBezTo>
                    <a:cubicBezTo>
                      <a:pt x="289" y="70"/>
                      <a:pt x="293" y="70"/>
                      <a:pt x="295" y="70"/>
                    </a:cubicBezTo>
                    <a:cubicBezTo>
                      <a:pt x="298" y="83"/>
                      <a:pt x="316" y="81"/>
                      <a:pt x="328" y="84"/>
                    </a:cubicBezTo>
                    <a:cubicBezTo>
                      <a:pt x="340" y="84"/>
                      <a:pt x="340" y="84"/>
                      <a:pt x="340" y="84"/>
                    </a:cubicBezTo>
                    <a:cubicBezTo>
                      <a:pt x="343" y="85"/>
                      <a:pt x="350" y="89"/>
                      <a:pt x="354" y="89"/>
                    </a:cubicBezTo>
                    <a:cubicBezTo>
                      <a:pt x="354" y="89"/>
                      <a:pt x="354" y="89"/>
                      <a:pt x="354" y="89"/>
                    </a:cubicBezTo>
                    <a:cubicBezTo>
                      <a:pt x="355" y="89"/>
                      <a:pt x="356" y="89"/>
                      <a:pt x="357" y="89"/>
                    </a:cubicBezTo>
                    <a:cubicBezTo>
                      <a:pt x="364" y="89"/>
                      <a:pt x="373" y="104"/>
                      <a:pt x="381" y="106"/>
                    </a:cubicBezTo>
                    <a:cubicBezTo>
                      <a:pt x="381" y="111"/>
                      <a:pt x="386" y="125"/>
                      <a:pt x="389" y="130"/>
                    </a:cubicBezTo>
                    <a:cubicBezTo>
                      <a:pt x="391" y="134"/>
                      <a:pt x="397" y="134"/>
                      <a:pt x="397" y="139"/>
                    </a:cubicBezTo>
                    <a:cubicBezTo>
                      <a:pt x="390" y="148"/>
                      <a:pt x="377" y="152"/>
                      <a:pt x="377" y="165"/>
                    </a:cubicBezTo>
                    <a:cubicBezTo>
                      <a:pt x="377" y="170"/>
                      <a:pt x="381" y="169"/>
                      <a:pt x="383" y="170"/>
                    </a:cubicBezTo>
                    <a:cubicBezTo>
                      <a:pt x="387" y="172"/>
                      <a:pt x="390" y="176"/>
                      <a:pt x="390" y="180"/>
                    </a:cubicBezTo>
                    <a:cubicBezTo>
                      <a:pt x="401" y="180"/>
                      <a:pt x="401" y="180"/>
                      <a:pt x="401" y="180"/>
                    </a:cubicBezTo>
                    <a:cubicBezTo>
                      <a:pt x="401" y="182"/>
                      <a:pt x="402" y="185"/>
                      <a:pt x="403" y="185"/>
                    </a:cubicBezTo>
                    <a:cubicBezTo>
                      <a:pt x="405" y="185"/>
                      <a:pt x="407" y="182"/>
                      <a:pt x="408" y="180"/>
                    </a:cubicBezTo>
                    <a:cubicBezTo>
                      <a:pt x="413" y="173"/>
                      <a:pt x="418" y="164"/>
                      <a:pt x="425" y="164"/>
                    </a:cubicBezTo>
                    <a:cubicBezTo>
                      <a:pt x="433" y="164"/>
                      <a:pt x="449" y="172"/>
                      <a:pt x="454" y="175"/>
                    </a:cubicBezTo>
                    <a:cubicBezTo>
                      <a:pt x="458" y="178"/>
                      <a:pt x="462" y="177"/>
                      <a:pt x="463" y="180"/>
                    </a:cubicBezTo>
                    <a:cubicBezTo>
                      <a:pt x="464" y="184"/>
                      <a:pt x="464" y="187"/>
                      <a:pt x="464" y="191"/>
                    </a:cubicBezTo>
                    <a:cubicBezTo>
                      <a:pt x="467" y="191"/>
                      <a:pt x="467" y="191"/>
                      <a:pt x="467" y="191"/>
                    </a:cubicBezTo>
                    <a:cubicBezTo>
                      <a:pt x="471" y="190"/>
                      <a:pt x="472" y="186"/>
                      <a:pt x="476" y="186"/>
                    </a:cubicBezTo>
                    <a:cubicBezTo>
                      <a:pt x="486" y="186"/>
                      <a:pt x="487" y="194"/>
                      <a:pt x="496" y="194"/>
                    </a:cubicBezTo>
                    <a:cubicBezTo>
                      <a:pt x="513" y="191"/>
                      <a:pt x="513" y="191"/>
                      <a:pt x="513" y="191"/>
                    </a:cubicBezTo>
                    <a:cubicBezTo>
                      <a:pt x="521" y="193"/>
                      <a:pt x="529" y="196"/>
                      <a:pt x="534" y="198"/>
                    </a:cubicBezTo>
                    <a:cubicBezTo>
                      <a:pt x="538" y="205"/>
                      <a:pt x="551" y="217"/>
                      <a:pt x="558" y="220"/>
                    </a:cubicBezTo>
                    <a:cubicBezTo>
                      <a:pt x="565" y="221"/>
                      <a:pt x="569" y="219"/>
                      <a:pt x="575" y="220"/>
                    </a:cubicBezTo>
                    <a:cubicBezTo>
                      <a:pt x="584" y="223"/>
                      <a:pt x="586" y="232"/>
                      <a:pt x="586" y="242"/>
                    </a:cubicBezTo>
                    <a:cubicBezTo>
                      <a:pt x="586" y="274"/>
                      <a:pt x="568" y="283"/>
                      <a:pt x="556" y="301"/>
                    </a:cubicBezTo>
                    <a:cubicBezTo>
                      <a:pt x="553" y="305"/>
                      <a:pt x="551" y="306"/>
                      <a:pt x="549" y="310"/>
                    </a:cubicBezTo>
                    <a:cubicBezTo>
                      <a:pt x="544" y="317"/>
                      <a:pt x="540" y="317"/>
                      <a:pt x="535" y="322"/>
                    </a:cubicBezTo>
                    <a:cubicBezTo>
                      <a:pt x="529" y="328"/>
                      <a:pt x="535" y="343"/>
                      <a:pt x="535" y="353"/>
                    </a:cubicBezTo>
                    <a:cubicBezTo>
                      <a:pt x="535" y="361"/>
                      <a:pt x="532" y="369"/>
                      <a:pt x="532" y="374"/>
                    </a:cubicBezTo>
                    <a:cubicBezTo>
                      <a:pt x="532" y="377"/>
                      <a:pt x="530" y="378"/>
                      <a:pt x="530" y="380"/>
                    </a:cubicBezTo>
                    <a:cubicBezTo>
                      <a:pt x="528" y="382"/>
                      <a:pt x="524" y="386"/>
                      <a:pt x="524" y="390"/>
                    </a:cubicBezTo>
                    <a:cubicBezTo>
                      <a:pt x="524" y="394"/>
                      <a:pt x="523" y="403"/>
                      <a:pt x="522" y="405"/>
                    </a:cubicBezTo>
                    <a:cubicBezTo>
                      <a:pt x="515" y="415"/>
                      <a:pt x="513" y="419"/>
                      <a:pt x="506" y="428"/>
                    </a:cubicBezTo>
                    <a:cubicBezTo>
                      <a:pt x="505" y="431"/>
                      <a:pt x="505" y="436"/>
                      <a:pt x="504" y="438"/>
                    </a:cubicBezTo>
                    <a:cubicBezTo>
                      <a:pt x="502" y="443"/>
                      <a:pt x="492" y="449"/>
                      <a:pt x="485" y="449"/>
                    </a:cubicBezTo>
                    <a:cubicBezTo>
                      <a:pt x="476" y="449"/>
                      <a:pt x="470" y="449"/>
                      <a:pt x="463" y="452"/>
                    </a:cubicBezTo>
                    <a:cubicBezTo>
                      <a:pt x="461" y="453"/>
                      <a:pt x="460" y="455"/>
                      <a:pt x="459" y="457"/>
                    </a:cubicBezTo>
                    <a:cubicBezTo>
                      <a:pt x="448" y="467"/>
                      <a:pt x="437" y="461"/>
                      <a:pt x="429" y="474"/>
                    </a:cubicBezTo>
                    <a:cubicBezTo>
                      <a:pt x="426" y="479"/>
                      <a:pt x="420" y="479"/>
                      <a:pt x="416" y="483"/>
                    </a:cubicBezTo>
                    <a:cubicBezTo>
                      <a:pt x="411" y="489"/>
                      <a:pt x="412" y="495"/>
                      <a:pt x="412" y="503"/>
                    </a:cubicBezTo>
                    <a:cubicBezTo>
                      <a:pt x="412" y="524"/>
                      <a:pt x="412" y="524"/>
                      <a:pt x="412" y="524"/>
                    </a:cubicBezTo>
                    <a:cubicBezTo>
                      <a:pt x="403" y="528"/>
                      <a:pt x="398" y="536"/>
                      <a:pt x="394" y="545"/>
                    </a:cubicBezTo>
                    <a:cubicBezTo>
                      <a:pt x="394" y="545"/>
                      <a:pt x="394" y="545"/>
                      <a:pt x="394" y="545"/>
                    </a:cubicBezTo>
                    <a:cubicBezTo>
                      <a:pt x="391" y="550"/>
                      <a:pt x="391" y="553"/>
                      <a:pt x="388" y="559"/>
                    </a:cubicBezTo>
                    <a:cubicBezTo>
                      <a:pt x="380" y="571"/>
                      <a:pt x="371" y="572"/>
                      <a:pt x="364" y="584"/>
                    </a:cubicBezTo>
                    <a:cubicBezTo>
                      <a:pt x="355" y="597"/>
                      <a:pt x="351" y="619"/>
                      <a:pt x="331" y="619"/>
                    </a:cubicBezTo>
                    <a:cubicBezTo>
                      <a:pt x="324" y="619"/>
                      <a:pt x="314" y="614"/>
                      <a:pt x="311" y="614"/>
                    </a:cubicBezTo>
                    <a:cubicBezTo>
                      <a:pt x="305" y="614"/>
                      <a:pt x="299" y="609"/>
                      <a:pt x="293" y="609"/>
                    </a:cubicBezTo>
                    <a:cubicBezTo>
                      <a:pt x="291" y="609"/>
                      <a:pt x="289" y="610"/>
                      <a:pt x="289" y="611"/>
                    </a:cubicBezTo>
                    <a:cubicBezTo>
                      <a:pt x="289" y="615"/>
                      <a:pt x="296" y="617"/>
                      <a:pt x="297" y="619"/>
                    </a:cubicBezTo>
                    <a:cubicBezTo>
                      <a:pt x="300" y="622"/>
                      <a:pt x="300" y="627"/>
                      <a:pt x="302" y="632"/>
                    </a:cubicBezTo>
                    <a:cubicBezTo>
                      <a:pt x="304" y="637"/>
                      <a:pt x="311" y="637"/>
                      <a:pt x="311" y="642"/>
                    </a:cubicBezTo>
                    <a:cubicBezTo>
                      <a:pt x="311" y="647"/>
                      <a:pt x="311" y="650"/>
                      <a:pt x="308" y="654"/>
                    </a:cubicBezTo>
                    <a:cubicBezTo>
                      <a:pt x="304" y="660"/>
                      <a:pt x="301" y="663"/>
                      <a:pt x="297" y="667"/>
                    </a:cubicBezTo>
                    <a:cubicBezTo>
                      <a:pt x="289" y="675"/>
                      <a:pt x="280" y="673"/>
                      <a:pt x="270" y="676"/>
                    </a:cubicBezTo>
                    <a:cubicBezTo>
                      <a:pt x="263" y="678"/>
                      <a:pt x="248" y="673"/>
                      <a:pt x="244" y="677"/>
                    </a:cubicBezTo>
                    <a:cubicBezTo>
                      <a:pt x="238" y="683"/>
                      <a:pt x="243" y="696"/>
                      <a:pt x="240" y="703"/>
                    </a:cubicBezTo>
                    <a:cubicBezTo>
                      <a:pt x="240" y="702"/>
                      <a:pt x="240" y="702"/>
                      <a:pt x="240" y="702"/>
                    </a:cubicBezTo>
                    <a:cubicBezTo>
                      <a:pt x="240" y="703"/>
                      <a:pt x="240" y="706"/>
                      <a:pt x="240" y="707"/>
                    </a:cubicBezTo>
                    <a:cubicBezTo>
                      <a:pt x="240" y="709"/>
                      <a:pt x="233" y="712"/>
                      <a:pt x="229" y="712"/>
                    </a:cubicBezTo>
                    <a:cubicBezTo>
                      <a:pt x="220" y="712"/>
                      <a:pt x="218" y="706"/>
                      <a:pt x="210" y="706"/>
                    </a:cubicBezTo>
                    <a:cubicBezTo>
                      <a:pt x="207" y="706"/>
                      <a:pt x="205" y="709"/>
                      <a:pt x="205" y="711"/>
                    </a:cubicBezTo>
                    <a:cubicBezTo>
                      <a:pt x="205" y="717"/>
                      <a:pt x="211" y="729"/>
                      <a:pt x="214" y="729"/>
                    </a:cubicBezTo>
                    <a:cubicBezTo>
                      <a:pt x="217" y="729"/>
                      <a:pt x="219" y="726"/>
                      <a:pt x="221" y="726"/>
                    </a:cubicBezTo>
                    <a:cubicBezTo>
                      <a:pt x="222" y="728"/>
                      <a:pt x="225" y="728"/>
                      <a:pt x="225" y="730"/>
                    </a:cubicBezTo>
                    <a:cubicBezTo>
                      <a:pt x="225" y="733"/>
                      <a:pt x="221" y="736"/>
                      <a:pt x="220" y="736"/>
                    </a:cubicBezTo>
                    <a:cubicBezTo>
                      <a:pt x="215" y="736"/>
                      <a:pt x="213" y="732"/>
                      <a:pt x="209" y="732"/>
                    </a:cubicBezTo>
                    <a:cubicBezTo>
                      <a:pt x="209" y="737"/>
                      <a:pt x="211" y="738"/>
                      <a:pt x="214" y="739"/>
                    </a:cubicBezTo>
                    <a:cubicBezTo>
                      <a:pt x="206" y="747"/>
                      <a:pt x="206" y="755"/>
                      <a:pt x="203" y="766"/>
                    </a:cubicBezTo>
                    <a:cubicBezTo>
                      <a:pt x="202" y="770"/>
                      <a:pt x="194" y="771"/>
                      <a:pt x="191" y="771"/>
                    </a:cubicBezTo>
                    <a:cubicBezTo>
                      <a:pt x="184" y="773"/>
                      <a:pt x="178" y="779"/>
                      <a:pt x="178" y="787"/>
                    </a:cubicBezTo>
                    <a:cubicBezTo>
                      <a:pt x="178" y="804"/>
                      <a:pt x="198" y="798"/>
                      <a:pt x="198" y="811"/>
                    </a:cubicBezTo>
                    <a:cubicBezTo>
                      <a:pt x="198" y="824"/>
                      <a:pt x="187" y="825"/>
                      <a:pt x="181" y="831"/>
                    </a:cubicBezTo>
                    <a:cubicBezTo>
                      <a:pt x="177" y="835"/>
                      <a:pt x="178" y="841"/>
                      <a:pt x="176" y="846"/>
                    </a:cubicBezTo>
                    <a:cubicBezTo>
                      <a:pt x="173" y="852"/>
                      <a:pt x="166" y="850"/>
                      <a:pt x="162" y="854"/>
                    </a:cubicBezTo>
                    <a:cubicBezTo>
                      <a:pt x="156" y="859"/>
                      <a:pt x="154" y="865"/>
                      <a:pt x="154" y="874"/>
                    </a:cubicBezTo>
                    <a:cubicBezTo>
                      <a:pt x="154" y="878"/>
                      <a:pt x="158" y="883"/>
                      <a:pt x="161" y="884"/>
                    </a:cubicBezTo>
                    <a:cubicBezTo>
                      <a:pt x="169" y="888"/>
                      <a:pt x="168" y="908"/>
                      <a:pt x="174" y="914"/>
                    </a:cubicBezTo>
                    <a:cubicBezTo>
                      <a:pt x="184" y="924"/>
                      <a:pt x="196" y="928"/>
                      <a:pt x="207" y="934"/>
                    </a:cubicBezTo>
                    <a:cubicBezTo>
                      <a:pt x="206" y="936"/>
                      <a:pt x="203" y="935"/>
                      <a:pt x="200" y="935"/>
                    </a:cubicBezTo>
                    <a:cubicBezTo>
                      <a:pt x="194" y="935"/>
                      <a:pt x="183" y="943"/>
                      <a:pt x="179" y="943"/>
                    </a:cubicBezTo>
                    <a:cubicBezTo>
                      <a:pt x="176" y="943"/>
                      <a:pt x="176" y="943"/>
                      <a:pt x="174" y="943"/>
                    </a:cubicBezTo>
                    <a:cubicBezTo>
                      <a:pt x="173" y="943"/>
                      <a:pt x="171" y="945"/>
                      <a:pt x="169" y="945"/>
                    </a:cubicBezTo>
                    <a:cubicBezTo>
                      <a:pt x="165" y="945"/>
                      <a:pt x="162" y="945"/>
                      <a:pt x="157" y="945"/>
                    </a:cubicBezTo>
                    <a:cubicBezTo>
                      <a:pt x="147" y="945"/>
                      <a:pt x="151" y="933"/>
                      <a:pt x="143" y="931"/>
                    </a:cubicBezTo>
                    <a:cubicBezTo>
                      <a:pt x="137" y="929"/>
                      <a:pt x="127" y="929"/>
                      <a:pt x="127" y="921"/>
                    </a:cubicBezTo>
                    <a:cubicBezTo>
                      <a:pt x="124" y="921"/>
                      <a:pt x="122" y="921"/>
                      <a:pt x="119" y="921"/>
                    </a:cubicBezTo>
                    <a:cubicBezTo>
                      <a:pt x="115" y="921"/>
                      <a:pt x="114" y="917"/>
                      <a:pt x="114" y="915"/>
                    </a:cubicBezTo>
                    <a:cubicBezTo>
                      <a:pt x="102" y="915"/>
                      <a:pt x="98" y="909"/>
                      <a:pt x="92" y="903"/>
                    </a:cubicBezTo>
                    <a:cubicBezTo>
                      <a:pt x="91" y="902"/>
                      <a:pt x="88" y="900"/>
                      <a:pt x="88" y="899"/>
                    </a:cubicBezTo>
                    <a:cubicBezTo>
                      <a:pt x="88" y="895"/>
                      <a:pt x="96" y="895"/>
                      <a:pt x="97" y="891"/>
                    </a:cubicBezTo>
                    <a:cubicBezTo>
                      <a:pt x="95" y="891"/>
                      <a:pt x="94" y="890"/>
                      <a:pt x="93" y="889"/>
                    </a:cubicBezTo>
                    <a:cubicBezTo>
                      <a:pt x="94" y="887"/>
                      <a:pt x="96" y="884"/>
                      <a:pt x="96" y="882"/>
                    </a:cubicBezTo>
                    <a:cubicBezTo>
                      <a:pt x="96" y="871"/>
                      <a:pt x="84" y="873"/>
                      <a:pt x="84" y="863"/>
                    </a:cubicBezTo>
                    <a:cubicBezTo>
                      <a:pt x="84" y="860"/>
                      <a:pt x="84" y="859"/>
                      <a:pt x="84" y="857"/>
                    </a:cubicBezTo>
                    <a:cubicBezTo>
                      <a:pt x="84" y="848"/>
                      <a:pt x="78" y="832"/>
                      <a:pt x="78" y="825"/>
                    </a:cubicBezTo>
                    <a:cubicBezTo>
                      <a:pt x="78" y="817"/>
                      <a:pt x="88" y="814"/>
                      <a:pt x="88" y="807"/>
                    </a:cubicBezTo>
                    <a:cubicBezTo>
                      <a:pt x="88" y="803"/>
                      <a:pt x="83" y="796"/>
                      <a:pt x="82" y="791"/>
                    </a:cubicBezTo>
                    <a:cubicBezTo>
                      <a:pt x="82" y="787"/>
                      <a:pt x="82" y="787"/>
                      <a:pt x="82" y="787"/>
                    </a:cubicBezTo>
                    <a:cubicBezTo>
                      <a:pt x="82" y="787"/>
                      <a:pt x="82" y="787"/>
                      <a:pt x="82" y="787"/>
                    </a:cubicBezTo>
                    <a:cubicBezTo>
                      <a:pt x="82" y="784"/>
                      <a:pt x="84" y="782"/>
                      <a:pt x="86" y="782"/>
                    </a:cubicBezTo>
                    <a:cubicBezTo>
                      <a:pt x="94" y="782"/>
                      <a:pt x="91" y="790"/>
                      <a:pt x="98" y="790"/>
                    </a:cubicBezTo>
                    <a:cubicBezTo>
                      <a:pt x="112" y="725"/>
                      <a:pt x="112" y="725"/>
                      <a:pt x="112" y="725"/>
                    </a:cubicBezTo>
                    <a:cubicBezTo>
                      <a:pt x="112" y="718"/>
                      <a:pt x="112" y="718"/>
                      <a:pt x="112" y="718"/>
                    </a:cubicBezTo>
                    <a:cubicBezTo>
                      <a:pt x="111" y="718"/>
                      <a:pt x="109" y="717"/>
                      <a:pt x="108" y="718"/>
                    </a:cubicBezTo>
                    <a:cubicBezTo>
                      <a:pt x="105" y="719"/>
                      <a:pt x="105" y="723"/>
                      <a:pt x="102" y="723"/>
                    </a:cubicBezTo>
                    <a:cubicBezTo>
                      <a:pt x="98" y="723"/>
                      <a:pt x="95" y="713"/>
                      <a:pt x="95" y="708"/>
                    </a:cubicBezTo>
                    <a:cubicBezTo>
                      <a:pt x="95" y="699"/>
                      <a:pt x="98" y="696"/>
                      <a:pt x="100" y="688"/>
                    </a:cubicBezTo>
                    <a:cubicBezTo>
                      <a:pt x="103" y="688"/>
                      <a:pt x="104" y="687"/>
                      <a:pt x="104" y="685"/>
                    </a:cubicBezTo>
                    <a:cubicBezTo>
                      <a:pt x="104" y="683"/>
                      <a:pt x="102" y="680"/>
                      <a:pt x="102" y="680"/>
                    </a:cubicBezTo>
                    <a:cubicBezTo>
                      <a:pt x="100" y="680"/>
                      <a:pt x="99" y="668"/>
                      <a:pt x="99" y="665"/>
                    </a:cubicBezTo>
                    <a:cubicBezTo>
                      <a:pt x="99" y="655"/>
                      <a:pt x="106" y="645"/>
                      <a:pt x="109" y="639"/>
                    </a:cubicBezTo>
                    <a:cubicBezTo>
                      <a:pt x="111" y="635"/>
                      <a:pt x="112" y="629"/>
                      <a:pt x="114" y="626"/>
                    </a:cubicBezTo>
                    <a:cubicBezTo>
                      <a:pt x="116" y="624"/>
                      <a:pt x="118" y="625"/>
                      <a:pt x="118" y="623"/>
                    </a:cubicBezTo>
                    <a:cubicBezTo>
                      <a:pt x="121" y="613"/>
                      <a:pt x="121" y="605"/>
                      <a:pt x="124" y="595"/>
                    </a:cubicBezTo>
                    <a:cubicBezTo>
                      <a:pt x="124" y="562"/>
                      <a:pt x="124" y="562"/>
                      <a:pt x="124" y="562"/>
                    </a:cubicBezTo>
                    <a:cubicBezTo>
                      <a:pt x="121" y="554"/>
                      <a:pt x="126" y="548"/>
                      <a:pt x="126" y="541"/>
                    </a:cubicBezTo>
                    <a:cubicBezTo>
                      <a:pt x="126" y="524"/>
                      <a:pt x="136" y="513"/>
                      <a:pt x="136" y="498"/>
                    </a:cubicBezTo>
                    <a:cubicBezTo>
                      <a:pt x="136" y="497"/>
                      <a:pt x="136" y="495"/>
                      <a:pt x="136" y="494"/>
                    </a:cubicBezTo>
                    <a:cubicBezTo>
                      <a:pt x="136" y="491"/>
                      <a:pt x="138" y="483"/>
                      <a:pt x="139" y="478"/>
                    </a:cubicBezTo>
                    <a:cubicBezTo>
                      <a:pt x="139" y="465"/>
                      <a:pt x="139" y="465"/>
                      <a:pt x="139" y="459"/>
                    </a:cubicBezTo>
                    <a:cubicBezTo>
                      <a:pt x="139" y="453"/>
                      <a:pt x="143" y="441"/>
                      <a:pt x="143" y="434"/>
                    </a:cubicBezTo>
                    <a:cubicBezTo>
                      <a:pt x="143" y="429"/>
                      <a:pt x="141" y="403"/>
                      <a:pt x="140" y="399"/>
                    </a:cubicBezTo>
                    <a:cubicBezTo>
                      <a:pt x="136" y="388"/>
                      <a:pt x="128" y="381"/>
                      <a:pt x="121" y="377"/>
                    </a:cubicBezTo>
                    <a:cubicBezTo>
                      <a:pt x="114" y="374"/>
                      <a:pt x="109" y="375"/>
                      <a:pt x="104" y="370"/>
                    </a:cubicBezTo>
                    <a:cubicBezTo>
                      <a:pt x="99" y="365"/>
                      <a:pt x="96" y="363"/>
                      <a:pt x="90" y="362"/>
                    </a:cubicBezTo>
                    <a:cubicBezTo>
                      <a:pt x="78" y="358"/>
                      <a:pt x="72" y="351"/>
                      <a:pt x="64" y="343"/>
                    </a:cubicBezTo>
                    <a:cubicBezTo>
                      <a:pt x="60" y="340"/>
                      <a:pt x="62" y="335"/>
                      <a:pt x="62" y="330"/>
                    </a:cubicBezTo>
                    <a:cubicBezTo>
                      <a:pt x="62" y="323"/>
                      <a:pt x="55" y="319"/>
                      <a:pt x="53" y="313"/>
                    </a:cubicBezTo>
                    <a:cubicBezTo>
                      <a:pt x="50" y="302"/>
                      <a:pt x="41" y="294"/>
                      <a:pt x="38" y="285"/>
                    </a:cubicBezTo>
                    <a:cubicBezTo>
                      <a:pt x="35" y="275"/>
                      <a:pt x="32" y="269"/>
                      <a:pt x="28" y="261"/>
                    </a:cubicBezTo>
                    <a:cubicBezTo>
                      <a:pt x="27" y="258"/>
                      <a:pt x="24" y="259"/>
                      <a:pt x="23" y="257"/>
                    </a:cubicBezTo>
                    <a:cubicBezTo>
                      <a:pt x="20" y="254"/>
                      <a:pt x="19" y="248"/>
                      <a:pt x="17" y="245"/>
                    </a:cubicBezTo>
                    <a:cubicBezTo>
                      <a:pt x="16" y="242"/>
                      <a:pt x="12" y="243"/>
                      <a:pt x="11" y="242"/>
                    </a:cubicBezTo>
                    <a:cubicBezTo>
                      <a:pt x="6" y="237"/>
                      <a:pt x="0" y="228"/>
                      <a:pt x="0" y="220"/>
                    </a:cubicBezTo>
                    <a:cubicBezTo>
                      <a:pt x="0" y="215"/>
                      <a:pt x="3" y="209"/>
                      <a:pt x="5" y="207"/>
                    </a:cubicBezTo>
                    <a:cubicBezTo>
                      <a:pt x="8" y="200"/>
                      <a:pt x="16" y="198"/>
                      <a:pt x="18" y="191"/>
                    </a:cubicBezTo>
                    <a:cubicBezTo>
                      <a:pt x="14" y="189"/>
                      <a:pt x="15" y="191"/>
                      <a:pt x="12" y="191"/>
                    </a:cubicBezTo>
                    <a:cubicBezTo>
                      <a:pt x="5" y="191"/>
                      <a:pt x="5" y="182"/>
                      <a:pt x="5" y="176"/>
                    </a:cubicBezTo>
                    <a:cubicBezTo>
                      <a:pt x="5" y="166"/>
                      <a:pt x="16" y="168"/>
                      <a:pt x="14" y="148"/>
                    </a:cubicBezTo>
                    <a:cubicBezTo>
                      <a:pt x="26" y="148"/>
                      <a:pt x="29" y="136"/>
                      <a:pt x="32" y="129"/>
                    </a:cubicBezTo>
                    <a:cubicBezTo>
                      <a:pt x="37" y="119"/>
                      <a:pt x="49" y="123"/>
                      <a:pt x="51" y="111"/>
                    </a:cubicBezTo>
                    <a:cubicBezTo>
                      <a:pt x="49" y="110"/>
                      <a:pt x="47" y="107"/>
                      <a:pt x="47" y="106"/>
                    </a:cubicBezTo>
                    <a:cubicBezTo>
                      <a:pt x="49" y="103"/>
                      <a:pt x="49" y="103"/>
                      <a:pt x="49" y="103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</p:grpSp>
        <p:grpSp>
          <p:nvGrpSpPr>
            <p:cNvPr id="19" name="Group 277">
              <a:extLst>
                <a:ext uri="{FF2B5EF4-FFF2-40B4-BE49-F238E27FC236}">
                  <a16:creationId xmlns:a16="http://schemas.microsoft.com/office/drawing/2014/main" id="{E449C3CE-1DBE-431D-A53F-73739A4F795B}"/>
                </a:ext>
              </a:extLst>
            </p:cNvPr>
            <p:cNvGrpSpPr/>
            <p:nvPr/>
          </p:nvGrpSpPr>
          <p:grpSpPr>
            <a:xfrm>
              <a:off x="6974155" y="233680"/>
              <a:ext cx="4762756" cy="3318173"/>
              <a:chOff x="1585905" y="960421"/>
              <a:chExt cx="2590788" cy="1804957"/>
            </a:xfrm>
            <a:grpFill/>
          </p:grpSpPr>
          <p:sp>
            <p:nvSpPr>
              <p:cNvPr id="20" name="Freeform 21">
                <a:extLst>
                  <a:ext uri="{FF2B5EF4-FFF2-40B4-BE49-F238E27FC236}">
                    <a16:creationId xmlns:a16="http://schemas.microsoft.com/office/drawing/2014/main" id="{49BD866B-51C0-4690-9136-2D14E72BBF3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359134" y="2703467"/>
                <a:ext cx="12700" cy="14288"/>
              </a:xfrm>
              <a:custGeom>
                <a:avLst/>
                <a:gdLst/>
                <a:ahLst/>
                <a:cxnLst>
                  <a:cxn ang="0">
                    <a:pos x="9" y="4"/>
                  </a:cxn>
                  <a:cxn ang="0">
                    <a:pos x="9" y="0"/>
                  </a:cxn>
                  <a:cxn ang="0">
                    <a:pos x="5" y="0"/>
                  </a:cxn>
                  <a:cxn ang="0">
                    <a:pos x="0" y="9"/>
                  </a:cxn>
                  <a:cxn ang="0">
                    <a:pos x="4" y="9"/>
                  </a:cxn>
                  <a:cxn ang="0">
                    <a:pos x="9" y="4"/>
                  </a:cxn>
                </a:cxnLst>
                <a:rect l="0" t="0" r="r" b="b"/>
                <a:pathLst>
                  <a:path w="9" h="11">
                    <a:moveTo>
                      <a:pt x="9" y="4"/>
                    </a:moveTo>
                    <a:cubicBezTo>
                      <a:pt x="9" y="0"/>
                      <a:pt x="9" y="0"/>
                      <a:pt x="9" y="0"/>
                    </a:cubicBezTo>
                    <a:cubicBezTo>
                      <a:pt x="8" y="0"/>
                      <a:pt x="6" y="0"/>
                      <a:pt x="5" y="0"/>
                    </a:cubicBezTo>
                    <a:cubicBezTo>
                      <a:pt x="2" y="0"/>
                      <a:pt x="0" y="5"/>
                      <a:pt x="0" y="9"/>
                    </a:cubicBezTo>
                    <a:cubicBezTo>
                      <a:pt x="0" y="11"/>
                      <a:pt x="2" y="9"/>
                      <a:pt x="4" y="9"/>
                    </a:cubicBezTo>
                    <a:cubicBezTo>
                      <a:pt x="6" y="9"/>
                      <a:pt x="8" y="5"/>
                      <a:pt x="9" y="4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1" name="Freeform 39">
                <a:extLst>
                  <a:ext uri="{FF2B5EF4-FFF2-40B4-BE49-F238E27FC236}">
                    <a16:creationId xmlns:a16="http://schemas.microsoft.com/office/drawing/2014/main" id="{2A0F0EFA-12B2-4AD6-9CF0-29D52E6B9D3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989370" y="1552548"/>
                <a:ext cx="169862" cy="77787"/>
              </a:xfrm>
              <a:custGeom>
                <a:avLst/>
                <a:gdLst/>
                <a:ahLst/>
                <a:cxnLst>
                  <a:cxn ang="0">
                    <a:pos x="127" y="31"/>
                  </a:cxn>
                  <a:cxn ang="0">
                    <a:pos x="108" y="47"/>
                  </a:cxn>
                  <a:cxn ang="0">
                    <a:pos x="74" y="58"/>
                  </a:cxn>
                  <a:cxn ang="0">
                    <a:pos x="34" y="50"/>
                  </a:cxn>
                  <a:cxn ang="0">
                    <a:pos x="14" y="42"/>
                  </a:cxn>
                  <a:cxn ang="0">
                    <a:pos x="18" y="40"/>
                  </a:cxn>
                  <a:cxn ang="0">
                    <a:pos x="21" y="27"/>
                  </a:cxn>
                  <a:cxn ang="0">
                    <a:pos x="2" y="25"/>
                  </a:cxn>
                  <a:cxn ang="0">
                    <a:pos x="25" y="21"/>
                  </a:cxn>
                  <a:cxn ang="0">
                    <a:pos x="23" y="18"/>
                  </a:cxn>
                  <a:cxn ang="0">
                    <a:pos x="0" y="8"/>
                  </a:cxn>
                  <a:cxn ang="0">
                    <a:pos x="9" y="9"/>
                  </a:cxn>
                  <a:cxn ang="0">
                    <a:pos x="9" y="5"/>
                  </a:cxn>
                  <a:cxn ang="0">
                    <a:pos x="17" y="0"/>
                  </a:cxn>
                  <a:cxn ang="0">
                    <a:pos x="21" y="0"/>
                  </a:cxn>
                  <a:cxn ang="0">
                    <a:pos x="23" y="7"/>
                  </a:cxn>
                  <a:cxn ang="0">
                    <a:pos x="30" y="16"/>
                  </a:cxn>
                  <a:cxn ang="0">
                    <a:pos x="38" y="13"/>
                  </a:cxn>
                  <a:cxn ang="0">
                    <a:pos x="38" y="8"/>
                  </a:cxn>
                  <a:cxn ang="0">
                    <a:pos x="44" y="12"/>
                  </a:cxn>
                  <a:cxn ang="0">
                    <a:pos x="54" y="9"/>
                  </a:cxn>
                  <a:cxn ang="0">
                    <a:pos x="60" y="12"/>
                  </a:cxn>
                  <a:cxn ang="0">
                    <a:pos x="60" y="8"/>
                  </a:cxn>
                  <a:cxn ang="0">
                    <a:pos x="74" y="9"/>
                  </a:cxn>
                  <a:cxn ang="0">
                    <a:pos x="89" y="8"/>
                  </a:cxn>
                  <a:cxn ang="0">
                    <a:pos x="91" y="1"/>
                  </a:cxn>
                  <a:cxn ang="0">
                    <a:pos x="96" y="1"/>
                  </a:cxn>
                  <a:cxn ang="0">
                    <a:pos x="104" y="7"/>
                  </a:cxn>
                  <a:cxn ang="0">
                    <a:pos x="115" y="4"/>
                  </a:cxn>
                  <a:cxn ang="0">
                    <a:pos x="112" y="8"/>
                  </a:cxn>
                  <a:cxn ang="0">
                    <a:pos x="128" y="30"/>
                  </a:cxn>
                  <a:cxn ang="0">
                    <a:pos x="127" y="31"/>
                  </a:cxn>
                </a:cxnLst>
                <a:rect l="0" t="0" r="r" b="b"/>
                <a:pathLst>
                  <a:path w="128" h="58">
                    <a:moveTo>
                      <a:pt x="127" y="31"/>
                    </a:moveTo>
                    <a:cubicBezTo>
                      <a:pt x="124" y="38"/>
                      <a:pt x="113" y="45"/>
                      <a:pt x="108" y="47"/>
                    </a:cubicBezTo>
                    <a:cubicBezTo>
                      <a:pt x="97" y="51"/>
                      <a:pt x="89" y="58"/>
                      <a:pt x="74" y="58"/>
                    </a:cubicBezTo>
                    <a:cubicBezTo>
                      <a:pt x="57" y="58"/>
                      <a:pt x="46" y="54"/>
                      <a:pt x="34" y="50"/>
                    </a:cubicBezTo>
                    <a:cubicBezTo>
                      <a:pt x="28" y="49"/>
                      <a:pt x="24" y="42"/>
                      <a:pt x="14" y="42"/>
                    </a:cubicBezTo>
                    <a:cubicBezTo>
                      <a:pt x="16" y="41"/>
                      <a:pt x="17" y="40"/>
                      <a:pt x="18" y="40"/>
                    </a:cubicBezTo>
                    <a:cubicBezTo>
                      <a:pt x="18" y="34"/>
                      <a:pt x="20" y="32"/>
                      <a:pt x="21" y="27"/>
                    </a:cubicBezTo>
                    <a:cubicBezTo>
                      <a:pt x="14" y="25"/>
                      <a:pt x="6" y="30"/>
                      <a:pt x="2" y="25"/>
                    </a:cubicBezTo>
                    <a:cubicBezTo>
                      <a:pt x="8" y="25"/>
                      <a:pt x="20" y="23"/>
                      <a:pt x="25" y="21"/>
                    </a:cubicBezTo>
                    <a:cubicBezTo>
                      <a:pt x="23" y="20"/>
                      <a:pt x="23" y="19"/>
                      <a:pt x="23" y="18"/>
                    </a:cubicBezTo>
                    <a:cubicBezTo>
                      <a:pt x="18" y="18"/>
                      <a:pt x="1" y="13"/>
                      <a:pt x="0" y="8"/>
                    </a:cubicBezTo>
                    <a:cubicBezTo>
                      <a:pt x="4" y="7"/>
                      <a:pt x="7" y="8"/>
                      <a:pt x="9" y="9"/>
                    </a:cubicBezTo>
                    <a:cubicBezTo>
                      <a:pt x="9" y="8"/>
                      <a:pt x="9" y="7"/>
                      <a:pt x="9" y="5"/>
                    </a:cubicBezTo>
                    <a:cubicBezTo>
                      <a:pt x="13" y="5"/>
                      <a:pt x="14" y="0"/>
                      <a:pt x="17" y="0"/>
                    </a:cubicBezTo>
                    <a:cubicBezTo>
                      <a:pt x="18" y="0"/>
                      <a:pt x="19" y="0"/>
                      <a:pt x="21" y="0"/>
                    </a:cubicBezTo>
                    <a:cubicBezTo>
                      <a:pt x="21" y="3"/>
                      <a:pt x="23" y="4"/>
                      <a:pt x="23" y="7"/>
                    </a:cubicBezTo>
                    <a:cubicBezTo>
                      <a:pt x="23" y="10"/>
                      <a:pt x="27" y="16"/>
                      <a:pt x="30" y="16"/>
                    </a:cubicBezTo>
                    <a:cubicBezTo>
                      <a:pt x="33" y="16"/>
                      <a:pt x="36" y="14"/>
                      <a:pt x="38" y="13"/>
                    </a:cubicBezTo>
                    <a:cubicBezTo>
                      <a:pt x="37" y="10"/>
                      <a:pt x="37" y="9"/>
                      <a:pt x="38" y="8"/>
                    </a:cubicBezTo>
                    <a:cubicBezTo>
                      <a:pt x="40" y="9"/>
                      <a:pt x="41" y="12"/>
                      <a:pt x="44" y="12"/>
                    </a:cubicBezTo>
                    <a:cubicBezTo>
                      <a:pt x="54" y="9"/>
                      <a:pt x="54" y="9"/>
                      <a:pt x="54" y="9"/>
                    </a:cubicBezTo>
                    <a:cubicBezTo>
                      <a:pt x="58" y="10"/>
                      <a:pt x="59" y="11"/>
                      <a:pt x="60" y="12"/>
                    </a:cubicBezTo>
                    <a:cubicBezTo>
                      <a:pt x="60" y="11"/>
                      <a:pt x="60" y="9"/>
                      <a:pt x="60" y="8"/>
                    </a:cubicBezTo>
                    <a:cubicBezTo>
                      <a:pt x="67" y="8"/>
                      <a:pt x="70" y="9"/>
                      <a:pt x="74" y="9"/>
                    </a:cubicBezTo>
                    <a:cubicBezTo>
                      <a:pt x="80" y="9"/>
                      <a:pt x="85" y="4"/>
                      <a:pt x="89" y="8"/>
                    </a:cubicBezTo>
                    <a:cubicBezTo>
                      <a:pt x="89" y="4"/>
                      <a:pt x="90" y="3"/>
                      <a:pt x="91" y="1"/>
                    </a:cubicBezTo>
                    <a:cubicBezTo>
                      <a:pt x="94" y="2"/>
                      <a:pt x="94" y="2"/>
                      <a:pt x="96" y="1"/>
                    </a:cubicBezTo>
                    <a:cubicBezTo>
                      <a:pt x="96" y="6"/>
                      <a:pt x="100" y="7"/>
                      <a:pt x="104" y="7"/>
                    </a:cubicBezTo>
                    <a:cubicBezTo>
                      <a:pt x="108" y="7"/>
                      <a:pt x="111" y="4"/>
                      <a:pt x="115" y="4"/>
                    </a:cubicBezTo>
                    <a:cubicBezTo>
                      <a:pt x="113" y="5"/>
                      <a:pt x="112" y="7"/>
                      <a:pt x="112" y="8"/>
                    </a:cubicBezTo>
                    <a:cubicBezTo>
                      <a:pt x="112" y="21"/>
                      <a:pt x="128" y="18"/>
                      <a:pt x="128" y="30"/>
                    </a:cubicBezTo>
                    <a:lnTo>
                      <a:pt x="127" y="31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2" name="Freeform 40">
                <a:extLst>
                  <a:ext uri="{FF2B5EF4-FFF2-40B4-BE49-F238E27FC236}">
                    <a16:creationId xmlns:a16="http://schemas.microsoft.com/office/drawing/2014/main" id="{B111C1BB-3F54-45EA-9640-6EB9B026C71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71787" y="2487571"/>
                <a:ext cx="174624" cy="60324"/>
              </a:xfrm>
              <a:custGeom>
                <a:avLst/>
                <a:gdLst/>
                <a:ahLst/>
                <a:cxnLst>
                  <a:cxn ang="0">
                    <a:pos x="131" y="40"/>
                  </a:cxn>
                  <a:cxn ang="0">
                    <a:pos x="114" y="45"/>
                  </a:cxn>
                  <a:cxn ang="0">
                    <a:pos x="88" y="42"/>
                  </a:cxn>
                  <a:cxn ang="0">
                    <a:pos x="88" y="39"/>
                  </a:cxn>
                  <a:cxn ang="0">
                    <a:pos x="93" y="35"/>
                  </a:cxn>
                  <a:cxn ang="0">
                    <a:pos x="78" y="26"/>
                  </a:cxn>
                  <a:cxn ang="0">
                    <a:pos x="73" y="22"/>
                  </a:cxn>
                  <a:cxn ang="0">
                    <a:pos x="64" y="22"/>
                  </a:cxn>
                  <a:cxn ang="0">
                    <a:pos x="48" y="15"/>
                  </a:cxn>
                  <a:cxn ang="0">
                    <a:pos x="35" y="15"/>
                  </a:cxn>
                  <a:cxn ang="0">
                    <a:pos x="34" y="10"/>
                  </a:cxn>
                  <a:cxn ang="0">
                    <a:pos x="28" y="9"/>
                  </a:cxn>
                  <a:cxn ang="0">
                    <a:pos x="4" y="20"/>
                  </a:cxn>
                  <a:cxn ang="0">
                    <a:pos x="0" y="20"/>
                  </a:cxn>
                  <a:cxn ang="0">
                    <a:pos x="36" y="0"/>
                  </a:cxn>
                  <a:cxn ang="0">
                    <a:pos x="79" y="11"/>
                  </a:cxn>
                  <a:cxn ang="0">
                    <a:pos x="86" y="17"/>
                  </a:cxn>
                  <a:cxn ang="0">
                    <a:pos x="114" y="28"/>
                  </a:cxn>
                  <a:cxn ang="0">
                    <a:pos x="114" y="31"/>
                  </a:cxn>
                  <a:cxn ang="0">
                    <a:pos x="120" y="31"/>
                  </a:cxn>
                  <a:cxn ang="0">
                    <a:pos x="131" y="40"/>
                  </a:cxn>
                </a:cxnLst>
                <a:rect l="0" t="0" r="r" b="b"/>
                <a:pathLst>
                  <a:path w="131" h="45">
                    <a:moveTo>
                      <a:pt x="131" y="40"/>
                    </a:moveTo>
                    <a:cubicBezTo>
                      <a:pt x="127" y="45"/>
                      <a:pt x="119" y="45"/>
                      <a:pt x="114" y="45"/>
                    </a:cubicBezTo>
                    <a:cubicBezTo>
                      <a:pt x="104" y="45"/>
                      <a:pt x="97" y="42"/>
                      <a:pt x="88" y="42"/>
                    </a:cubicBezTo>
                    <a:cubicBezTo>
                      <a:pt x="88" y="41"/>
                      <a:pt x="88" y="40"/>
                      <a:pt x="88" y="39"/>
                    </a:cubicBezTo>
                    <a:cubicBezTo>
                      <a:pt x="90" y="39"/>
                      <a:pt x="92" y="38"/>
                      <a:pt x="93" y="35"/>
                    </a:cubicBezTo>
                    <a:cubicBezTo>
                      <a:pt x="86" y="32"/>
                      <a:pt x="79" y="33"/>
                      <a:pt x="78" y="26"/>
                    </a:cubicBezTo>
                    <a:cubicBezTo>
                      <a:pt x="74" y="26"/>
                      <a:pt x="75" y="23"/>
                      <a:pt x="73" y="22"/>
                    </a:cubicBezTo>
                    <a:cubicBezTo>
                      <a:pt x="69" y="20"/>
                      <a:pt x="67" y="22"/>
                      <a:pt x="64" y="22"/>
                    </a:cubicBezTo>
                    <a:cubicBezTo>
                      <a:pt x="57" y="22"/>
                      <a:pt x="54" y="15"/>
                      <a:pt x="48" y="15"/>
                    </a:cubicBezTo>
                    <a:cubicBezTo>
                      <a:pt x="35" y="15"/>
                      <a:pt x="35" y="15"/>
                      <a:pt x="35" y="15"/>
                    </a:cubicBezTo>
                    <a:cubicBezTo>
                      <a:pt x="33" y="13"/>
                      <a:pt x="33" y="12"/>
                      <a:pt x="34" y="10"/>
                    </a:cubicBezTo>
                    <a:cubicBezTo>
                      <a:pt x="33" y="9"/>
                      <a:pt x="30" y="9"/>
                      <a:pt x="28" y="9"/>
                    </a:cubicBezTo>
                    <a:cubicBezTo>
                      <a:pt x="20" y="9"/>
                      <a:pt x="8" y="15"/>
                      <a:pt x="4" y="20"/>
                    </a:cubicBezTo>
                    <a:cubicBezTo>
                      <a:pt x="0" y="20"/>
                      <a:pt x="0" y="20"/>
                      <a:pt x="0" y="20"/>
                    </a:cubicBezTo>
                    <a:cubicBezTo>
                      <a:pt x="7" y="8"/>
                      <a:pt x="16" y="0"/>
                      <a:pt x="36" y="0"/>
                    </a:cubicBezTo>
                    <a:cubicBezTo>
                      <a:pt x="55" y="0"/>
                      <a:pt x="64" y="11"/>
                      <a:pt x="79" y="11"/>
                    </a:cubicBezTo>
                    <a:cubicBezTo>
                      <a:pt x="82" y="11"/>
                      <a:pt x="86" y="16"/>
                      <a:pt x="86" y="17"/>
                    </a:cubicBezTo>
                    <a:cubicBezTo>
                      <a:pt x="93" y="23"/>
                      <a:pt x="104" y="28"/>
                      <a:pt x="114" y="28"/>
                    </a:cubicBezTo>
                    <a:cubicBezTo>
                      <a:pt x="114" y="28"/>
                      <a:pt x="113" y="30"/>
                      <a:pt x="114" y="31"/>
                    </a:cubicBezTo>
                    <a:cubicBezTo>
                      <a:pt x="120" y="31"/>
                      <a:pt x="120" y="31"/>
                      <a:pt x="120" y="31"/>
                    </a:cubicBezTo>
                    <a:cubicBezTo>
                      <a:pt x="125" y="32"/>
                      <a:pt x="127" y="39"/>
                      <a:pt x="131" y="4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3" name="Freeform 41">
                <a:extLst>
                  <a:ext uri="{FF2B5EF4-FFF2-40B4-BE49-F238E27FC236}">
                    <a16:creationId xmlns:a16="http://schemas.microsoft.com/office/drawing/2014/main" id="{F1C6191F-451D-4834-BECB-3EDA71F1B86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95600" y="2509795"/>
                <a:ext cx="9525" cy="11112"/>
              </a:xfrm>
              <a:custGeom>
                <a:avLst/>
                <a:gdLst/>
                <a:ahLst/>
                <a:cxnLst>
                  <a:cxn ang="0">
                    <a:pos x="6" y="0"/>
                  </a:cxn>
                  <a:cxn ang="0">
                    <a:pos x="6" y="7"/>
                  </a:cxn>
                  <a:cxn ang="0">
                    <a:pos x="0" y="7"/>
                  </a:cxn>
                  <a:cxn ang="0">
                    <a:pos x="4" y="3"/>
                  </a:cxn>
                  <a:cxn ang="0">
                    <a:pos x="4" y="0"/>
                  </a:cxn>
                  <a:cxn ang="0">
                    <a:pos x="5" y="0"/>
                  </a:cxn>
                  <a:cxn ang="0">
                    <a:pos x="6" y="0"/>
                  </a:cxn>
                </a:cxnLst>
                <a:rect l="0" t="0" r="r" b="b"/>
                <a:pathLst>
                  <a:path w="7" h="8">
                    <a:moveTo>
                      <a:pt x="6" y="0"/>
                    </a:moveTo>
                    <a:cubicBezTo>
                      <a:pt x="6" y="3"/>
                      <a:pt x="7" y="5"/>
                      <a:pt x="6" y="7"/>
                    </a:cubicBezTo>
                    <a:cubicBezTo>
                      <a:pt x="5" y="7"/>
                      <a:pt x="0" y="8"/>
                      <a:pt x="0" y="7"/>
                    </a:cubicBezTo>
                    <a:cubicBezTo>
                      <a:pt x="0" y="4"/>
                      <a:pt x="2" y="3"/>
                      <a:pt x="4" y="3"/>
                    </a:cubicBezTo>
                    <a:cubicBezTo>
                      <a:pt x="4" y="0"/>
                      <a:pt x="4" y="0"/>
                      <a:pt x="4" y="0"/>
                    </a:cubicBezTo>
                    <a:cubicBezTo>
                      <a:pt x="5" y="0"/>
                      <a:pt x="5" y="0"/>
                      <a:pt x="5" y="0"/>
                    </a:cubicBezTo>
                    <a:lnTo>
                      <a:pt x="6" y="0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4" name="Freeform 42">
                <a:extLst>
                  <a:ext uri="{FF2B5EF4-FFF2-40B4-BE49-F238E27FC236}">
                    <a16:creationId xmlns:a16="http://schemas.microsoft.com/office/drawing/2014/main" id="{56FDAC0F-2800-484D-BD58-C5A6EBD1A24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82911" y="2568531"/>
                <a:ext cx="28575" cy="14288"/>
              </a:xfrm>
              <a:custGeom>
                <a:avLst/>
                <a:gdLst/>
                <a:ahLst/>
                <a:cxnLst>
                  <a:cxn ang="0">
                    <a:pos x="18" y="3"/>
                  </a:cxn>
                  <a:cxn ang="0">
                    <a:pos x="22" y="7"/>
                  </a:cxn>
                  <a:cxn ang="0">
                    <a:pos x="7" y="10"/>
                  </a:cxn>
                  <a:cxn ang="0">
                    <a:pos x="0" y="3"/>
                  </a:cxn>
                  <a:cxn ang="0">
                    <a:pos x="5" y="0"/>
                  </a:cxn>
                  <a:cxn ang="0">
                    <a:pos x="19" y="4"/>
                  </a:cxn>
                  <a:cxn ang="0">
                    <a:pos x="18" y="3"/>
                  </a:cxn>
                </a:cxnLst>
                <a:rect l="0" t="0" r="r" b="b"/>
                <a:pathLst>
                  <a:path w="22" h="10">
                    <a:moveTo>
                      <a:pt x="18" y="3"/>
                    </a:moveTo>
                    <a:cubicBezTo>
                      <a:pt x="21" y="4"/>
                      <a:pt x="22" y="5"/>
                      <a:pt x="22" y="7"/>
                    </a:cubicBezTo>
                    <a:cubicBezTo>
                      <a:pt x="17" y="8"/>
                      <a:pt x="13" y="10"/>
                      <a:pt x="7" y="10"/>
                    </a:cubicBezTo>
                    <a:cubicBezTo>
                      <a:pt x="4" y="10"/>
                      <a:pt x="0" y="7"/>
                      <a:pt x="0" y="3"/>
                    </a:cubicBezTo>
                    <a:cubicBezTo>
                      <a:pt x="0" y="1"/>
                      <a:pt x="3" y="0"/>
                      <a:pt x="5" y="0"/>
                    </a:cubicBezTo>
                    <a:cubicBezTo>
                      <a:pt x="10" y="0"/>
                      <a:pt x="16" y="3"/>
                      <a:pt x="19" y="4"/>
                    </a:cubicBezTo>
                    <a:lnTo>
                      <a:pt x="18" y="3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5" name="Freeform 43">
                <a:extLst>
                  <a:ext uri="{FF2B5EF4-FFF2-40B4-BE49-F238E27FC236}">
                    <a16:creationId xmlns:a16="http://schemas.microsoft.com/office/drawing/2014/main" id="{B6827605-3284-4E1C-9D35-C1E46FA7D4C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267060" y="2568531"/>
                <a:ext cx="23813" cy="9525"/>
              </a:xfrm>
              <a:custGeom>
                <a:avLst/>
                <a:gdLst/>
                <a:ahLst/>
                <a:cxnLst>
                  <a:cxn ang="0">
                    <a:pos x="18" y="4"/>
                  </a:cxn>
                  <a:cxn ang="0">
                    <a:pos x="11" y="7"/>
                  </a:cxn>
                  <a:cxn ang="0">
                    <a:pos x="0" y="2"/>
                  </a:cxn>
                  <a:cxn ang="0">
                    <a:pos x="5" y="0"/>
                  </a:cxn>
                  <a:cxn ang="0">
                    <a:pos x="18" y="4"/>
                  </a:cxn>
                </a:cxnLst>
                <a:rect l="0" t="0" r="r" b="b"/>
                <a:pathLst>
                  <a:path w="18" h="7">
                    <a:moveTo>
                      <a:pt x="18" y="4"/>
                    </a:moveTo>
                    <a:cubicBezTo>
                      <a:pt x="17" y="7"/>
                      <a:pt x="14" y="7"/>
                      <a:pt x="11" y="7"/>
                    </a:cubicBezTo>
                    <a:cubicBezTo>
                      <a:pt x="6" y="7"/>
                      <a:pt x="0" y="7"/>
                      <a:pt x="0" y="2"/>
                    </a:cubicBezTo>
                    <a:cubicBezTo>
                      <a:pt x="0" y="0"/>
                      <a:pt x="4" y="0"/>
                      <a:pt x="5" y="0"/>
                    </a:cubicBezTo>
                    <a:cubicBezTo>
                      <a:pt x="6" y="0"/>
                      <a:pt x="17" y="2"/>
                      <a:pt x="18" y="4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6" name="Freeform 44">
                <a:extLst>
                  <a:ext uri="{FF2B5EF4-FFF2-40B4-BE49-F238E27FC236}">
                    <a16:creationId xmlns:a16="http://schemas.microsoft.com/office/drawing/2014/main" id="{36A1915E-8578-471E-B560-0342F3B2BE6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146411" y="2543131"/>
                <a:ext cx="100013" cy="39688"/>
              </a:xfrm>
              <a:custGeom>
                <a:avLst/>
                <a:gdLst/>
                <a:ahLst/>
                <a:cxnLst>
                  <a:cxn ang="0">
                    <a:pos x="64" y="11"/>
                  </a:cxn>
                  <a:cxn ang="0">
                    <a:pos x="75" y="21"/>
                  </a:cxn>
                  <a:cxn ang="0">
                    <a:pos x="59" y="21"/>
                  </a:cxn>
                  <a:cxn ang="0">
                    <a:pos x="51" y="24"/>
                  </a:cxn>
                  <a:cxn ang="0">
                    <a:pos x="47" y="22"/>
                  </a:cxn>
                  <a:cxn ang="0">
                    <a:pos x="37" y="30"/>
                  </a:cxn>
                  <a:cxn ang="0">
                    <a:pos x="31" y="24"/>
                  </a:cxn>
                  <a:cxn ang="0">
                    <a:pos x="11" y="23"/>
                  </a:cxn>
                  <a:cxn ang="0">
                    <a:pos x="6" y="23"/>
                  </a:cxn>
                  <a:cxn ang="0">
                    <a:pos x="6" y="27"/>
                  </a:cxn>
                  <a:cxn ang="0">
                    <a:pos x="0" y="19"/>
                  </a:cxn>
                  <a:cxn ang="0">
                    <a:pos x="3" y="18"/>
                  </a:cxn>
                  <a:cxn ang="0">
                    <a:pos x="22" y="17"/>
                  </a:cxn>
                  <a:cxn ang="0">
                    <a:pos x="19" y="8"/>
                  </a:cxn>
                  <a:cxn ang="0">
                    <a:pos x="14" y="3"/>
                  </a:cxn>
                  <a:cxn ang="0">
                    <a:pos x="17" y="0"/>
                  </a:cxn>
                  <a:cxn ang="0">
                    <a:pos x="28" y="3"/>
                  </a:cxn>
                  <a:cxn ang="0">
                    <a:pos x="41" y="1"/>
                  </a:cxn>
                  <a:cxn ang="0">
                    <a:pos x="66" y="13"/>
                  </a:cxn>
                  <a:cxn ang="0">
                    <a:pos x="64" y="11"/>
                  </a:cxn>
                </a:cxnLst>
                <a:rect l="0" t="0" r="r" b="b"/>
                <a:pathLst>
                  <a:path w="75" h="30">
                    <a:moveTo>
                      <a:pt x="64" y="11"/>
                    </a:moveTo>
                    <a:cubicBezTo>
                      <a:pt x="68" y="15"/>
                      <a:pt x="72" y="16"/>
                      <a:pt x="75" y="21"/>
                    </a:cubicBezTo>
                    <a:cubicBezTo>
                      <a:pt x="59" y="21"/>
                      <a:pt x="59" y="21"/>
                      <a:pt x="59" y="21"/>
                    </a:cubicBezTo>
                    <a:cubicBezTo>
                      <a:pt x="56" y="23"/>
                      <a:pt x="54" y="24"/>
                      <a:pt x="51" y="24"/>
                    </a:cubicBezTo>
                    <a:cubicBezTo>
                      <a:pt x="49" y="24"/>
                      <a:pt x="49" y="22"/>
                      <a:pt x="47" y="22"/>
                    </a:cubicBezTo>
                    <a:cubicBezTo>
                      <a:pt x="41" y="22"/>
                      <a:pt x="41" y="30"/>
                      <a:pt x="37" y="30"/>
                    </a:cubicBezTo>
                    <a:cubicBezTo>
                      <a:pt x="33" y="30"/>
                      <a:pt x="34" y="26"/>
                      <a:pt x="31" y="24"/>
                    </a:cubicBezTo>
                    <a:cubicBezTo>
                      <a:pt x="27" y="22"/>
                      <a:pt x="17" y="23"/>
                      <a:pt x="11" y="23"/>
                    </a:cubicBezTo>
                    <a:cubicBezTo>
                      <a:pt x="8" y="23"/>
                      <a:pt x="8" y="24"/>
                      <a:pt x="6" y="23"/>
                    </a:cubicBezTo>
                    <a:cubicBezTo>
                      <a:pt x="6" y="24"/>
                      <a:pt x="6" y="25"/>
                      <a:pt x="6" y="27"/>
                    </a:cubicBezTo>
                    <a:cubicBezTo>
                      <a:pt x="3" y="26"/>
                      <a:pt x="0" y="22"/>
                      <a:pt x="0" y="19"/>
                    </a:cubicBezTo>
                    <a:cubicBezTo>
                      <a:pt x="1" y="19"/>
                      <a:pt x="2" y="18"/>
                      <a:pt x="3" y="18"/>
                    </a:cubicBezTo>
                    <a:cubicBezTo>
                      <a:pt x="13" y="18"/>
                      <a:pt x="17" y="20"/>
                      <a:pt x="22" y="17"/>
                    </a:cubicBezTo>
                    <a:cubicBezTo>
                      <a:pt x="20" y="15"/>
                      <a:pt x="19" y="12"/>
                      <a:pt x="19" y="8"/>
                    </a:cubicBezTo>
                    <a:cubicBezTo>
                      <a:pt x="17" y="8"/>
                      <a:pt x="14" y="6"/>
                      <a:pt x="14" y="3"/>
                    </a:cubicBezTo>
                    <a:cubicBezTo>
                      <a:pt x="14" y="2"/>
                      <a:pt x="16" y="0"/>
                      <a:pt x="17" y="0"/>
                    </a:cubicBezTo>
                    <a:cubicBezTo>
                      <a:pt x="21" y="0"/>
                      <a:pt x="24" y="3"/>
                      <a:pt x="28" y="3"/>
                    </a:cubicBezTo>
                    <a:cubicBezTo>
                      <a:pt x="34" y="3"/>
                      <a:pt x="36" y="1"/>
                      <a:pt x="41" y="1"/>
                    </a:cubicBezTo>
                    <a:cubicBezTo>
                      <a:pt x="55" y="1"/>
                      <a:pt x="58" y="9"/>
                      <a:pt x="66" y="13"/>
                    </a:cubicBezTo>
                    <a:lnTo>
                      <a:pt x="64" y="11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7" name="Freeform 45">
                <a:extLst>
                  <a:ext uri="{FF2B5EF4-FFF2-40B4-BE49-F238E27FC236}">
                    <a16:creationId xmlns:a16="http://schemas.microsoft.com/office/drawing/2014/main" id="{1544D38E-27B5-48AA-BCDC-0FE3970689E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76561" y="2455821"/>
                <a:ext cx="9525" cy="11112"/>
              </a:xfrm>
              <a:custGeom>
                <a:avLst/>
                <a:gdLst/>
                <a:ahLst/>
                <a:cxnLst>
                  <a:cxn ang="0">
                    <a:pos x="2" y="0"/>
                  </a:cxn>
                  <a:cxn ang="0">
                    <a:pos x="7" y="6"/>
                  </a:cxn>
                  <a:cxn ang="0">
                    <a:pos x="5" y="8"/>
                  </a:cxn>
                  <a:cxn ang="0">
                    <a:pos x="0" y="0"/>
                  </a:cxn>
                  <a:cxn ang="0">
                    <a:pos x="2" y="0"/>
                  </a:cxn>
                </a:cxnLst>
                <a:rect l="0" t="0" r="r" b="b"/>
                <a:pathLst>
                  <a:path w="7" h="8">
                    <a:moveTo>
                      <a:pt x="2" y="0"/>
                    </a:moveTo>
                    <a:cubicBezTo>
                      <a:pt x="6" y="0"/>
                      <a:pt x="7" y="3"/>
                      <a:pt x="7" y="6"/>
                    </a:cubicBezTo>
                    <a:cubicBezTo>
                      <a:pt x="7" y="7"/>
                      <a:pt x="6" y="8"/>
                      <a:pt x="5" y="8"/>
                    </a:cubicBezTo>
                    <a:cubicBezTo>
                      <a:pt x="0" y="8"/>
                      <a:pt x="0" y="3"/>
                      <a:pt x="0" y="0"/>
                    </a:cubicBezTo>
                    <a:cubicBezTo>
                      <a:pt x="0" y="0"/>
                      <a:pt x="2" y="0"/>
                      <a:pt x="2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8" name="Freeform 46">
                <a:extLst>
                  <a:ext uri="{FF2B5EF4-FFF2-40B4-BE49-F238E27FC236}">
                    <a16:creationId xmlns:a16="http://schemas.microsoft.com/office/drawing/2014/main" id="{EDFDEC56-B774-4536-BDE6-17FBCE6CCA8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68624" y="2422484"/>
                <a:ext cx="14288" cy="4763"/>
              </a:xfrm>
              <a:custGeom>
                <a:avLst/>
                <a:gdLst/>
                <a:ahLst/>
                <a:cxnLst>
                  <a:cxn ang="0">
                    <a:pos x="0" y="3"/>
                  </a:cxn>
                  <a:cxn ang="0">
                    <a:pos x="6" y="0"/>
                  </a:cxn>
                  <a:cxn ang="0">
                    <a:pos x="11" y="3"/>
                  </a:cxn>
                  <a:cxn ang="0">
                    <a:pos x="0" y="3"/>
                  </a:cxn>
                </a:cxnLst>
                <a:rect l="0" t="0" r="r" b="b"/>
                <a:pathLst>
                  <a:path w="11" h="4">
                    <a:moveTo>
                      <a:pt x="0" y="3"/>
                    </a:moveTo>
                    <a:cubicBezTo>
                      <a:pt x="1" y="2"/>
                      <a:pt x="4" y="0"/>
                      <a:pt x="6" y="0"/>
                    </a:cubicBezTo>
                    <a:cubicBezTo>
                      <a:pt x="9" y="0"/>
                      <a:pt x="10" y="2"/>
                      <a:pt x="11" y="3"/>
                    </a:cubicBezTo>
                    <a:cubicBezTo>
                      <a:pt x="7" y="4"/>
                      <a:pt x="2" y="3"/>
                      <a:pt x="0" y="3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9" name="Freeform 47">
                <a:extLst>
                  <a:ext uri="{FF2B5EF4-FFF2-40B4-BE49-F238E27FC236}">
                    <a16:creationId xmlns:a16="http://schemas.microsoft.com/office/drawing/2014/main" id="{78EEAAC5-1BC8-40D0-8861-4BA7821089F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94024" y="2428833"/>
                <a:ext cx="4763" cy="6349"/>
              </a:xfrm>
              <a:custGeom>
                <a:avLst/>
                <a:gdLst/>
                <a:ahLst/>
                <a:cxnLst>
                  <a:cxn ang="0">
                    <a:pos x="3" y="4"/>
                  </a:cxn>
                  <a:cxn ang="0">
                    <a:pos x="1" y="0"/>
                  </a:cxn>
                  <a:cxn ang="0">
                    <a:pos x="3" y="4"/>
                  </a:cxn>
                </a:cxnLst>
                <a:rect l="0" t="0" r="r" b="b"/>
                <a:pathLst>
                  <a:path w="3" h="4">
                    <a:moveTo>
                      <a:pt x="3" y="4"/>
                    </a:moveTo>
                    <a:cubicBezTo>
                      <a:pt x="2" y="4"/>
                      <a:pt x="0" y="1"/>
                      <a:pt x="1" y="0"/>
                    </a:cubicBezTo>
                    <a:lnTo>
                      <a:pt x="3" y="4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30" name="Freeform 48">
                <a:extLst>
                  <a:ext uri="{FF2B5EF4-FFF2-40B4-BE49-F238E27FC236}">
                    <a16:creationId xmlns:a16="http://schemas.microsoft.com/office/drawing/2014/main" id="{6BF74BE9-225E-4A76-98D0-98733F1EB32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154349" y="2517732"/>
                <a:ext cx="11113" cy="7938"/>
              </a:xfrm>
              <a:custGeom>
                <a:avLst/>
                <a:gdLst/>
                <a:ahLst/>
                <a:cxnLst>
                  <a:cxn ang="0">
                    <a:pos x="0" y="4"/>
                  </a:cxn>
                  <a:cxn ang="0">
                    <a:pos x="0" y="7"/>
                  </a:cxn>
                  <a:cxn ang="0">
                    <a:pos x="2" y="7"/>
                  </a:cxn>
                  <a:cxn ang="0">
                    <a:pos x="9" y="4"/>
                  </a:cxn>
                  <a:cxn ang="0">
                    <a:pos x="9" y="0"/>
                  </a:cxn>
                  <a:cxn ang="0">
                    <a:pos x="0" y="4"/>
                  </a:cxn>
                </a:cxnLst>
                <a:rect l="0" t="0" r="r" b="b"/>
                <a:pathLst>
                  <a:path w="9" h="7">
                    <a:moveTo>
                      <a:pt x="0" y="4"/>
                    </a:moveTo>
                    <a:cubicBezTo>
                      <a:pt x="0" y="5"/>
                      <a:pt x="0" y="6"/>
                      <a:pt x="0" y="7"/>
                    </a:cubicBezTo>
                    <a:cubicBezTo>
                      <a:pt x="0" y="7"/>
                      <a:pt x="1" y="7"/>
                      <a:pt x="2" y="7"/>
                    </a:cubicBezTo>
                    <a:cubicBezTo>
                      <a:pt x="4" y="7"/>
                      <a:pt x="7" y="6"/>
                      <a:pt x="9" y="4"/>
                    </a:cubicBezTo>
                    <a:cubicBezTo>
                      <a:pt x="9" y="0"/>
                      <a:pt x="9" y="0"/>
                      <a:pt x="9" y="0"/>
                    </a:cubicBezTo>
                    <a:cubicBezTo>
                      <a:pt x="7" y="3"/>
                      <a:pt x="4" y="5"/>
                      <a:pt x="0" y="4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31" name="Freeform 49">
                <a:extLst>
                  <a:ext uri="{FF2B5EF4-FFF2-40B4-BE49-F238E27FC236}">
                    <a16:creationId xmlns:a16="http://schemas.microsoft.com/office/drawing/2014/main" id="{74485B51-2258-4B6A-BABF-A505B09B377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301864" y="1979579"/>
                <a:ext cx="966783" cy="473067"/>
              </a:xfrm>
              <a:custGeom>
                <a:avLst/>
                <a:gdLst/>
                <a:ahLst/>
                <a:cxnLst>
                  <a:cxn ang="0">
                    <a:pos x="543" y="285"/>
                  </a:cxn>
                  <a:cxn ang="0">
                    <a:pos x="555" y="317"/>
                  </a:cxn>
                  <a:cxn ang="0">
                    <a:pos x="560" y="338"/>
                  </a:cxn>
                  <a:cxn ang="0">
                    <a:pos x="542" y="345"/>
                  </a:cxn>
                  <a:cxn ang="0">
                    <a:pos x="507" y="287"/>
                  </a:cxn>
                  <a:cxn ang="0">
                    <a:pos x="474" y="283"/>
                  </a:cxn>
                  <a:cxn ang="0">
                    <a:pos x="460" y="283"/>
                  </a:cxn>
                  <a:cxn ang="0">
                    <a:pos x="443" y="286"/>
                  </a:cxn>
                  <a:cxn ang="0">
                    <a:pos x="412" y="292"/>
                  </a:cxn>
                  <a:cxn ang="0">
                    <a:pos x="393" y="291"/>
                  </a:cxn>
                  <a:cxn ang="0">
                    <a:pos x="357" y="309"/>
                  </a:cxn>
                  <a:cxn ang="0">
                    <a:pos x="343" y="342"/>
                  </a:cxn>
                  <a:cxn ang="0">
                    <a:pos x="282" y="290"/>
                  </a:cxn>
                  <a:cxn ang="0">
                    <a:pos x="246" y="281"/>
                  </a:cxn>
                  <a:cxn ang="0">
                    <a:pos x="207" y="262"/>
                  </a:cxn>
                  <a:cxn ang="0">
                    <a:pos x="170" y="268"/>
                  </a:cxn>
                  <a:cxn ang="0">
                    <a:pos x="95" y="252"/>
                  </a:cxn>
                  <a:cxn ang="0">
                    <a:pos x="47" y="214"/>
                  </a:cxn>
                  <a:cxn ang="0">
                    <a:pos x="4" y="141"/>
                  </a:cxn>
                  <a:cxn ang="0">
                    <a:pos x="4" y="95"/>
                  </a:cxn>
                  <a:cxn ang="0">
                    <a:pos x="0" y="23"/>
                  </a:cxn>
                  <a:cxn ang="0">
                    <a:pos x="20" y="27"/>
                  </a:cxn>
                  <a:cxn ang="0">
                    <a:pos x="20" y="5"/>
                  </a:cxn>
                  <a:cxn ang="0">
                    <a:pos x="373" y="0"/>
                  </a:cxn>
                  <a:cxn ang="0">
                    <a:pos x="406" y="11"/>
                  </a:cxn>
                  <a:cxn ang="0">
                    <a:pos x="408" y="45"/>
                  </a:cxn>
                  <a:cxn ang="0">
                    <a:pos x="423" y="42"/>
                  </a:cxn>
                  <a:cxn ang="0">
                    <a:pos x="441" y="40"/>
                  </a:cxn>
                  <a:cxn ang="0">
                    <a:pos x="456" y="42"/>
                  </a:cxn>
                  <a:cxn ang="0">
                    <a:pos x="472" y="47"/>
                  </a:cxn>
                  <a:cxn ang="0">
                    <a:pos x="510" y="48"/>
                  </a:cxn>
                  <a:cxn ang="0">
                    <a:pos x="490" y="54"/>
                  </a:cxn>
                  <a:cxn ang="0">
                    <a:pos x="472" y="69"/>
                  </a:cxn>
                  <a:cxn ang="0">
                    <a:pos x="471" y="121"/>
                  </a:cxn>
                  <a:cxn ang="0">
                    <a:pos x="480" y="88"/>
                  </a:cxn>
                  <a:cxn ang="0">
                    <a:pos x="501" y="57"/>
                  </a:cxn>
                  <a:cxn ang="0">
                    <a:pos x="516" y="87"/>
                  </a:cxn>
                  <a:cxn ang="0">
                    <a:pos x="531" y="97"/>
                  </a:cxn>
                  <a:cxn ang="0">
                    <a:pos x="527" y="123"/>
                  </a:cxn>
                  <a:cxn ang="0">
                    <a:pos x="564" y="97"/>
                  </a:cxn>
                  <a:cxn ang="0">
                    <a:pos x="610" y="84"/>
                  </a:cxn>
                  <a:cxn ang="0">
                    <a:pos x="653" y="65"/>
                  </a:cxn>
                  <a:cxn ang="0">
                    <a:pos x="675" y="63"/>
                  </a:cxn>
                  <a:cxn ang="0">
                    <a:pos x="699" y="28"/>
                  </a:cxn>
                  <a:cxn ang="0">
                    <a:pos x="726" y="73"/>
                  </a:cxn>
                  <a:cxn ang="0">
                    <a:pos x="701" y="80"/>
                  </a:cxn>
                  <a:cxn ang="0">
                    <a:pos x="681" y="113"/>
                  </a:cxn>
                  <a:cxn ang="0">
                    <a:pos x="690" y="118"/>
                  </a:cxn>
                  <a:cxn ang="0">
                    <a:pos x="676" y="122"/>
                  </a:cxn>
                  <a:cxn ang="0">
                    <a:pos x="648" y="132"/>
                  </a:cxn>
                  <a:cxn ang="0">
                    <a:pos x="642" y="134"/>
                  </a:cxn>
                  <a:cxn ang="0">
                    <a:pos x="635" y="137"/>
                  </a:cxn>
                  <a:cxn ang="0">
                    <a:pos x="627" y="161"/>
                  </a:cxn>
                  <a:cxn ang="0">
                    <a:pos x="622" y="159"/>
                  </a:cxn>
                  <a:cxn ang="0">
                    <a:pos x="615" y="186"/>
                  </a:cxn>
                  <a:cxn ang="0">
                    <a:pos x="614" y="178"/>
                  </a:cxn>
                  <a:cxn ang="0">
                    <a:pos x="608" y="170"/>
                  </a:cxn>
                  <a:cxn ang="0">
                    <a:pos x="611" y="192"/>
                  </a:cxn>
                  <a:cxn ang="0">
                    <a:pos x="614" y="196"/>
                  </a:cxn>
                  <a:cxn ang="0">
                    <a:pos x="614" y="205"/>
                  </a:cxn>
                  <a:cxn ang="0">
                    <a:pos x="607" y="213"/>
                  </a:cxn>
                  <a:cxn ang="0">
                    <a:pos x="607" y="221"/>
                  </a:cxn>
                  <a:cxn ang="0">
                    <a:pos x="589" y="232"/>
                  </a:cxn>
                </a:cxnLst>
                <a:rect l="0" t="0" r="r" b="b"/>
                <a:pathLst>
                  <a:path w="726" h="356">
                    <a:moveTo>
                      <a:pt x="590" y="233"/>
                    </a:moveTo>
                    <a:cubicBezTo>
                      <a:pt x="569" y="245"/>
                      <a:pt x="543" y="253"/>
                      <a:pt x="543" y="285"/>
                    </a:cubicBezTo>
                    <a:cubicBezTo>
                      <a:pt x="543" y="300"/>
                      <a:pt x="555" y="304"/>
                      <a:pt x="555" y="318"/>
                    </a:cubicBezTo>
                    <a:cubicBezTo>
                      <a:pt x="555" y="317"/>
                      <a:pt x="555" y="317"/>
                      <a:pt x="555" y="317"/>
                    </a:cubicBezTo>
                    <a:cubicBezTo>
                      <a:pt x="555" y="320"/>
                      <a:pt x="555" y="320"/>
                      <a:pt x="555" y="320"/>
                    </a:cubicBezTo>
                    <a:cubicBezTo>
                      <a:pt x="556" y="326"/>
                      <a:pt x="560" y="330"/>
                      <a:pt x="560" y="338"/>
                    </a:cubicBezTo>
                    <a:cubicBezTo>
                      <a:pt x="560" y="347"/>
                      <a:pt x="558" y="356"/>
                      <a:pt x="551" y="356"/>
                    </a:cubicBezTo>
                    <a:cubicBezTo>
                      <a:pt x="544" y="356"/>
                      <a:pt x="544" y="349"/>
                      <a:pt x="542" y="345"/>
                    </a:cubicBezTo>
                    <a:cubicBezTo>
                      <a:pt x="537" y="338"/>
                      <a:pt x="532" y="335"/>
                      <a:pt x="529" y="328"/>
                    </a:cubicBezTo>
                    <a:cubicBezTo>
                      <a:pt x="522" y="314"/>
                      <a:pt x="527" y="287"/>
                      <a:pt x="507" y="287"/>
                    </a:cubicBezTo>
                    <a:cubicBezTo>
                      <a:pt x="503" y="287"/>
                      <a:pt x="502" y="293"/>
                      <a:pt x="498" y="293"/>
                    </a:cubicBezTo>
                    <a:cubicBezTo>
                      <a:pt x="490" y="293"/>
                      <a:pt x="485" y="283"/>
                      <a:pt x="474" y="283"/>
                    </a:cubicBezTo>
                    <a:cubicBezTo>
                      <a:pt x="468" y="283"/>
                      <a:pt x="467" y="286"/>
                      <a:pt x="463" y="286"/>
                    </a:cubicBezTo>
                    <a:cubicBezTo>
                      <a:pt x="462" y="286"/>
                      <a:pt x="460" y="284"/>
                      <a:pt x="460" y="283"/>
                    </a:cubicBezTo>
                    <a:cubicBezTo>
                      <a:pt x="453" y="285"/>
                      <a:pt x="444" y="284"/>
                      <a:pt x="436" y="286"/>
                    </a:cubicBezTo>
                    <a:cubicBezTo>
                      <a:pt x="441" y="288"/>
                      <a:pt x="440" y="288"/>
                      <a:pt x="443" y="286"/>
                    </a:cubicBezTo>
                    <a:cubicBezTo>
                      <a:pt x="442" y="293"/>
                      <a:pt x="438" y="297"/>
                      <a:pt x="443" y="301"/>
                    </a:cubicBezTo>
                    <a:cubicBezTo>
                      <a:pt x="431" y="307"/>
                      <a:pt x="421" y="292"/>
                      <a:pt x="412" y="292"/>
                    </a:cubicBezTo>
                    <a:cubicBezTo>
                      <a:pt x="409" y="292"/>
                      <a:pt x="408" y="295"/>
                      <a:pt x="405" y="295"/>
                    </a:cubicBezTo>
                    <a:cubicBezTo>
                      <a:pt x="400" y="295"/>
                      <a:pt x="398" y="291"/>
                      <a:pt x="393" y="291"/>
                    </a:cubicBezTo>
                    <a:cubicBezTo>
                      <a:pt x="380" y="291"/>
                      <a:pt x="374" y="302"/>
                      <a:pt x="368" y="307"/>
                    </a:cubicBezTo>
                    <a:cubicBezTo>
                      <a:pt x="365" y="311"/>
                      <a:pt x="361" y="308"/>
                      <a:pt x="357" y="309"/>
                    </a:cubicBezTo>
                    <a:cubicBezTo>
                      <a:pt x="347" y="313"/>
                      <a:pt x="341" y="325"/>
                      <a:pt x="341" y="338"/>
                    </a:cubicBezTo>
                    <a:cubicBezTo>
                      <a:pt x="341" y="339"/>
                      <a:pt x="343" y="341"/>
                      <a:pt x="343" y="342"/>
                    </a:cubicBezTo>
                    <a:cubicBezTo>
                      <a:pt x="336" y="342"/>
                      <a:pt x="325" y="339"/>
                      <a:pt x="321" y="336"/>
                    </a:cubicBezTo>
                    <a:cubicBezTo>
                      <a:pt x="307" y="322"/>
                      <a:pt x="308" y="290"/>
                      <a:pt x="282" y="290"/>
                    </a:cubicBezTo>
                    <a:cubicBezTo>
                      <a:pt x="272" y="290"/>
                      <a:pt x="275" y="302"/>
                      <a:pt x="266" y="302"/>
                    </a:cubicBezTo>
                    <a:cubicBezTo>
                      <a:pt x="257" y="302"/>
                      <a:pt x="250" y="287"/>
                      <a:pt x="246" y="281"/>
                    </a:cubicBezTo>
                    <a:cubicBezTo>
                      <a:pt x="239" y="268"/>
                      <a:pt x="230" y="266"/>
                      <a:pt x="215" y="262"/>
                    </a:cubicBezTo>
                    <a:cubicBezTo>
                      <a:pt x="207" y="262"/>
                      <a:pt x="207" y="262"/>
                      <a:pt x="207" y="262"/>
                    </a:cubicBezTo>
                    <a:cubicBezTo>
                      <a:pt x="207" y="268"/>
                      <a:pt x="207" y="268"/>
                      <a:pt x="207" y="268"/>
                    </a:cubicBezTo>
                    <a:cubicBezTo>
                      <a:pt x="170" y="268"/>
                      <a:pt x="170" y="268"/>
                      <a:pt x="170" y="268"/>
                    </a:cubicBezTo>
                    <a:cubicBezTo>
                      <a:pt x="123" y="252"/>
                      <a:pt x="123" y="252"/>
                      <a:pt x="123" y="252"/>
                    </a:cubicBezTo>
                    <a:cubicBezTo>
                      <a:pt x="95" y="252"/>
                      <a:pt x="95" y="252"/>
                      <a:pt x="95" y="252"/>
                    </a:cubicBezTo>
                    <a:cubicBezTo>
                      <a:pt x="88" y="239"/>
                      <a:pt x="66" y="230"/>
                      <a:pt x="50" y="223"/>
                    </a:cubicBezTo>
                    <a:cubicBezTo>
                      <a:pt x="47" y="222"/>
                      <a:pt x="48" y="217"/>
                      <a:pt x="47" y="214"/>
                    </a:cubicBezTo>
                    <a:cubicBezTo>
                      <a:pt x="40" y="198"/>
                      <a:pt x="28" y="193"/>
                      <a:pt x="30" y="175"/>
                    </a:cubicBezTo>
                    <a:cubicBezTo>
                      <a:pt x="21" y="174"/>
                      <a:pt x="11" y="154"/>
                      <a:pt x="4" y="141"/>
                    </a:cubicBezTo>
                    <a:cubicBezTo>
                      <a:pt x="2" y="137"/>
                      <a:pt x="6" y="134"/>
                      <a:pt x="8" y="133"/>
                    </a:cubicBezTo>
                    <a:cubicBezTo>
                      <a:pt x="3" y="123"/>
                      <a:pt x="8" y="107"/>
                      <a:pt x="4" y="95"/>
                    </a:cubicBezTo>
                    <a:cubicBezTo>
                      <a:pt x="0" y="85"/>
                      <a:pt x="11" y="60"/>
                      <a:pt x="11" y="46"/>
                    </a:cubicBezTo>
                    <a:cubicBezTo>
                      <a:pt x="11" y="36"/>
                      <a:pt x="0" y="32"/>
                      <a:pt x="0" y="23"/>
                    </a:cubicBezTo>
                    <a:cubicBezTo>
                      <a:pt x="0" y="20"/>
                      <a:pt x="5" y="20"/>
                      <a:pt x="7" y="20"/>
                    </a:cubicBezTo>
                    <a:cubicBezTo>
                      <a:pt x="13" y="20"/>
                      <a:pt x="17" y="23"/>
                      <a:pt x="20" y="27"/>
                    </a:cubicBezTo>
                    <a:cubicBezTo>
                      <a:pt x="22" y="24"/>
                      <a:pt x="26" y="19"/>
                      <a:pt x="26" y="15"/>
                    </a:cubicBezTo>
                    <a:cubicBezTo>
                      <a:pt x="26" y="11"/>
                      <a:pt x="22" y="10"/>
                      <a:pt x="20" y="5"/>
                    </a:cubicBezTo>
                    <a:cubicBezTo>
                      <a:pt x="373" y="5"/>
                      <a:pt x="373" y="5"/>
                      <a:pt x="373" y="5"/>
                    </a:cubicBezTo>
                    <a:cubicBezTo>
                      <a:pt x="373" y="0"/>
                      <a:pt x="373" y="0"/>
                      <a:pt x="373" y="0"/>
                    </a:cubicBezTo>
                    <a:cubicBezTo>
                      <a:pt x="379" y="4"/>
                      <a:pt x="378" y="8"/>
                      <a:pt x="384" y="11"/>
                    </a:cubicBezTo>
                    <a:cubicBezTo>
                      <a:pt x="406" y="11"/>
                      <a:pt x="406" y="11"/>
                      <a:pt x="406" y="11"/>
                    </a:cubicBezTo>
                    <a:cubicBezTo>
                      <a:pt x="415" y="20"/>
                      <a:pt x="426" y="20"/>
                      <a:pt x="443" y="20"/>
                    </a:cubicBezTo>
                    <a:cubicBezTo>
                      <a:pt x="431" y="28"/>
                      <a:pt x="418" y="32"/>
                      <a:pt x="408" y="45"/>
                    </a:cubicBezTo>
                    <a:cubicBezTo>
                      <a:pt x="415" y="45"/>
                      <a:pt x="415" y="45"/>
                      <a:pt x="415" y="45"/>
                    </a:cubicBezTo>
                    <a:cubicBezTo>
                      <a:pt x="418" y="43"/>
                      <a:pt x="420" y="42"/>
                      <a:pt x="423" y="42"/>
                    </a:cubicBezTo>
                    <a:cubicBezTo>
                      <a:pt x="425" y="46"/>
                      <a:pt x="426" y="46"/>
                      <a:pt x="429" y="46"/>
                    </a:cubicBezTo>
                    <a:cubicBezTo>
                      <a:pt x="437" y="46"/>
                      <a:pt x="437" y="40"/>
                      <a:pt x="441" y="40"/>
                    </a:cubicBezTo>
                    <a:cubicBezTo>
                      <a:pt x="446" y="40"/>
                      <a:pt x="454" y="32"/>
                      <a:pt x="461" y="31"/>
                    </a:cubicBezTo>
                    <a:cubicBezTo>
                      <a:pt x="461" y="37"/>
                      <a:pt x="458" y="38"/>
                      <a:pt x="456" y="42"/>
                    </a:cubicBezTo>
                    <a:cubicBezTo>
                      <a:pt x="465" y="42"/>
                      <a:pt x="465" y="42"/>
                      <a:pt x="465" y="42"/>
                    </a:cubicBezTo>
                    <a:cubicBezTo>
                      <a:pt x="465" y="45"/>
                      <a:pt x="469" y="47"/>
                      <a:pt x="472" y="47"/>
                    </a:cubicBezTo>
                    <a:cubicBezTo>
                      <a:pt x="478" y="47"/>
                      <a:pt x="480" y="43"/>
                      <a:pt x="484" y="43"/>
                    </a:cubicBezTo>
                    <a:cubicBezTo>
                      <a:pt x="495" y="43"/>
                      <a:pt x="500" y="48"/>
                      <a:pt x="510" y="48"/>
                    </a:cubicBezTo>
                    <a:cubicBezTo>
                      <a:pt x="510" y="54"/>
                      <a:pt x="510" y="54"/>
                      <a:pt x="510" y="54"/>
                    </a:cubicBezTo>
                    <a:cubicBezTo>
                      <a:pt x="503" y="56"/>
                      <a:pt x="493" y="54"/>
                      <a:pt x="490" y="54"/>
                    </a:cubicBezTo>
                    <a:cubicBezTo>
                      <a:pt x="480" y="54"/>
                      <a:pt x="462" y="66"/>
                      <a:pt x="462" y="75"/>
                    </a:cubicBezTo>
                    <a:cubicBezTo>
                      <a:pt x="466" y="72"/>
                      <a:pt x="468" y="69"/>
                      <a:pt x="472" y="69"/>
                    </a:cubicBezTo>
                    <a:cubicBezTo>
                      <a:pt x="465" y="78"/>
                      <a:pt x="461" y="101"/>
                      <a:pt x="461" y="112"/>
                    </a:cubicBezTo>
                    <a:cubicBezTo>
                      <a:pt x="461" y="117"/>
                      <a:pt x="466" y="121"/>
                      <a:pt x="471" y="121"/>
                    </a:cubicBezTo>
                    <a:cubicBezTo>
                      <a:pt x="478" y="121"/>
                      <a:pt x="480" y="108"/>
                      <a:pt x="480" y="102"/>
                    </a:cubicBezTo>
                    <a:cubicBezTo>
                      <a:pt x="480" y="97"/>
                      <a:pt x="480" y="88"/>
                      <a:pt x="480" y="88"/>
                    </a:cubicBezTo>
                    <a:cubicBezTo>
                      <a:pt x="480" y="82"/>
                      <a:pt x="480" y="69"/>
                      <a:pt x="485" y="69"/>
                    </a:cubicBezTo>
                    <a:cubicBezTo>
                      <a:pt x="501" y="68"/>
                      <a:pt x="494" y="57"/>
                      <a:pt x="501" y="57"/>
                    </a:cubicBezTo>
                    <a:cubicBezTo>
                      <a:pt x="504" y="57"/>
                      <a:pt x="521" y="65"/>
                      <a:pt x="521" y="70"/>
                    </a:cubicBezTo>
                    <a:cubicBezTo>
                      <a:pt x="521" y="77"/>
                      <a:pt x="517" y="81"/>
                      <a:pt x="516" y="87"/>
                    </a:cubicBezTo>
                    <a:cubicBezTo>
                      <a:pt x="521" y="87"/>
                      <a:pt x="520" y="85"/>
                      <a:pt x="525" y="84"/>
                    </a:cubicBezTo>
                    <a:cubicBezTo>
                      <a:pt x="526" y="91"/>
                      <a:pt x="526" y="94"/>
                      <a:pt x="531" y="97"/>
                    </a:cubicBezTo>
                    <a:cubicBezTo>
                      <a:pt x="526" y="103"/>
                      <a:pt x="521" y="106"/>
                      <a:pt x="521" y="112"/>
                    </a:cubicBezTo>
                    <a:cubicBezTo>
                      <a:pt x="521" y="117"/>
                      <a:pt x="523" y="123"/>
                      <a:pt x="527" y="123"/>
                    </a:cubicBezTo>
                    <a:cubicBezTo>
                      <a:pt x="539" y="123"/>
                      <a:pt x="559" y="112"/>
                      <a:pt x="568" y="108"/>
                    </a:cubicBezTo>
                    <a:cubicBezTo>
                      <a:pt x="567" y="103"/>
                      <a:pt x="565" y="99"/>
                      <a:pt x="564" y="97"/>
                    </a:cubicBezTo>
                    <a:cubicBezTo>
                      <a:pt x="567" y="97"/>
                      <a:pt x="567" y="97"/>
                      <a:pt x="569" y="97"/>
                    </a:cubicBezTo>
                    <a:cubicBezTo>
                      <a:pt x="582" y="97"/>
                      <a:pt x="610" y="101"/>
                      <a:pt x="610" y="84"/>
                    </a:cubicBezTo>
                    <a:cubicBezTo>
                      <a:pt x="611" y="84"/>
                      <a:pt x="627" y="68"/>
                      <a:pt x="630" y="66"/>
                    </a:cubicBezTo>
                    <a:cubicBezTo>
                      <a:pt x="632" y="64"/>
                      <a:pt x="643" y="65"/>
                      <a:pt x="653" y="65"/>
                    </a:cubicBezTo>
                    <a:cubicBezTo>
                      <a:pt x="657" y="65"/>
                      <a:pt x="660" y="65"/>
                      <a:pt x="664" y="65"/>
                    </a:cubicBezTo>
                    <a:cubicBezTo>
                      <a:pt x="668" y="65"/>
                      <a:pt x="672" y="63"/>
                      <a:pt x="675" y="63"/>
                    </a:cubicBezTo>
                    <a:cubicBezTo>
                      <a:pt x="680" y="62"/>
                      <a:pt x="678" y="61"/>
                      <a:pt x="680" y="59"/>
                    </a:cubicBezTo>
                    <a:cubicBezTo>
                      <a:pt x="688" y="51"/>
                      <a:pt x="688" y="36"/>
                      <a:pt x="699" y="28"/>
                    </a:cubicBezTo>
                    <a:cubicBezTo>
                      <a:pt x="704" y="35"/>
                      <a:pt x="712" y="25"/>
                      <a:pt x="716" y="32"/>
                    </a:cubicBezTo>
                    <a:cubicBezTo>
                      <a:pt x="723" y="44"/>
                      <a:pt x="717" y="62"/>
                      <a:pt x="726" y="73"/>
                    </a:cubicBezTo>
                    <a:cubicBezTo>
                      <a:pt x="723" y="77"/>
                      <a:pt x="718" y="80"/>
                      <a:pt x="712" y="80"/>
                    </a:cubicBezTo>
                    <a:cubicBezTo>
                      <a:pt x="706" y="80"/>
                      <a:pt x="706" y="78"/>
                      <a:pt x="701" y="80"/>
                    </a:cubicBezTo>
                    <a:cubicBezTo>
                      <a:pt x="694" y="87"/>
                      <a:pt x="679" y="92"/>
                      <a:pt x="679" y="109"/>
                    </a:cubicBezTo>
                    <a:cubicBezTo>
                      <a:pt x="679" y="110"/>
                      <a:pt x="680" y="112"/>
                      <a:pt x="681" y="113"/>
                    </a:cubicBezTo>
                    <a:cubicBezTo>
                      <a:pt x="681" y="115"/>
                      <a:pt x="683" y="121"/>
                      <a:pt x="686" y="121"/>
                    </a:cubicBezTo>
                    <a:cubicBezTo>
                      <a:pt x="687" y="121"/>
                      <a:pt x="690" y="118"/>
                      <a:pt x="690" y="118"/>
                    </a:cubicBezTo>
                    <a:cubicBezTo>
                      <a:pt x="690" y="121"/>
                      <a:pt x="690" y="121"/>
                      <a:pt x="690" y="121"/>
                    </a:cubicBezTo>
                    <a:cubicBezTo>
                      <a:pt x="685" y="122"/>
                      <a:pt x="678" y="124"/>
                      <a:pt x="676" y="122"/>
                    </a:cubicBezTo>
                    <a:cubicBezTo>
                      <a:pt x="667" y="129"/>
                      <a:pt x="652" y="126"/>
                      <a:pt x="643" y="132"/>
                    </a:cubicBezTo>
                    <a:cubicBezTo>
                      <a:pt x="648" y="132"/>
                      <a:pt x="648" y="132"/>
                      <a:pt x="648" y="132"/>
                    </a:cubicBezTo>
                    <a:cubicBezTo>
                      <a:pt x="652" y="132"/>
                      <a:pt x="656" y="129"/>
                      <a:pt x="659" y="132"/>
                    </a:cubicBezTo>
                    <a:cubicBezTo>
                      <a:pt x="653" y="134"/>
                      <a:pt x="648" y="134"/>
                      <a:pt x="642" y="134"/>
                    </a:cubicBezTo>
                    <a:cubicBezTo>
                      <a:pt x="641" y="134"/>
                      <a:pt x="639" y="133"/>
                      <a:pt x="638" y="133"/>
                    </a:cubicBezTo>
                    <a:cubicBezTo>
                      <a:pt x="637" y="134"/>
                      <a:pt x="635" y="135"/>
                      <a:pt x="635" y="137"/>
                    </a:cubicBezTo>
                    <a:cubicBezTo>
                      <a:pt x="635" y="139"/>
                      <a:pt x="639" y="142"/>
                      <a:pt x="639" y="142"/>
                    </a:cubicBezTo>
                    <a:cubicBezTo>
                      <a:pt x="638" y="145"/>
                      <a:pt x="630" y="161"/>
                      <a:pt x="627" y="161"/>
                    </a:cubicBezTo>
                    <a:cubicBezTo>
                      <a:pt x="626" y="161"/>
                      <a:pt x="625" y="158"/>
                      <a:pt x="624" y="157"/>
                    </a:cubicBezTo>
                    <a:cubicBezTo>
                      <a:pt x="622" y="159"/>
                      <a:pt x="622" y="159"/>
                      <a:pt x="622" y="159"/>
                    </a:cubicBezTo>
                    <a:cubicBezTo>
                      <a:pt x="623" y="163"/>
                      <a:pt x="626" y="164"/>
                      <a:pt x="626" y="168"/>
                    </a:cubicBezTo>
                    <a:cubicBezTo>
                      <a:pt x="626" y="170"/>
                      <a:pt x="617" y="186"/>
                      <a:pt x="615" y="186"/>
                    </a:cubicBezTo>
                    <a:cubicBezTo>
                      <a:pt x="615" y="186"/>
                      <a:pt x="614" y="184"/>
                      <a:pt x="614" y="183"/>
                    </a:cubicBezTo>
                    <a:cubicBezTo>
                      <a:pt x="614" y="181"/>
                      <a:pt x="614" y="180"/>
                      <a:pt x="614" y="178"/>
                    </a:cubicBezTo>
                    <a:cubicBezTo>
                      <a:pt x="614" y="175"/>
                      <a:pt x="610" y="168"/>
                      <a:pt x="609" y="164"/>
                    </a:cubicBezTo>
                    <a:cubicBezTo>
                      <a:pt x="608" y="166"/>
                      <a:pt x="608" y="170"/>
                      <a:pt x="608" y="170"/>
                    </a:cubicBezTo>
                    <a:cubicBezTo>
                      <a:pt x="608" y="173"/>
                      <a:pt x="611" y="181"/>
                      <a:pt x="611" y="185"/>
                    </a:cubicBezTo>
                    <a:cubicBezTo>
                      <a:pt x="611" y="189"/>
                      <a:pt x="608" y="189"/>
                      <a:pt x="611" y="192"/>
                    </a:cubicBezTo>
                    <a:cubicBezTo>
                      <a:pt x="612" y="192"/>
                      <a:pt x="613" y="192"/>
                      <a:pt x="614" y="192"/>
                    </a:cubicBezTo>
                    <a:cubicBezTo>
                      <a:pt x="614" y="193"/>
                      <a:pt x="614" y="195"/>
                      <a:pt x="614" y="196"/>
                    </a:cubicBezTo>
                    <a:cubicBezTo>
                      <a:pt x="614" y="200"/>
                      <a:pt x="610" y="201"/>
                      <a:pt x="608" y="201"/>
                    </a:cubicBezTo>
                    <a:cubicBezTo>
                      <a:pt x="610" y="205"/>
                      <a:pt x="612" y="205"/>
                      <a:pt x="614" y="205"/>
                    </a:cubicBezTo>
                    <a:cubicBezTo>
                      <a:pt x="613" y="210"/>
                      <a:pt x="611" y="210"/>
                      <a:pt x="607" y="210"/>
                    </a:cubicBezTo>
                    <a:cubicBezTo>
                      <a:pt x="607" y="213"/>
                      <a:pt x="607" y="213"/>
                      <a:pt x="607" y="213"/>
                    </a:cubicBezTo>
                    <a:cubicBezTo>
                      <a:pt x="612" y="216"/>
                      <a:pt x="612" y="216"/>
                      <a:pt x="612" y="216"/>
                    </a:cubicBezTo>
                    <a:cubicBezTo>
                      <a:pt x="611" y="218"/>
                      <a:pt x="610" y="221"/>
                      <a:pt x="607" y="221"/>
                    </a:cubicBezTo>
                    <a:cubicBezTo>
                      <a:pt x="602" y="222"/>
                      <a:pt x="600" y="226"/>
                      <a:pt x="596" y="226"/>
                    </a:cubicBezTo>
                    <a:cubicBezTo>
                      <a:pt x="591" y="228"/>
                      <a:pt x="591" y="230"/>
                      <a:pt x="589" y="232"/>
                    </a:cubicBezTo>
                    <a:lnTo>
                      <a:pt x="590" y="233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32" name="Freeform 50">
                <a:extLst>
                  <a:ext uri="{FF2B5EF4-FFF2-40B4-BE49-F238E27FC236}">
                    <a16:creationId xmlns:a16="http://schemas.microsoft.com/office/drawing/2014/main" id="{C3801AE2-DF8A-4680-A202-234DA8AB7E5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030404" y="1400150"/>
                <a:ext cx="1425568" cy="736588"/>
              </a:xfrm>
              <a:custGeom>
                <a:avLst/>
                <a:gdLst/>
                <a:ahLst/>
                <a:cxnLst>
                  <a:cxn ang="0">
                    <a:pos x="950" y="501"/>
                  </a:cxn>
                  <a:cxn ang="0">
                    <a:pos x="950" y="527"/>
                  </a:cxn>
                  <a:cxn ang="0">
                    <a:pos x="955" y="469"/>
                  </a:cxn>
                  <a:cxn ang="0">
                    <a:pos x="944" y="436"/>
                  </a:cxn>
                  <a:cxn ang="0">
                    <a:pos x="982" y="418"/>
                  </a:cxn>
                  <a:cxn ang="0">
                    <a:pos x="1060" y="356"/>
                  </a:cxn>
                  <a:cxn ang="0">
                    <a:pos x="1050" y="346"/>
                  </a:cxn>
                  <a:cxn ang="0">
                    <a:pos x="991" y="310"/>
                  </a:cxn>
                  <a:cxn ang="0">
                    <a:pos x="965" y="247"/>
                  </a:cxn>
                  <a:cxn ang="0">
                    <a:pos x="908" y="267"/>
                  </a:cxn>
                  <a:cxn ang="0">
                    <a:pos x="831" y="204"/>
                  </a:cxn>
                  <a:cxn ang="0">
                    <a:pos x="794" y="247"/>
                  </a:cxn>
                  <a:cxn ang="0">
                    <a:pos x="783" y="387"/>
                  </a:cxn>
                  <a:cxn ang="0">
                    <a:pos x="726" y="334"/>
                  </a:cxn>
                  <a:cxn ang="0">
                    <a:pos x="607" y="306"/>
                  </a:cxn>
                  <a:cxn ang="0">
                    <a:pos x="595" y="216"/>
                  </a:cxn>
                  <a:cxn ang="0">
                    <a:pos x="633" y="178"/>
                  </a:cxn>
                  <a:cxn ang="0">
                    <a:pos x="675" y="146"/>
                  </a:cxn>
                  <a:cxn ang="0">
                    <a:pos x="686" y="127"/>
                  </a:cxn>
                  <a:cxn ang="0">
                    <a:pos x="722" y="120"/>
                  </a:cxn>
                  <a:cxn ang="0">
                    <a:pos x="746" y="61"/>
                  </a:cxn>
                  <a:cxn ang="0">
                    <a:pos x="702" y="67"/>
                  </a:cxn>
                  <a:cxn ang="0">
                    <a:pos x="665" y="74"/>
                  </a:cxn>
                  <a:cxn ang="0">
                    <a:pos x="625" y="55"/>
                  </a:cxn>
                  <a:cxn ang="0">
                    <a:pos x="574" y="0"/>
                  </a:cxn>
                  <a:cxn ang="0">
                    <a:pos x="555" y="38"/>
                  </a:cxn>
                  <a:cxn ang="0">
                    <a:pos x="567" y="98"/>
                  </a:cxn>
                  <a:cxn ang="0">
                    <a:pos x="492" y="92"/>
                  </a:cxn>
                  <a:cxn ang="0">
                    <a:pos x="430" y="75"/>
                  </a:cxn>
                  <a:cxn ang="0">
                    <a:pos x="387" y="89"/>
                  </a:cxn>
                  <a:cxn ang="0">
                    <a:pos x="333" y="81"/>
                  </a:cxn>
                  <a:cxn ang="0">
                    <a:pos x="202" y="42"/>
                  </a:cxn>
                  <a:cxn ang="0">
                    <a:pos x="138" y="40"/>
                  </a:cxn>
                  <a:cxn ang="0">
                    <a:pos x="61" y="70"/>
                  </a:cxn>
                  <a:cxn ang="0">
                    <a:pos x="0" y="242"/>
                  </a:cxn>
                  <a:cxn ang="0">
                    <a:pos x="67" y="253"/>
                  </a:cxn>
                  <a:cxn ang="0">
                    <a:pos x="124" y="316"/>
                  </a:cxn>
                  <a:cxn ang="0">
                    <a:pos x="136" y="366"/>
                  </a:cxn>
                  <a:cxn ang="0">
                    <a:pos x="181" y="413"/>
                  </a:cxn>
                  <a:cxn ang="0">
                    <a:pos x="224" y="440"/>
                  </a:cxn>
                  <a:cxn ang="0">
                    <a:pos x="610" y="446"/>
                  </a:cxn>
                  <a:cxn ang="0">
                    <a:pos x="676" y="453"/>
                  </a:cxn>
                  <a:cxn ang="0">
                    <a:pos x="705" y="477"/>
                  </a:cxn>
                  <a:cxn ang="0">
                    <a:pos x="759" y="512"/>
                  </a:cxn>
                  <a:cxn ang="0">
                    <a:pos x="732" y="553"/>
                  </a:cxn>
                  <a:cxn ang="0">
                    <a:pos x="772" y="543"/>
                  </a:cxn>
                  <a:cxn ang="0">
                    <a:pos x="814" y="519"/>
                  </a:cxn>
                  <a:cxn ang="0">
                    <a:pos x="879" y="498"/>
                  </a:cxn>
                  <a:cxn ang="0">
                    <a:pos x="928" y="505"/>
                  </a:cxn>
                </a:cxnLst>
                <a:rect l="0" t="0" r="r" b="b"/>
                <a:pathLst>
                  <a:path w="1071" h="553">
                    <a:moveTo>
                      <a:pt x="928" y="503"/>
                    </a:moveTo>
                    <a:cubicBezTo>
                      <a:pt x="928" y="502"/>
                      <a:pt x="928" y="502"/>
                      <a:pt x="928" y="502"/>
                    </a:cubicBezTo>
                    <a:cubicBezTo>
                      <a:pt x="928" y="502"/>
                      <a:pt x="931" y="502"/>
                      <a:pt x="932" y="502"/>
                    </a:cubicBezTo>
                    <a:cubicBezTo>
                      <a:pt x="935" y="502"/>
                      <a:pt x="946" y="504"/>
                      <a:pt x="950" y="501"/>
                    </a:cubicBezTo>
                    <a:cubicBezTo>
                      <a:pt x="954" y="498"/>
                      <a:pt x="954" y="493"/>
                      <a:pt x="960" y="492"/>
                    </a:cubicBezTo>
                    <a:cubicBezTo>
                      <a:pt x="960" y="498"/>
                      <a:pt x="960" y="499"/>
                      <a:pt x="967" y="499"/>
                    </a:cubicBezTo>
                    <a:cubicBezTo>
                      <a:pt x="957" y="500"/>
                      <a:pt x="941" y="507"/>
                      <a:pt x="941" y="516"/>
                    </a:cubicBezTo>
                    <a:cubicBezTo>
                      <a:pt x="941" y="520"/>
                      <a:pt x="947" y="527"/>
                      <a:pt x="950" y="527"/>
                    </a:cubicBezTo>
                    <a:cubicBezTo>
                      <a:pt x="953" y="527"/>
                      <a:pt x="961" y="516"/>
                      <a:pt x="970" y="513"/>
                    </a:cubicBezTo>
                    <a:cubicBezTo>
                      <a:pt x="972" y="513"/>
                      <a:pt x="1003" y="501"/>
                      <a:pt x="1003" y="497"/>
                    </a:cubicBezTo>
                    <a:cubicBezTo>
                      <a:pt x="1003" y="493"/>
                      <a:pt x="991" y="492"/>
                      <a:pt x="988" y="492"/>
                    </a:cubicBezTo>
                    <a:cubicBezTo>
                      <a:pt x="976" y="492"/>
                      <a:pt x="955" y="480"/>
                      <a:pt x="955" y="469"/>
                    </a:cubicBezTo>
                    <a:cubicBezTo>
                      <a:pt x="955" y="466"/>
                      <a:pt x="959" y="463"/>
                      <a:pt x="960" y="458"/>
                    </a:cubicBezTo>
                    <a:cubicBezTo>
                      <a:pt x="958" y="458"/>
                      <a:pt x="953" y="457"/>
                      <a:pt x="949" y="457"/>
                    </a:cubicBezTo>
                    <a:cubicBezTo>
                      <a:pt x="951" y="453"/>
                      <a:pt x="967" y="451"/>
                      <a:pt x="967" y="442"/>
                    </a:cubicBezTo>
                    <a:cubicBezTo>
                      <a:pt x="967" y="434"/>
                      <a:pt x="954" y="436"/>
                      <a:pt x="944" y="436"/>
                    </a:cubicBezTo>
                    <a:cubicBezTo>
                      <a:pt x="925" y="436"/>
                      <a:pt x="916" y="449"/>
                      <a:pt x="903" y="451"/>
                    </a:cubicBezTo>
                    <a:cubicBezTo>
                      <a:pt x="909" y="439"/>
                      <a:pt x="918" y="443"/>
                      <a:pt x="928" y="433"/>
                    </a:cubicBezTo>
                    <a:cubicBezTo>
                      <a:pt x="934" y="427"/>
                      <a:pt x="929" y="423"/>
                      <a:pt x="939" y="420"/>
                    </a:cubicBezTo>
                    <a:cubicBezTo>
                      <a:pt x="955" y="415"/>
                      <a:pt x="965" y="418"/>
                      <a:pt x="982" y="418"/>
                    </a:cubicBezTo>
                    <a:cubicBezTo>
                      <a:pt x="1004" y="418"/>
                      <a:pt x="1016" y="425"/>
                      <a:pt x="1029" y="408"/>
                    </a:cubicBezTo>
                    <a:cubicBezTo>
                      <a:pt x="1035" y="400"/>
                      <a:pt x="1071" y="398"/>
                      <a:pt x="1071" y="384"/>
                    </a:cubicBezTo>
                    <a:cubicBezTo>
                      <a:pt x="1071" y="374"/>
                      <a:pt x="1067" y="370"/>
                      <a:pt x="1063" y="363"/>
                    </a:cubicBezTo>
                    <a:cubicBezTo>
                      <a:pt x="1060" y="363"/>
                      <a:pt x="1065" y="359"/>
                      <a:pt x="1060" y="356"/>
                    </a:cubicBezTo>
                    <a:cubicBezTo>
                      <a:pt x="1060" y="351"/>
                      <a:pt x="1060" y="351"/>
                      <a:pt x="1060" y="351"/>
                    </a:cubicBezTo>
                    <a:cubicBezTo>
                      <a:pt x="1050" y="357"/>
                      <a:pt x="1029" y="364"/>
                      <a:pt x="1018" y="364"/>
                    </a:cubicBezTo>
                    <a:cubicBezTo>
                      <a:pt x="1017" y="364"/>
                      <a:pt x="1014" y="363"/>
                      <a:pt x="1014" y="362"/>
                    </a:cubicBezTo>
                    <a:cubicBezTo>
                      <a:pt x="1022" y="358"/>
                      <a:pt x="1047" y="354"/>
                      <a:pt x="1050" y="346"/>
                    </a:cubicBezTo>
                    <a:cubicBezTo>
                      <a:pt x="1050" y="344"/>
                      <a:pt x="1046" y="343"/>
                      <a:pt x="1046" y="341"/>
                    </a:cubicBezTo>
                    <a:cubicBezTo>
                      <a:pt x="1035" y="342"/>
                      <a:pt x="1013" y="337"/>
                      <a:pt x="1013" y="322"/>
                    </a:cubicBezTo>
                    <a:cubicBezTo>
                      <a:pt x="1013" y="321"/>
                      <a:pt x="1013" y="321"/>
                      <a:pt x="1013" y="321"/>
                    </a:cubicBezTo>
                    <a:cubicBezTo>
                      <a:pt x="1003" y="321"/>
                      <a:pt x="997" y="315"/>
                      <a:pt x="991" y="310"/>
                    </a:cubicBezTo>
                    <a:cubicBezTo>
                      <a:pt x="994" y="309"/>
                      <a:pt x="998" y="308"/>
                      <a:pt x="998" y="302"/>
                    </a:cubicBezTo>
                    <a:cubicBezTo>
                      <a:pt x="998" y="298"/>
                      <a:pt x="994" y="295"/>
                      <a:pt x="995" y="290"/>
                    </a:cubicBezTo>
                    <a:cubicBezTo>
                      <a:pt x="991" y="289"/>
                      <a:pt x="977" y="280"/>
                      <a:pt x="980" y="272"/>
                    </a:cubicBezTo>
                    <a:cubicBezTo>
                      <a:pt x="985" y="262"/>
                      <a:pt x="966" y="259"/>
                      <a:pt x="965" y="247"/>
                    </a:cubicBezTo>
                    <a:cubicBezTo>
                      <a:pt x="964" y="247"/>
                      <a:pt x="959" y="243"/>
                      <a:pt x="958" y="242"/>
                    </a:cubicBezTo>
                    <a:cubicBezTo>
                      <a:pt x="954" y="244"/>
                      <a:pt x="947" y="248"/>
                      <a:pt x="947" y="254"/>
                    </a:cubicBezTo>
                    <a:cubicBezTo>
                      <a:pt x="947" y="261"/>
                      <a:pt x="933" y="277"/>
                      <a:pt x="922" y="277"/>
                    </a:cubicBezTo>
                    <a:cubicBezTo>
                      <a:pt x="914" y="277"/>
                      <a:pt x="913" y="267"/>
                      <a:pt x="908" y="267"/>
                    </a:cubicBezTo>
                    <a:cubicBezTo>
                      <a:pt x="900" y="267"/>
                      <a:pt x="897" y="246"/>
                      <a:pt x="896" y="236"/>
                    </a:cubicBezTo>
                    <a:cubicBezTo>
                      <a:pt x="894" y="224"/>
                      <a:pt x="870" y="233"/>
                      <a:pt x="870" y="216"/>
                    </a:cubicBezTo>
                    <a:cubicBezTo>
                      <a:pt x="858" y="215"/>
                      <a:pt x="855" y="200"/>
                      <a:pt x="843" y="200"/>
                    </a:cubicBezTo>
                    <a:cubicBezTo>
                      <a:pt x="837" y="200"/>
                      <a:pt x="837" y="204"/>
                      <a:pt x="831" y="204"/>
                    </a:cubicBezTo>
                    <a:cubicBezTo>
                      <a:pt x="818" y="204"/>
                      <a:pt x="810" y="197"/>
                      <a:pt x="797" y="197"/>
                    </a:cubicBezTo>
                    <a:cubicBezTo>
                      <a:pt x="791" y="197"/>
                      <a:pt x="784" y="200"/>
                      <a:pt x="784" y="208"/>
                    </a:cubicBezTo>
                    <a:cubicBezTo>
                      <a:pt x="784" y="212"/>
                      <a:pt x="800" y="218"/>
                      <a:pt x="786" y="227"/>
                    </a:cubicBezTo>
                    <a:cubicBezTo>
                      <a:pt x="780" y="231"/>
                      <a:pt x="794" y="241"/>
                      <a:pt x="794" y="247"/>
                    </a:cubicBezTo>
                    <a:cubicBezTo>
                      <a:pt x="796" y="260"/>
                      <a:pt x="783" y="264"/>
                      <a:pt x="778" y="266"/>
                    </a:cubicBezTo>
                    <a:cubicBezTo>
                      <a:pt x="788" y="283"/>
                      <a:pt x="803" y="289"/>
                      <a:pt x="803" y="318"/>
                    </a:cubicBezTo>
                    <a:cubicBezTo>
                      <a:pt x="803" y="326"/>
                      <a:pt x="777" y="346"/>
                      <a:pt x="768" y="347"/>
                    </a:cubicBezTo>
                    <a:cubicBezTo>
                      <a:pt x="783" y="355"/>
                      <a:pt x="777" y="379"/>
                      <a:pt x="783" y="387"/>
                    </a:cubicBezTo>
                    <a:cubicBezTo>
                      <a:pt x="782" y="389"/>
                      <a:pt x="776" y="392"/>
                      <a:pt x="775" y="397"/>
                    </a:cubicBezTo>
                    <a:cubicBezTo>
                      <a:pt x="770" y="397"/>
                      <a:pt x="766" y="406"/>
                      <a:pt x="762" y="403"/>
                    </a:cubicBezTo>
                    <a:cubicBezTo>
                      <a:pt x="751" y="394"/>
                      <a:pt x="736" y="380"/>
                      <a:pt x="736" y="367"/>
                    </a:cubicBezTo>
                    <a:cubicBezTo>
                      <a:pt x="736" y="353"/>
                      <a:pt x="738" y="342"/>
                      <a:pt x="726" y="334"/>
                    </a:cubicBezTo>
                    <a:cubicBezTo>
                      <a:pt x="697" y="334"/>
                      <a:pt x="697" y="334"/>
                      <a:pt x="697" y="334"/>
                    </a:cubicBezTo>
                    <a:cubicBezTo>
                      <a:pt x="681" y="322"/>
                      <a:pt x="662" y="315"/>
                      <a:pt x="643" y="308"/>
                    </a:cubicBezTo>
                    <a:cubicBezTo>
                      <a:pt x="640" y="306"/>
                      <a:pt x="629" y="299"/>
                      <a:pt x="623" y="299"/>
                    </a:cubicBezTo>
                    <a:cubicBezTo>
                      <a:pt x="617" y="299"/>
                      <a:pt x="614" y="306"/>
                      <a:pt x="607" y="306"/>
                    </a:cubicBezTo>
                    <a:cubicBezTo>
                      <a:pt x="607" y="295"/>
                      <a:pt x="600" y="270"/>
                      <a:pt x="590" y="270"/>
                    </a:cubicBezTo>
                    <a:cubicBezTo>
                      <a:pt x="586" y="270"/>
                      <a:pt x="584" y="274"/>
                      <a:pt x="579" y="275"/>
                    </a:cubicBezTo>
                    <a:cubicBezTo>
                      <a:pt x="581" y="269"/>
                      <a:pt x="579" y="268"/>
                      <a:pt x="579" y="255"/>
                    </a:cubicBezTo>
                    <a:cubicBezTo>
                      <a:pt x="579" y="237"/>
                      <a:pt x="584" y="227"/>
                      <a:pt x="595" y="216"/>
                    </a:cubicBezTo>
                    <a:cubicBezTo>
                      <a:pt x="598" y="213"/>
                      <a:pt x="606" y="196"/>
                      <a:pt x="609" y="194"/>
                    </a:cubicBezTo>
                    <a:cubicBezTo>
                      <a:pt x="617" y="192"/>
                      <a:pt x="630" y="196"/>
                      <a:pt x="630" y="186"/>
                    </a:cubicBezTo>
                    <a:cubicBezTo>
                      <a:pt x="630" y="179"/>
                      <a:pt x="613" y="178"/>
                      <a:pt x="607" y="175"/>
                    </a:cubicBezTo>
                    <a:cubicBezTo>
                      <a:pt x="611" y="176"/>
                      <a:pt x="597" y="167"/>
                      <a:pt x="633" y="178"/>
                    </a:cubicBezTo>
                    <a:cubicBezTo>
                      <a:pt x="643" y="181"/>
                      <a:pt x="637" y="169"/>
                      <a:pt x="642" y="169"/>
                    </a:cubicBezTo>
                    <a:cubicBezTo>
                      <a:pt x="643" y="169"/>
                      <a:pt x="647" y="169"/>
                      <a:pt x="652" y="169"/>
                    </a:cubicBezTo>
                    <a:cubicBezTo>
                      <a:pt x="662" y="169"/>
                      <a:pt x="668" y="158"/>
                      <a:pt x="675" y="153"/>
                    </a:cubicBezTo>
                    <a:cubicBezTo>
                      <a:pt x="675" y="146"/>
                      <a:pt x="675" y="146"/>
                      <a:pt x="675" y="146"/>
                    </a:cubicBezTo>
                    <a:cubicBezTo>
                      <a:pt x="660" y="142"/>
                      <a:pt x="645" y="145"/>
                      <a:pt x="639" y="131"/>
                    </a:cubicBezTo>
                    <a:cubicBezTo>
                      <a:pt x="639" y="131"/>
                      <a:pt x="643" y="131"/>
                      <a:pt x="647" y="131"/>
                    </a:cubicBezTo>
                    <a:cubicBezTo>
                      <a:pt x="652" y="135"/>
                      <a:pt x="658" y="141"/>
                      <a:pt x="666" y="141"/>
                    </a:cubicBezTo>
                    <a:cubicBezTo>
                      <a:pt x="673" y="141"/>
                      <a:pt x="686" y="132"/>
                      <a:pt x="686" y="127"/>
                    </a:cubicBezTo>
                    <a:cubicBezTo>
                      <a:pt x="686" y="125"/>
                      <a:pt x="680" y="117"/>
                      <a:pt x="683" y="117"/>
                    </a:cubicBezTo>
                    <a:cubicBezTo>
                      <a:pt x="693" y="117"/>
                      <a:pt x="696" y="126"/>
                      <a:pt x="703" y="126"/>
                    </a:cubicBezTo>
                    <a:cubicBezTo>
                      <a:pt x="707" y="126"/>
                      <a:pt x="709" y="123"/>
                      <a:pt x="717" y="123"/>
                    </a:cubicBezTo>
                    <a:cubicBezTo>
                      <a:pt x="715" y="120"/>
                      <a:pt x="717" y="112"/>
                      <a:pt x="722" y="120"/>
                    </a:cubicBezTo>
                    <a:cubicBezTo>
                      <a:pt x="725" y="125"/>
                      <a:pt x="748" y="105"/>
                      <a:pt x="748" y="100"/>
                    </a:cubicBezTo>
                    <a:cubicBezTo>
                      <a:pt x="748" y="96"/>
                      <a:pt x="738" y="91"/>
                      <a:pt x="738" y="89"/>
                    </a:cubicBezTo>
                    <a:cubicBezTo>
                      <a:pt x="738" y="85"/>
                      <a:pt x="732" y="78"/>
                      <a:pt x="746" y="72"/>
                    </a:cubicBezTo>
                    <a:cubicBezTo>
                      <a:pt x="748" y="68"/>
                      <a:pt x="746" y="68"/>
                      <a:pt x="746" y="61"/>
                    </a:cubicBezTo>
                    <a:cubicBezTo>
                      <a:pt x="732" y="61"/>
                      <a:pt x="735" y="50"/>
                      <a:pt x="717" y="50"/>
                    </a:cubicBezTo>
                    <a:cubicBezTo>
                      <a:pt x="713" y="49"/>
                      <a:pt x="710" y="47"/>
                      <a:pt x="706" y="47"/>
                    </a:cubicBezTo>
                    <a:cubicBezTo>
                      <a:pt x="701" y="47"/>
                      <a:pt x="695" y="50"/>
                      <a:pt x="695" y="55"/>
                    </a:cubicBezTo>
                    <a:cubicBezTo>
                      <a:pt x="695" y="61"/>
                      <a:pt x="702" y="63"/>
                      <a:pt x="702" y="67"/>
                    </a:cubicBezTo>
                    <a:cubicBezTo>
                      <a:pt x="702" y="72"/>
                      <a:pt x="692" y="72"/>
                      <a:pt x="689" y="76"/>
                    </a:cubicBezTo>
                    <a:cubicBezTo>
                      <a:pt x="686" y="84"/>
                      <a:pt x="687" y="90"/>
                      <a:pt x="681" y="98"/>
                    </a:cubicBezTo>
                    <a:cubicBezTo>
                      <a:pt x="671" y="110"/>
                      <a:pt x="658" y="90"/>
                      <a:pt x="658" y="85"/>
                    </a:cubicBezTo>
                    <a:cubicBezTo>
                      <a:pt x="658" y="79"/>
                      <a:pt x="665" y="81"/>
                      <a:pt x="665" y="74"/>
                    </a:cubicBezTo>
                    <a:cubicBezTo>
                      <a:pt x="665" y="71"/>
                      <a:pt x="652" y="59"/>
                      <a:pt x="649" y="59"/>
                    </a:cubicBezTo>
                    <a:cubicBezTo>
                      <a:pt x="636" y="59"/>
                      <a:pt x="645" y="78"/>
                      <a:pt x="631" y="78"/>
                    </a:cubicBezTo>
                    <a:cubicBezTo>
                      <a:pt x="631" y="70"/>
                      <a:pt x="630" y="65"/>
                      <a:pt x="621" y="60"/>
                    </a:cubicBezTo>
                    <a:cubicBezTo>
                      <a:pt x="622" y="58"/>
                      <a:pt x="623" y="57"/>
                      <a:pt x="625" y="55"/>
                    </a:cubicBezTo>
                    <a:cubicBezTo>
                      <a:pt x="618" y="51"/>
                      <a:pt x="609" y="55"/>
                      <a:pt x="603" y="48"/>
                    </a:cubicBezTo>
                    <a:cubicBezTo>
                      <a:pt x="606" y="47"/>
                      <a:pt x="614" y="44"/>
                      <a:pt x="614" y="38"/>
                    </a:cubicBezTo>
                    <a:cubicBezTo>
                      <a:pt x="614" y="29"/>
                      <a:pt x="601" y="30"/>
                      <a:pt x="601" y="23"/>
                    </a:cubicBezTo>
                    <a:cubicBezTo>
                      <a:pt x="601" y="10"/>
                      <a:pt x="591" y="1"/>
                      <a:pt x="574" y="0"/>
                    </a:cubicBezTo>
                    <a:cubicBezTo>
                      <a:pt x="565" y="0"/>
                      <a:pt x="569" y="6"/>
                      <a:pt x="569" y="10"/>
                    </a:cubicBezTo>
                    <a:cubicBezTo>
                      <a:pt x="564" y="11"/>
                      <a:pt x="557" y="10"/>
                      <a:pt x="557" y="17"/>
                    </a:cubicBezTo>
                    <a:cubicBezTo>
                      <a:pt x="557" y="21"/>
                      <a:pt x="561" y="23"/>
                      <a:pt x="561" y="28"/>
                    </a:cubicBezTo>
                    <a:cubicBezTo>
                      <a:pt x="561" y="32"/>
                      <a:pt x="555" y="32"/>
                      <a:pt x="555" y="38"/>
                    </a:cubicBezTo>
                    <a:cubicBezTo>
                      <a:pt x="555" y="52"/>
                      <a:pt x="585" y="44"/>
                      <a:pt x="585" y="59"/>
                    </a:cubicBezTo>
                    <a:cubicBezTo>
                      <a:pt x="585" y="61"/>
                      <a:pt x="581" y="72"/>
                      <a:pt x="581" y="72"/>
                    </a:cubicBezTo>
                    <a:cubicBezTo>
                      <a:pt x="584" y="70"/>
                      <a:pt x="587" y="69"/>
                      <a:pt x="591" y="67"/>
                    </a:cubicBezTo>
                    <a:cubicBezTo>
                      <a:pt x="596" y="85"/>
                      <a:pt x="567" y="77"/>
                      <a:pt x="567" y="98"/>
                    </a:cubicBezTo>
                    <a:cubicBezTo>
                      <a:pt x="553" y="102"/>
                      <a:pt x="564" y="88"/>
                      <a:pt x="561" y="83"/>
                    </a:cubicBezTo>
                    <a:cubicBezTo>
                      <a:pt x="559" y="81"/>
                      <a:pt x="547" y="78"/>
                      <a:pt x="541" y="78"/>
                    </a:cubicBezTo>
                    <a:cubicBezTo>
                      <a:pt x="533" y="78"/>
                      <a:pt x="530" y="82"/>
                      <a:pt x="530" y="92"/>
                    </a:cubicBezTo>
                    <a:cubicBezTo>
                      <a:pt x="522" y="91"/>
                      <a:pt x="517" y="92"/>
                      <a:pt x="492" y="92"/>
                    </a:cubicBezTo>
                    <a:cubicBezTo>
                      <a:pt x="468" y="92"/>
                      <a:pt x="441" y="83"/>
                      <a:pt x="435" y="65"/>
                    </a:cubicBezTo>
                    <a:cubicBezTo>
                      <a:pt x="427" y="67"/>
                      <a:pt x="400" y="68"/>
                      <a:pt x="400" y="78"/>
                    </a:cubicBezTo>
                    <a:cubicBezTo>
                      <a:pt x="400" y="81"/>
                      <a:pt x="403" y="82"/>
                      <a:pt x="406" y="82"/>
                    </a:cubicBezTo>
                    <a:cubicBezTo>
                      <a:pt x="413" y="82"/>
                      <a:pt x="425" y="79"/>
                      <a:pt x="430" y="75"/>
                    </a:cubicBezTo>
                    <a:cubicBezTo>
                      <a:pt x="432" y="90"/>
                      <a:pt x="409" y="78"/>
                      <a:pt x="409" y="93"/>
                    </a:cubicBezTo>
                    <a:cubicBezTo>
                      <a:pt x="409" y="96"/>
                      <a:pt x="414" y="106"/>
                      <a:pt x="412" y="106"/>
                    </a:cubicBezTo>
                    <a:cubicBezTo>
                      <a:pt x="403" y="106"/>
                      <a:pt x="401" y="95"/>
                      <a:pt x="394" y="92"/>
                    </a:cubicBezTo>
                    <a:cubicBezTo>
                      <a:pt x="387" y="89"/>
                      <a:pt x="387" y="89"/>
                      <a:pt x="387" y="89"/>
                    </a:cubicBezTo>
                    <a:cubicBezTo>
                      <a:pt x="377" y="89"/>
                      <a:pt x="370" y="89"/>
                      <a:pt x="359" y="89"/>
                    </a:cubicBezTo>
                    <a:cubicBezTo>
                      <a:pt x="350" y="89"/>
                      <a:pt x="344" y="92"/>
                      <a:pt x="335" y="93"/>
                    </a:cubicBezTo>
                    <a:cubicBezTo>
                      <a:pt x="317" y="93"/>
                      <a:pt x="317" y="87"/>
                      <a:pt x="317" y="86"/>
                    </a:cubicBezTo>
                    <a:cubicBezTo>
                      <a:pt x="317" y="82"/>
                      <a:pt x="331" y="83"/>
                      <a:pt x="333" y="81"/>
                    </a:cubicBezTo>
                    <a:cubicBezTo>
                      <a:pt x="321" y="64"/>
                      <a:pt x="323" y="66"/>
                      <a:pt x="298" y="68"/>
                    </a:cubicBezTo>
                    <a:cubicBezTo>
                      <a:pt x="271" y="70"/>
                      <a:pt x="258" y="48"/>
                      <a:pt x="231" y="48"/>
                    </a:cubicBezTo>
                    <a:cubicBezTo>
                      <a:pt x="223" y="48"/>
                      <a:pt x="219" y="54"/>
                      <a:pt x="212" y="54"/>
                    </a:cubicBezTo>
                    <a:cubicBezTo>
                      <a:pt x="207" y="54"/>
                      <a:pt x="202" y="46"/>
                      <a:pt x="202" y="42"/>
                    </a:cubicBezTo>
                    <a:cubicBezTo>
                      <a:pt x="193" y="44"/>
                      <a:pt x="193" y="54"/>
                      <a:pt x="184" y="54"/>
                    </a:cubicBezTo>
                    <a:cubicBezTo>
                      <a:pt x="176" y="54"/>
                      <a:pt x="164" y="34"/>
                      <a:pt x="161" y="34"/>
                    </a:cubicBezTo>
                    <a:cubicBezTo>
                      <a:pt x="153" y="34"/>
                      <a:pt x="156" y="47"/>
                      <a:pt x="146" y="47"/>
                    </a:cubicBezTo>
                    <a:cubicBezTo>
                      <a:pt x="143" y="47"/>
                      <a:pt x="140" y="44"/>
                      <a:pt x="138" y="40"/>
                    </a:cubicBezTo>
                    <a:cubicBezTo>
                      <a:pt x="125" y="44"/>
                      <a:pt x="120" y="44"/>
                      <a:pt x="108" y="49"/>
                    </a:cubicBezTo>
                    <a:cubicBezTo>
                      <a:pt x="103" y="50"/>
                      <a:pt x="91" y="59"/>
                      <a:pt x="87" y="55"/>
                    </a:cubicBezTo>
                    <a:cubicBezTo>
                      <a:pt x="76" y="44"/>
                      <a:pt x="78" y="58"/>
                      <a:pt x="74" y="58"/>
                    </a:cubicBezTo>
                    <a:cubicBezTo>
                      <a:pt x="45" y="59"/>
                      <a:pt x="65" y="70"/>
                      <a:pt x="61" y="70"/>
                    </a:cubicBezTo>
                    <a:cubicBezTo>
                      <a:pt x="50" y="70"/>
                      <a:pt x="30" y="67"/>
                      <a:pt x="12" y="56"/>
                    </a:cubicBezTo>
                    <a:cubicBezTo>
                      <a:pt x="11" y="56"/>
                      <a:pt x="6" y="52"/>
                      <a:pt x="6" y="51"/>
                    </a:cubicBezTo>
                    <a:cubicBezTo>
                      <a:pt x="3" y="52"/>
                      <a:pt x="5" y="52"/>
                      <a:pt x="0" y="51"/>
                    </a:cubicBezTo>
                    <a:cubicBezTo>
                      <a:pt x="0" y="242"/>
                      <a:pt x="0" y="242"/>
                      <a:pt x="0" y="242"/>
                    </a:cubicBezTo>
                    <a:cubicBezTo>
                      <a:pt x="6" y="247"/>
                      <a:pt x="19" y="240"/>
                      <a:pt x="25" y="248"/>
                    </a:cubicBezTo>
                    <a:cubicBezTo>
                      <a:pt x="29" y="254"/>
                      <a:pt x="38" y="266"/>
                      <a:pt x="47" y="266"/>
                    </a:cubicBezTo>
                    <a:cubicBezTo>
                      <a:pt x="53" y="266"/>
                      <a:pt x="53" y="257"/>
                      <a:pt x="59" y="255"/>
                    </a:cubicBezTo>
                    <a:cubicBezTo>
                      <a:pt x="62" y="254"/>
                      <a:pt x="64" y="255"/>
                      <a:pt x="67" y="253"/>
                    </a:cubicBezTo>
                    <a:cubicBezTo>
                      <a:pt x="81" y="266"/>
                      <a:pt x="87" y="271"/>
                      <a:pt x="99" y="288"/>
                    </a:cubicBezTo>
                    <a:cubicBezTo>
                      <a:pt x="100" y="290"/>
                      <a:pt x="103" y="291"/>
                      <a:pt x="105" y="295"/>
                    </a:cubicBezTo>
                    <a:cubicBezTo>
                      <a:pt x="106" y="300"/>
                      <a:pt x="108" y="306"/>
                      <a:pt x="113" y="311"/>
                    </a:cubicBezTo>
                    <a:cubicBezTo>
                      <a:pt x="116" y="314"/>
                      <a:pt x="121" y="313"/>
                      <a:pt x="124" y="316"/>
                    </a:cubicBezTo>
                    <a:cubicBezTo>
                      <a:pt x="128" y="320"/>
                      <a:pt x="135" y="322"/>
                      <a:pt x="135" y="332"/>
                    </a:cubicBezTo>
                    <a:cubicBezTo>
                      <a:pt x="135" y="336"/>
                      <a:pt x="129" y="337"/>
                      <a:pt x="129" y="340"/>
                    </a:cubicBezTo>
                    <a:cubicBezTo>
                      <a:pt x="129" y="343"/>
                      <a:pt x="132" y="344"/>
                      <a:pt x="132" y="347"/>
                    </a:cubicBezTo>
                    <a:cubicBezTo>
                      <a:pt x="132" y="352"/>
                      <a:pt x="130" y="364"/>
                      <a:pt x="136" y="366"/>
                    </a:cubicBezTo>
                    <a:cubicBezTo>
                      <a:pt x="140" y="367"/>
                      <a:pt x="143" y="367"/>
                      <a:pt x="146" y="370"/>
                    </a:cubicBezTo>
                    <a:cubicBezTo>
                      <a:pt x="150" y="373"/>
                      <a:pt x="145" y="379"/>
                      <a:pt x="150" y="383"/>
                    </a:cubicBezTo>
                    <a:cubicBezTo>
                      <a:pt x="150" y="383"/>
                      <a:pt x="162" y="390"/>
                      <a:pt x="162" y="391"/>
                    </a:cubicBezTo>
                    <a:cubicBezTo>
                      <a:pt x="165" y="401"/>
                      <a:pt x="166" y="413"/>
                      <a:pt x="181" y="413"/>
                    </a:cubicBezTo>
                    <a:cubicBezTo>
                      <a:pt x="183" y="422"/>
                      <a:pt x="199" y="416"/>
                      <a:pt x="202" y="428"/>
                    </a:cubicBezTo>
                    <a:cubicBezTo>
                      <a:pt x="204" y="432"/>
                      <a:pt x="215" y="433"/>
                      <a:pt x="219" y="437"/>
                    </a:cubicBezTo>
                    <a:cubicBezTo>
                      <a:pt x="220" y="438"/>
                      <a:pt x="222" y="439"/>
                      <a:pt x="224" y="440"/>
                    </a:cubicBezTo>
                    <a:cubicBezTo>
                      <a:pt x="224" y="440"/>
                      <a:pt x="224" y="440"/>
                      <a:pt x="224" y="440"/>
                    </a:cubicBezTo>
                    <a:cubicBezTo>
                      <a:pt x="577" y="440"/>
                      <a:pt x="577" y="440"/>
                      <a:pt x="577" y="440"/>
                    </a:cubicBezTo>
                    <a:cubicBezTo>
                      <a:pt x="577" y="435"/>
                      <a:pt x="577" y="435"/>
                      <a:pt x="577" y="435"/>
                    </a:cubicBezTo>
                    <a:cubicBezTo>
                      <a:pt x="583" y="439"/>
                      <a:pt x="582" y="443"/>
                      <a:pt x="588" y="446"/>
                    </a:cubicBezTo>
                    <a:cubicBezTo>
                      <a:pt x="610" y="446"/>
                      <a:pt x="610" y="446"/>
                      <a:pt x="610" y="446"/>
                    </a:cubicBezTo>
                    <a:cubicBezTo>
                      <a:pt x="619" y="455"/>
                      <a:pt x="630" y="455"/>
                      <a:pt x="647" y="455"/>
                    </a:cubicBezTo>
                    <a:cubicBezTo>
                      <a:pt x="652" y="453"/>
                      <a:pt x="653" y="455"/>
                      <a:pt x="658" y="452"/>
                    </a:cubicBezTo>
                    <a:cubicBezTo>
                      <a:pt x="662" y="450"/>
                      <a:pt x="661" y="443"/>
                      <a:pt x="665" y="443"/>
                    </a:cubicBezTo>
                    <a:cubicBezTo>
                      <a:pt x="670" y="443"/>
                      <a:pt x="674" y="451"/>
                      <a:pt x="676" y="453"/>
                    </a:cubicBezTo>
                    <a:cubicBezTo>
                      <a:pt x="677" y="451"/>
                      <a:pt x="676" y="448"/>
                      <a:pt x="676" y="447"/>
                    </a:cubicBezTo>
                    <a:cubicBezTo>
                      <a:pt x="677" y="447"/>
                      <a:pt x="678" y="447"/>
                      <a:pt x="680" y="447"/>
                    </a:cubicBezTo>
                    <a:cubicBezTo>
                      <a:pt x="682" y="447"/>
                      <a:pt x="701" y="462"/>
                      <a:pt x="702" y="463"/>
                    </a:cubicBezTo>
                    <a:cubicBezTo>
                      <a:pt x="704" y="469"/>
                      <a:pt x="702" y="473"/>
                      <a:pt x="705" y="477"/>
                    </a:cubicBezTo>
                    <a:cubicBezTo>
                      <a:pt x="715" y="487"/>
                      <a:pt x="729" y="485"/>
                      <a:pt x="740" y="492"/>
                    </a:cubicBezTo>
                    <a:cubicBezTo>
                      <a:pt x="752" y="492"/>
                      <a:pt x="752" y="492"/>
                      <a:pt x="752" y="492"/>
                    </a:cubicBezTo>
                    <a:cubicBezTo>
                      <a:pt x="757" y="495"/>
                      <a:pt x="763" y="500"/>
                      <a:pt x="763" y="506"/>
                    </a:cubicBezTo>
                    <a:cubicBezTo>
                      <a:pt x="763" y="509"/>
                      <a:pt x="762" y="512"/>
                      <a:pt x="759" y="512"/>
                    </a:cubicBezTo>
                    <a:cubicBezTo>
                      <a:pt x="754" y="512"/>
                      <a:pt x="748" y="506"/>
                      <a:pt x="747" y="504"/>
                    </a:cubicBezTo>
                    <a:cubicBezTo>
                      <a:pt x="745" y="511"/>
                      <a:pt x="741" y="532"/>
                      <a:pt x="735" y="532"/>
                    </a:cubicBezTo>
                    <a:cubicBezTo>
                      <a:pt x="730" y="538"/>
                      <a:pt x="725" y="541"/>
                      <a:pt x="725" y="547"/>
                    </a:cubicBezTo>
                    <a:cubicBezTo>
                      <a:pt x="726" y="549"/>
                      <a:pt x="729" y="553"/>
                      <a:pt x="732" y="553"/>
                    </a:cubicBezTo>
                    <a:cubicBezTo>
                      <a:pt x="736" y="553"/>
                      <a:pt x="736" y="550"/>
                      <a:pt x="738" y="548"/>
                    </a:cubicBezTo>
                    <a:cubicBezTo>
                      <a:pt x="742" y="544"/>
                      <a:pt x="748" y="545"/>
                      <a:pt x="755" y="545"/>
                    </a:cubicBezTo>
                    <a:cubicBezTo>
                      <a:pt x="760" y="545"/>
                      <a:pt x="763" y="548"/>
                      <a:pt x="765" y="546"/>
                    </a:cubicBezTo>
                    <a:cubicBezTo>
                      <a:pt x="768" y="545"/>
                      <a:pt x="770" y="544"/>
                      <a:pt x="772" y="543"/>
                    </a:cubicBezTo>
                    <a:cubicBezTo>
                      <a:pt x="772" y="540"/>
                      <a:pt x="771" y="538"/>
                      <a:pt x="770" y="536"/>
                    </a:cubicBezTo>
                    <a:cubicBezTo>
                      <a:pt x="769" y="534"/>
                      <a:pt x="767" y="533"/>
                      <a:pt x="767" y="531"/>
                    </a:cubicBezTo>
                    <a:cubicBezTo>
                      <a:pt x="767" y="529"/>
                      <a:pt x="771" y="528"/>
                      <a:pt x="773" y="528"/>
                    </a:cubicBezTo>
                    <a:cubicBezTo>
                      <a:pt x="782" y="525"/>
                      <a:pt x="803" y="519"/>
                      <a:pt x="814" y="519"/>
                    </a:cubicBezTo>
                    <a:cubicBezTo>
                      <a:pt x="815" y="519"/>
                      <a:pt x="831" y="503"/>
                      <a:pt x="834" y="501"/>
                    </a:cubicBezTo>
                    <a:cubicBezTo>
                      <a:pt x="836" y="499"/>
                      <a:pt x="847" y="500"/>
                      <a:pt x="857" y="500"/>
                    </a:cubicBezTo>
                    <a:cubicBezTo>
                      <a:pt x="861" y="500"/>
                      <a:pt x="864" y="500"/>
                      <a:pt x="868" y="500"/>
                    </a:cubicBezTo>
                    <a:cubicBezTo>
                      <a:pt x="872" y="500"/>
                      <a:pt x="876" y="498"/>
                      <a:pt x="879" y="498"/>
                    </a:cubicBezTo>
                    <a:cubicBezTo>
                      <a:pt x="884" y="497"/>
                      <a:pt x="882" y="496"/>
                      <a:pt x="884" y="494"/>
                    </a:cubicBezTo>
                    <a:cubicBezTo>
                      <a:pt x="892" y="486"/>
                      <a:pt x="892" y="471"/>
                      <a:pt x="903" y="463"/>
                    </a:cubicBezTo>
                    <a:cubicBezTo>
                      <a:pt x="908" y="470"/>
                      <a:pt x="916" y="460"/>
                      <a:pt x="920" y="467"/>
                    </a:cubicBezTo>
                    <a:cubicBezTo>
                      <a:pt x="926" y="478"/>
                      <a:pt x="922" y="494"/>
                      <a:pt x="928" y="505"/>
                    </a:cubicBezTo>
                    <a:lnTo>
                      <a:pt x="928" y="503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33" name="Freeform 51">
                <a:extLst>
                  <a:ext uri="{FF2B5EF4-FFF2-40B4-BE49-F238E27FC236}">
                    <a16:creationId xmlns:a16="http://schemas.microsoft.com/office/drawing/2014/main" id="{9391F015-D533-4B93-90C7-A1964D629B7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585905" y="1417613"/>
                <a:ext cx="623885" cy="457192"/>
              </a:xfrm>
              <a:custGeom>
                <a:avLst/>
                <a:gdLst/>
                <a:ahLst/>
                <a:cxnLst>
                  <a:cxn ang="0">
                    <a:pos x="334" y="228"/>
                  </a:cxn>
                  <a:cxn ang="0">
                    <a:pos x="381" y="252"/>
                  </a:cxn>
                  <a:cxn ang="0">
                    <a:pos x="401" y="239"/>
                  </a:cxn>
                  <a:cxn ang="0">
                    <a:pos x="439" y="281"/>
                  </a:cxn>
                  <a:cxn ang="0">
                    <a:pos x="458" y="302"/>
                  </a:cxn>
                  <a:cxn ang="0">
                    <a:pos x="463" y="326"/>
                  </a:cxn>
                  <a:cxn ang="0">
                    <a:pos x="440" y="314"/>
                  </a:cxn>
                  <a:cxn ang="0">
                    <a:pos x="427" y="300"/>
                  </a:cxn>
                  <a:cxn ang="0">
                    <a:pos x="426" y="286"/>
                  </a:cxn>
                  <a:cxn ang="0">
                    <a:pos x="414" y="286"/>
                  </a:cxn>
                  <a:cxn ang="0">
                    <a:pos x="412" y="270"/>
                  </a:cxn>
                  <a:cxn ang="0">
                    <a:pos x="390" y="261"/>
                  </a:cxn>
                  <a:cxn ang="0">
                    <a:pos x="363" y="252"/>
                  </a:cxn>
                  <a:cxn ang="0">
                    <a:pos x="299" y="236"/>
                  </a:cxn>
                  <a:cxn ang="0">
                    <a:pos x="240" y="221"/>
                  </a:cxn>
                  <a:cxn ang="0">
                    <a:pos x="200" y="252"/>
                  </a:cxn>
                  <a:cxn ang="0">
                    <a:pos x="199" y="245"/>
                  </a:cxn>
                  <a:cxn ang="0">
                    <a:pos x="218" y="219"/>
                  </a:cxn>
                  <a:cxn ang="0">
                    <a:pos x="213" y="214"/>
                  </a:cxn>
                  <a:cxn ang="0">
                    <a:pos x="173" y="260"/>
                  </a:cxn>
                  <a:cxn ang="0">
                    <a:pos x="143" y="288"/>
                  </a:cxn>
                  <a:cxn ang="0">
                    <a:pos x="79" y="322"/>
                  </a:cxn>
                  <a:cxn ang="0">
                    <a:pos x="57" y="328"/>
                  </a:cxn>
                  <a:cxn ang="0">
                    <a:pos x="92" y="307"/>
                  </a:cxn>
                  <a:cxn ang="0">
                    <a:pos x="148" y="256"/>
                  </a:cxn>
                  <a:cxn ang="0">
                    <a:pos x="125" y="262"/>
                  </a:cxn>
                  <a:cxn ang="0">
                    <a:pos x="110" y="266"/>
                  </a:cxn>
                  <a:cxn ang="0">
                    <a:pos x="88" y="261"/>
                  </a:cxn>
                  <a:cxn ang="0">
                    <a:pos x="76" y="264"/>
                  </a:cxn>
                  <a:cxn ang="0">
                    <a:pos x="72" y="244"/>
                  </a:cxn>
                  <a:cxn ang="0">
                    <a:pos x="60" y="245"/>
                  </a:cxn>
                  <a:cxn ang="0">
                    <a:pos x="37" y="224"/>
                  </a:cxn>
                  <a:cxn ang="0">
                    <a:pos x="52" y="180"/>
                  </a:cxn>
                  <a:cxn ang="0">
                    <a:pos x="79" y="152"/>
                  </a:cxn>
                  <a:cxn ang="0">
                    <a:pos x="85" y="145"/>
                  </a:cxn>
                  <a:cxn ang="0">
                    <a:pos x="60" y="153"/>
                  </a:cxn>
                  <a:cxn ang="0">
                    <a:pos x="18" y="150"/>
                  </a:cxn>
                  <a:cxn ang="0">
                    <a:pos x="13" y="133"/>
                  </a:cxn>
                  <a:cxn ang="0">
                    <a:pos x="40" y="106"/>
                  </a:cxn>
                  <a:cxn ang="0">
                    <a:pos x="64" y="116"/>
                  </a:cxn>
                  <a:cxn ang="0">
                    <a:pos x="50" y="95"/>
                  </a:cxn>
                  <a:cxn ang="0">
                    <a:pos x="13" y="68"/>
                  </a:cxn>
                  <a:cxn ang="0">
                    <a:pos x="44" y="56"/>
                  </a:cxn>
                  <a:cxn ang="0">
                    <a:pos x="117" y="13"/>
                  </a:cxn>
                  <a:cxn ang="0">
                    <a:pos x="150" y="7"/>
                  </a:cxn>
                  <a:cxn ang="0">
                    <a:pos x="157" y="7"/>
                  </a:cxn>
                  <a:cxn ang="0">
                    <a:pos x="189" y="11"/>
                  </a:cxn>
                  <a:cxn ang="0">
                    <a:pos x="236" y="20"/>
                  </a:cxn>
                  <a:cxn ang="0">
                    <a:pos x="307" y="28"/>
                  </a:cxn>
                  <a:cxn ang="0">
                    <a:pos x="334" y="36"/>
                  </a:cxn>
                </a:cxnLst>
                <a:rect l="0" t="0" r="r" b="b"/>
                <a:pathLst>
                  <a:path w="469" h="343">
                    <a:moveTo>
                      <a:pt x="334" y="37"/>
                    </a:moveTo>
                    <a:cubicBezTo>
                      <a:pt x="334" y="228"/>
                      <a:pt x="334" y="228"/>
                      <a:pt x="334" y="228"/>
                    </a:cubicBezTo>
                    <a:cubicBezTo>
                      <a:pt x="340" y="233"/>
                      <a:pt x="353" y="226"/>
                      <a:pt x="359" y="234"/>
                    </a:cubicBezTo>
                    <a:cubicBezTo>
                      <a:pt x="363" y="240"/>
                      <a:pt x="372" y="252"/>
                      <a:pt x="381" y="252"/>
                    </a:cubicBezTo>
                    <a:cubicBezTo>
                      <a:pt x="387" y="252"/>
                      <a:pt x="387" y="243"/>
                      <a:pt x="393" y="241"/>
                    </a:cubicBezTo>
                    <a:cubicBezTo>
                      <a:pt x="396" y="240"/>
                      <a:pt x="398" y="241"/>
                      <a:pt x="401" y="239"/>
                    </a:cubicBezTo>
                    <a:cubicBezTo>
                      <a:pt x="415" y="252"/>
                      <a:pt x="421" y="257"/>
                      <a:pt x="433" y="274"/>
                    </a:cubicBezTo>
                    <a:cubicBezTo>
                      <a:pt x="434" y="276"/>
                      <a:pt x="437" y="277"/>
                      <a:pt x="439" y="281"/>
                    </a:cubicBezTo>
                    <a:cubicBezTo>
                      <a:pt x="440" y="286"/>
                      <a:pt x="442" y="292"/>
                      <a:pt x="447" y="297"/>
                    </a:cubicBezTo>
                    <a:cubicBezTo>
                      <a:pt x="450" y="300"/>
                      <a:pt x="455" y="299"/>
                      <a:pt x="458" y="302"/>
                    </a:cubicBezTo>
                    <a:cubicBezTo>
                      <a:pt x="462" y="306"/>
                      <a:pt x="469" y="308"/>
                      <a:pt x="469" y="318"/>
                    </a:cubicBezTo>
                    <a:cubicBezTo>
                      <a:pt x="469" y="322"/>
                      <a:pt x="463" y="323"/>
                      <a:pt x="463" y="326"/>
                    </a:cubicBezTo>
                    <a:cubicBezTo>
                      <a:pt x="461" y="326"/>
                      <a:pt x="461" y="327"/>
                      <a:pt x="459" y="327"/>
                    </a:cubicBezTo>
                    <a:cubicBezTo>
                      <a:pt x="451" y="327"/>
                      <a:pt x="440" y="318"/>
                      <a:pt x="440" y="314"/>
                    </a:cubicBezTo>
                    <a:cubicBezTo>
                      <a:pt x="440" y="310"/>
                      <a:pt x="440" y="311"/>
                      <a:pt x="440" y="307"/>
                    </a:cubicBezTo>
                    <a:cubicBezTo>
                      <a:pt x="440" y="300"/>
                      <a:pt x="435" y="300"/>
                      <a:pt x="427" y="300"/>
                    </a:cubicBezTo>
                    <a:cubicBezTo>
                      <a:pt x="421" y="300"/>
                      <a:pt x="419" y="296"/>
                      <a:pt x="419" y="294"/>
                    </a:cubicBezTo>
                    <a:cubicBezTo>
                      <a:pt x="419" y="290"/>
                      <a:pt x="426" y="290"/>
                      <a:pt x="426" y="286"/>
                    </a:cubicBezTo>
                    <a:cubicBezTo>
                      <a:pt x="426" y="283"/>
                      <a:pt x="426" y="281"/>
                      <a:pt x="426" y="281"/>
                    </a:cubicBezTo>
                    <a:cubicBezTo>
                      <a:pt x="417" y="281"/>
                      <a:pt x="420" y="286"/>
                      <a:pt x="414" y="286"/>
                    </a:cubicBezTo>
                    <a:cubicBezTo>
                      <a:pt x="412" y="286"/>
                      <a:pt x="407" y="282"/>
                      <a:pt x="407" y="280"/>
                    </a:cubicBezTo>
                    <a:cubicBezTo>
                      <a:pt x="407" y="274"/>
                      <a:pt x="410" y="273"/>
                      <a:pt x="412" y="270"/>
                    </a:cubicBezTo>
                    <a:cubicBezTo>
                      <a:pt x="409" y="268"/>
                      <a:pt x="405" y="264"/>
                      <a:pt x="404" y="267"/>
                    </a:cubicBezTo>
                    <a:cubicBezTo>
                      <a:pt x="397" y="267"/>
                      <a:pt x="394" y="264"/>
                      <a:pt x="390" y="261"/>
                    </a:cubicBezTo>
                    <a:cubicBezTo>
                      <a:pt x="389" y="264"/>
                      <a:pt x="387" y="269"/>
                      <a:pt x="384" y="269"/>
                    </a:cubicBezTo>
                    <a:cubicBezTo>
                      <a:pt x="375" y="269"/>
                      <a:pt x="368" y="256"/>
                      <a:pt x="363" y="252"/>
                    </a:cubicBezTo>
                    <a:cubicBezTo>
                      <a:pt x="352" y="243"/>
                      <a:pt x="337" y="244"/>
                      <a:pt x="323" y="236"/>
                    </a:cubicBezTo>
                    <a:cubicBezTo>
                      <a:pt x="299" y="236"/>
                      <a:pt x="299" y="236"/>
                      <a:pt x="299" y="236"/>
                    </a:cubicBezTo>
                    <a:cubicBezTo>
                      <a:pt x="285" y="232"/>
                      <a:pt x="265" y="230"/>
                      <a:pt x="258" y="214"/>
                    </a:cubicBezTo>
                    <a:cubicBezTo>
                      <a:pt x="252" y="217"/>
                      <a:pt x="244" y="219"/>
                      <a:pt x="240" y="221"/>
                    </a:cubicBezTo>
                    <a:cubicBezTo>
                      <a:pt x="241" y="224"/>
                      <a:pt x="242" y="225"/>
                      <a:pt x="244" y="227"/>
                    </a:cubicBezTo>
                    <a:cubicBezTo>
                      <a:pt x="238" y="236"/>
                      <a:pt x="210" y="252"/>
                      <a:pt x="200" y="252"/>
                    </a:cubicBezTo>
                    <a:cubicBezTo>
                      <a:pt x="198" y="252"/>
                      <a:pt x="195" y="251"/>
                      <a:pt x="195" y="249"/>
                    </a:cubicBezTo>
                    <a:cubicBezTo>
                      <a:pt x="195" y="246"/>
                      <a:pt x="198" y="246"/>
                      <a:pt x="199" y="245"/>
                    </a:cubicBezTo>
                    <a:cubicBezTo>
                      <a:pt x="197" y="242"/>
                      <a:pt x="199" y="242"/>
                      <a:pt x="199" y="240"/>
                    </a:cubicBezTo>
                    <a:cubicBezTo>
                      <a:pt x="199" y="230"/>
                      <a:pt x="205" y="223"/>
                      <a:pt x="218" y="219"/>
                    </a:cubicBezTo>
                    <a:cubicBezTo>
                      <a:pt x="218" y="217"/>
                      <a:pt x="218" y="216"/>
                      <a:pt x="218" y="214"/>
                    </a:cubicBezTo>
                    <a:cubicBezTo>
                      <a:pt x="214" y="214"/>
                      <a:pt x="215" y="214"/>
                      <a:pt x="213" y="214"/>
                    </a:cubicBezTo>
                    <a:cubicBezTo>
                      <a:pt x="203" y="214"/>
                      <a:pt x="173" y="239"/>
                      <a:pt x="173" y="253"/>
                    </a:cubicBezTo>
                    <a:cubicBezTo>
                      <a:pt x="173" y="255"/>
                      <a:pt x="173" y="258"/>
                      <a:pt x="173" y="260"/>
                    </a:cubicBezTo>
                    <a:cubicBezTo>
                      <a:pt x="173" y="270"/>
                      <a:pt x="164" y="273"/>
                      <a:pt x="154" y="277"/>
                    </a:cubicBezTo>
                    <a:cubicBezTo>
                      <a:pt x="148" y="280"/>
                      <a:pt x="146" y="284"/>
                      <a:pt x="143" y="288"/>
                    </a:cubicBezTo>
                    <a:cubicBezTo>
                      <a:pt x="136" y="297"/>
                      <a:pt x="121" y="301"/>
                      <a:pt x="114" y="308"/>
                    </a:cubicBezTo>
                    <a:cubicBezTo>
                      <a:pt x="107" y="315"/>
                      <a:pt x="91" y="320"/>
                      <a:pt x="79" y="322"/>
                    </a:cubicBezTo>
                    <a:cubicBezTo>
                      <a:pt x="63" y="324"/>
                      <a:pt x="54" y="343"/>
                      <a:pt x="35" y="337"/>
                    </a:cubicBezTo>
                    <a:cubicBezTo>
                      <a:pt x="41" y="329"/>
                      <a:pt x="49" y="333"/>
                      <a:pt x="57" y="328"/>
                    </a:cubicBezTo>
                    <a:cubicBezTo>
                      <a:pt x="62" y="325"/>
                      <a:pt x="66" y="316"/>
                      <a:pt x="71" y="314"/>
                    </a:cubicBezTo>
                    <a:cubicBezTo>
                      <a:pt x="78" y="309"/>
                      <a:pt x="87" y="314"/>
                      <a:pt x="92" y="307"/>
                    </a:cubicBezTo>
                    <a:cubicBezTo>
                      <a:pt x="99" y="297"/>
                      <a:pt x="117" y="290"/>
                      <a:pt x="127" y="283"/>
                    </a:cubicBezTo>
                    <a:cubicBezTo>
                      <a:pt x="137" y="276"/>
                      <a:pt x="137" y="263"/>
                      <a:pt x="148" y="256"/>
                    </a:cubicBezTo>
                    <a:cubicBezTo>
                      <a:pt x="141" y="256"/>
                      <a:pt x="141" y="256"/>
                      <a:pt x="141" y="256"/>
                    </a:cubicBezTo>
                    <a:cubicBezTo>
                      <a:pt x="135" y="259"/>
                      <a:pt x="132" y="262"/>
                      <a:pt x="125" y="262"/>
                    </a:cubicBezTo>
                    <a:cubicBezTo>
                      <a:pt x="120" y="262"/>
                      <a:pt x="117" y="260"/>
                      <a:pt x="113" y="258"/>
                    </a:cubicBezTo>
                    <a:cubicBezTo>
                      <a:pt x="112" y="262"/>
                      <a:pt x="110" y="263"/>
                      <a:pt x="110" y="266"/>
                    </a:cubicBezTo>
                    <a:cubicBezTo>
                      <a:pt x="99" y="262"/>
                      <a:pt x="96" y="260"/>
                      <a:pt x="89" y="254"/>
                    </a:cubicBezTo>
                    <a:cubicBezTo>
                      <a:pt x="88" y="257"/>
                      <a:pt x="88" y="259"/>
                      <a:pt x="88" y="261"/>
                    </a:cubicBezTo>
                    <a:cubicBezTo>
                      <a:pt x="84" y="261"/>
                      <a:pt x="85" y="261"/>
                      <a:pt x="83" y="261"/>
                    </a:cubicBezTo>
                    <a:cubicBezTo>
                      <a:pt x="80" y="261"/>
                      <a:pt x="78" y="264"/>
                      <a:pt x="76" y="264"/>
                    </a:cubicBezTo>
                    <a:cubicBezTo>
                      <a:pt x="74" y="264"/>
                      <a:pt x="72" y="257"/>
                      <a:pt x="72" y="253"/>
                    </a:cubicBezTo>
                    <a:cubicBezTo>
                      <a:pt x="72" y="248"/>
                      <a:pt x="72" y="248"/>
                      <a:pt x="72" y="244"/>
                    </a:cubicBezTo>
                    <a:cubicBezTo>
                      <a:pt x="72" y="243"/>
                      <a:pt x="72" y="238"/>
                      <a:pt x="68" y="238"/>
                    </a:cubicBezTo>
                    <a:cubicBezTo>
                      <a:pt x="65" y="238"/>
                      <a:pt x="61" y="245"/>
                      <a:pt x="60" y="245"/>
                    </a:cubicBezTo>
                    <a:cubicBezTo>
                      <a:pt x="54" y="245"/>
                      <a:pt x="33" y="229"/>
                      <a:pt x="30" y="225"/>
                    </a:cubicBezTo>
                    <a:cubicBezTo>
                      <a:pt x="32" y="225"/>
                      <a:pt x="35" y="224"/>
                      <a:pt x="37" y="224"/>
                    </a:cubicBezTo>
                    <a:cubicBezTo>
                      <a:pt x="33" y="214"/>
                      <a:pt x="19" y="212"/>
                      <a:pt x="19" y="205"/>
                    </a:cubicBezTo>
                    <a:cubicBezTo>
                      <a:pt x="19" y="191"/>
                      <a:pt x="43" y="180"/>
                      <a:pt x="52" y="180"/>
                    </a:cubicBezTo>
                    <a:cubicBezTo>
                      <a:pt x="56" y="180"/>
                      <a:pt x="86" y="169"/>
                      <a:pt x="86" y="163"/>
                    </a:cubicBezTo>
                    <a:cubicBezTo>
                      <a:pt x="86" y="160"/>
                      <a:pt x="79" y="153"/>
                      <a:pt x="79" y="152"/>
                    </a:cubicBezTo>
                    <a:cubicBezTo>
                      <a:pt x="83" y="150"/>
                      <a:pt x="82" y="150"/>
                      <a:pt x="85" y="152"/>
                    </a:cubicBezTo>
                    <a:cubicBezTo>
                      <a:pt x="85" y="145"/>
                      <a:pt x="85" y="145"/>
                      <a:pt x="85" y="145"/>
                    </a:cubicBezTo>
                    <a:cubicBezTo>
                      <a:pt x="81" y="145"/>
                      <a:pt x="81" y="145"/>
                      <a:pt x="79" y="145"/>
                    </a:cubicBezTo>
                    <a:cubicBezTo>
                      <a:pt x="72" y="145"/>
                      <a:pt x="69" y="153"/>
                      <a:pt x="60" y="153"/>
                    </a:cubicBezTo>
                    <a:cubicBezTo>
                      <a:pt x="51" y="153"/>
                      <a:pt x="48" y="148"/>
                      <a:pt x="41" y="150"/>
                    </a:cubicBezTo>
                    <a:cubicBezTo>
                      <a:pt x="32" y="150"/>
                      <a:pt x="21" y="150"/>
                      <a:pt x="18" y="150"/>
                    </a:cubicBezTo>
                    <a:cubicBezTo>
                      <a:pt x="17" y="143"/>
                      <a:pt x="12" y="141"/>
                      <a:pt x="12" y="137"/>
                    </a:cubicBezTo>
                    <a:cubicBezTo>
                      <a:pt x="12" y="136"/>
                      <a:pt x="13" y="134"/>
                      <a:pt x="13" y="133"/>
                    </a:cubicBezTo>
                    <a:cubicBezTo>
                      <a:pt x="6" y="133"/>
                      <a:pt x="2" y="130"/>
                      <a:pt x="0" y="126"/>
                    </a:cubicBezTo>
                    <a:cubicBezTo>
                      <a:pt x="11" y="119"/>
                      <a:pt x="29" y="113"/>
                      <a:pt x="40" y="106"/>
                    </a:cubicBezTo>
                    <a:cubicBezTo>
                      <a:pt x="48" y="106"/>
                      <a:pt x="48" y="106"/>
                      <a:pt x="48" y="106"/>
                    </a:cubicBezTo>
                    <a:cubicBezTo>
                      <a:pt x="48" y="120"/>
                      <a:pt x="55" y="116"/>
                      <a:pt x="64" y="116"/>
                    </a:cubicBezTo>
                    <a:cubicBezTo>
                      <a:pt x="70" y="116"/>
                      <a:pt x="71" y="118"/>
                      <a:pt x="76" y="116"/>
                    </a:cubicBezTo>
                    <a:cubicBezTo>
                      <a:pt x="72" y="102"/>
                      <a:pt x="63" y="101"/>
                      <a:pt x="50" y="95"/>
                    </a:cubicBezTo>
                    <a:cubicBezTo>
                      <a:pt x="46" y="94"/>
                      <a:pt x="41" y="80"/>
                      <a:pt x="37" y="78"/>
                    </a:cubicBezTo>
                    <a:cubicBezTo>
                      <a:pt x="31" y="75"/>
                      <a:pt x="13" y="71"/>
                      <a:pt x="13" y="68"/>
                    </a:cubicBezTo>
                    <a:cubicBezTo>
                      <a:pt x="13" y="68"/>
                      <a:pt x="20" y="57"/>
                      <a:pt x="20" y="56"/>
                    </a:cubicBezTo>
                    <a:cubicBezTo>
                      <a:pt x="44" y="56"/>
                      <a:pt x="44" y="56"/>
                      <a:pt x="44" y="56"/>
                    </a:cubicBezTo>
                    <a:cubicBezTo>
                      <a:pt x="57" y="38"/>
                      <a:pt x="77" y="21"/>
                      <a:pt x="101" y="14"/>
                    </a:cubicBezTo>
                    <a:cubicBezTo>
                      <a:pt x="107" y="12"/>
                      <a:pt x="111" y="15"/>
                      <a:pt x="117" y="13"/>
                    </a:cubicBezTo>
                    <a:cubicBezTo>
                      <a:pt x="124" y="10"/>
                      <a:pt x="128" y="0"/>
                      <a:pt x="136" y="0"/>
                    </a:cubicBezTo>
                    <a:cubicBezTo>
                      <a:pt x="142" y="0"/>
                      <a:pt x="144" y="5"/>
                      <a:pt x="150" y="7"/>
                    </a:cubicBezTo>
                    <a:cubicBezTo>
                      <a:pt x="147" y="10"/>
                      <a:pt x="147" y="11"/>
                      <a:pt x="146" y="13"/>
                    </a:cubicBezTo>
                    <a:cubicBezTo>
                      <a:pt x="150" y="14"/>
                      <a:pt x="154" y="11"/>
                      <a:pt x="157" y="7"/>
                    </a:cubicBezTo>
                    <a:cubicBezTo>
                      <a:pt x="162" y="9"/>
                      <a:pt x="163" y="10"/>
                      <a:pt x="167" y="11"/>
                    </a:cubicBezTo>
                    <a:cubicBezTo>
                      <a:pt x="189" y="11"/>
                      <a:pt x="189" y="11"/>
                      <a:pt x="189" y="11"/>
                    </a:cubicBezTo>
                    <a:cubicBezTo>
                      <a:pt x="194" y="15"/>
                      <a:pt x="196" y="17"/>
                      <a:pt x="202" y="20"/>
                    </a:cubicBezTo>
                    <a:cubicBezTo>
                      <a:pt x="236" y="20"/>
                      <a:pt x="236" y="20"/>
                      <a:pt x="236" y="20"/>
                    </a:cubicBezTo>
                    <a:cubicBezTo>
                      <a:pt x="245" y="29"/>
                      <a:pt x="272" y="31"/>
                      <a:pt x="286" y="31"/>
                    </a:cubicBezTo>
                    <a:cubicBezTo>
                      <a:pt x="294" y="31"/>
                      <a:pt x="299" y="28"/>
                      <a:pt x="307" y="28"/>
                    </a:cubicBezTo>
                    <a:cubicBezTo>
                      <a:pt x="319" y="28"/>
                      <a:pt x="323" y="34"/>
                      <a:pt x="334" y="37"/>
                    </a:cubicBezTo>
                    <a:cubicBezTo>
                      <a:pt x="334" y="36"/>
                      <a:pt x="334" y="36"/>
                      <a:pt x="334" y="36"/>
                    </a:cubicBezTo>
                    <a:lnTo>
                      <a:pt x="334" y="37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34" name="Freeform 52">
                <a:extLst>
                  <a:ext uri="{FF2B5EF4-FFF2-40B4-BE49-F238E27FC236}">
                    <a16:creationId xmlns:a16="http://schemas.microsoft.com/office/drawing/2014/main" id="{711D4849-4008-4E16-84AA-920FA605E77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149465" y="1820832"/>
                <a:ext cx="28575" cy="38099"/>
              </a:xfrm>
              <a:custGeom>
                <a:avLst/>
                <a:gdLst/>
                <a:ahLst/>
                <a:cxnLst>
                  <a:cxn ang="0">
                    <a:pos x="9" y="11"/>
                  </a:cxn>
                  <a:cxn ang="0">
                    <a:pos x="0" y="11"/>
                  </a:cxn>
                  <a:cxn ang="0">
                    <a:pos x="11" y="2"/>
                  </a:cxn>
                  <a:cxn ang="0">
                    <a:pos x="22" y="25"/>
                  </a:cxn>
                  <a:cxn ang="0">
                    <a:pos x="18" y="29"/>
                  </a:cxn>
                  <a:cxn ang="0">
                    <a:pos x="9" y="20"/>
                  </a:cxn>
                  <a:cxn ang="0">
                    <a:pos x="9" y="11"/>
                  </a:cxn>
                </a:cxnLst>
                <a:rect l="0" t="0" r="r" b="b"/>
                <a:pathLst>
                  <a:path w="22" h="29">
                    <a:moveTo>
                      <a:pt x="9" y="11"/>
                    </a:moveTo>
                    <a:cubicBezTo>
                      <a:pt x="2" y="9"/>
                      <a:pt x="5" y="7"/>
                      <a:pt x="0" y="11"/>
                    </a:cubicBezTo>
                    <a:cubicBezTo>
                      <a:pt x="0" y="0"/>
                      <a:pt x="2" y="0"/>
                      <a:pt x="11" y="2"/>
                    </a:cubicBezTo>
                    <a:cubicBezTo>
                      <a:pt x="10" y="14"/>
                      <a:pt x="22" y="15"/>
                      <a:pt x="22" y="25"/>
                    </a:cubicBezTo>
                    <a:cubicBezTo>
                      <a:pt x="22" y="28"/>
                      <a:pt x="20" y="29"/>
                      <a:pt x="18" y="29"/>
                    </a:cubicBezTo>
                    <a:cubicBezTo>
                      <a:pt x="14" y="29"/>
                      <a:pt x="9" y="20"/>
                      <a:pt x="9" y="20"/>
                    </a:cubicBezTo>
                    <a:cubicBezTo>
                      <a:pt x="9" y="16"/>
                      <a:pt x="8" y="13"/>
                      <a:pt x="9" y="11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35" name="Freeform 53">
                <a:extLst>
                  <a:ext uri="{FF2B5EF4-FFF2-40B4-BE49-F238E27FC236}">
                    <a16:creationId xmlns:a16="http://schemas.microsoft.com/office/drawing/2014/main" id="{A7351715-094A-4F48-A7E5-CB01CE6E044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105015" y="1776382"/>
                <a:ext cx="30163" cy="46037"/>
              </a:xfrm>
              <a:custGeom>
                <a:avLst/>
                <a:gdLst/>
                <a:ahLst/>
                <a:cxnLst>
                  <a:cxn ang="0">
                    <a:pos x="15" y="18"/>
                  </a:cxn>
                  <a:cxn ang="0">
                    <a:pos x="19" y="18"/>
                  </a:cxn>
                  <a:cxn ang="0">
                    <a:pos x="19" y="35"/>
                  </a:cxn>
                  <a:cxn ang="0">
                    <a:pos x="11" y="17"/>
                  </a:cxn>
                  <a:cxn ang="0">
                    <a:pos x="0" y="4"/>
                  </a:cxn>
                  <a:cxn ang="0">
                    <a:pos x="5" y="0"/>
                  </a:cxn>
                  <a:cxn ang="0">
                    <a:pos x="15" y="0"/>
                  </a:cxn>
                  <a:cxn ang="0">
                    <a:pos x="15" y="18"/>
                  </a:cxn>
                </a:cxnLst>
                <a:rect l="0" t="0" r="r" b="b"/>
                <a:pathLst>
                  <a:path w="23" h="35">
                    <a:moveTo>
                      <a:pt x="15" y="18"/>
                    </a:moveTo>
                    <a:cubicBezTo>
                      <a:pt x="15" y="19"/>
                      <a:pt x="19" y="19"/>
                      <a:pt x="19" y="18"/>
                    </a:cubicBezTo>
                    <a:cubicBezTo>
                      <a:pt x="19" y="24"/>
                      <a:pt x="23" y="30"/>
                      <a:pt x="19" y="35"/>
                    </a:cubicBezTo>
                    <a:cubicBezTo>
                      <a:pt x="13" y="30"/>
                      <a:pt x="11" y="24"/>
                      <a:pt x="11" y="17"/>
                    </a:cubicBezTo>
                    <a:cubicBezTo>
                      <a:pt x="5" y="16"/>
                      <a:pt x="0" y="11"/>
                      <a:pt x="0" y="4"/>
                    </a:cubicBezTo>
                    <a:cubicBezTo>
                      <a:pt x="0" y="1"/>
                      <a:pt x="3" y="0"/>
                      <a:pt x="5" y="0"/>
                    </a:cubicBezTo>
                    <a:cubicBezTo>
                      <a:pt x="13" y="0"/>
                      <a:pt x="9" y="3"/>
                      <a:pt x="15" y="0"/>
                    </a:cubicBezTo>
                    <a:cubicBezTo>
                      <a:pt x="15" y="11"/>
                      <a:pt x="13" y="11"/>
                      <a:pt x="15" y="18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36" name="Freeform 54">
                <a:extLst>
                  <a:ext uri="{FF2B5EF4-FFF2-40B4-BE49-F238E27FC236}">
                    <a16:creationId xmlns:a16="http://schemas.microsoft.com/office/drawing/2014/main" id="{0967A2F8-B710-4421-8B85-38CA26AE7A3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389176" y="1335065"/>
                <a:ext cx="307973" cy="161923"/>
              </a:xfrm>
              <a:custGeom>
                <a:avLst/>
                <a:gdLst/>
                <a:ahLst/>
                <a:cxnLst>
                  <a:cxn ang="0">
                    <a:pos x="214" y="96"/>
                  </a:cxn>
                  <a:cxn ang="0">
                    <a:pos x="209" y="100"/>
                  </a:cxn>
                  <a:cxn ang="0">
                    <a:pos x="215" y="103"/>
                  </a:cxn>
                  <a:cxn ang="0">
                    <a:pos x="220" y="110"/>
                  </a:cxn>
                  <a:cxn ang="0">
                    <a:pos x="195" y="118"/>
                  </a:cxn>
                  <a:cxn ang="0">
                    <a:pos x="158" y="104"/>
                  </a:cxn>
                  <a:cxn ang="0">
                    <a:pos x="147" y="112"/>
                  </a:cxn>
                  <a:cxn ang="0">
                    <a:pos x="115" y="121"/>
                  </a:cxn>
                  <a:cxn ang="0">
                    <a:pos x="75" y="121"/>
                  </a:cxn>
                  <a:cxn ang="0">
                    <a:pos x="68" y="110"/>
                  </a:cxn>
                  <a:cxn ang="0">
                    <a:pos x="43" y="108"/>
                  </a:cxn>
                  <a:cxn ang="0">
                    <a:pos x="23" y="92"/>
                  </a:cxn>
                  <a:cxn ang="0">
                    <a:pos x="65" y="82"/>
                  </a:cxn>
                  <a:cxn ang="0">
                    <a:pos x="80" y="81"/>
                  </a:cxn>
                  <a:cxn ang="0">
                    <a:pos x="69" y="77"/>
                  </a:cxn>
                  <a:cxn ang="0">
                    <a:pos x="45" y="77"/>
                  </a:cxn>
                  <a:cxn ang="0">
                    <a:pos x="12" y="69"/>
                  </a:cxn>
                  <a:cxn ang="0">
                    <a:pos x="29" y="60"/>
                  </a:cxn>
                  <a:cxn ang="0">
                    <a:pos x="14" y="59"/>
                  </a:cxn>
                  <a:cxn ang="0">
                    <a:pos x="0" y="51"/>
                  </a:cxn>
                  <a:cxn ang="0">
                    <a:pos x="56" y="13"/>
                  </a:cxn>
                  <a:cxn ang="0">
                    <a:pos x="64" y="29"/>
                  </a:cxn>
                  <a:cxn ang="0">
                    <a:pos x="78" y="21"/>
                  </a:cxn>
                  <a:cxn ang="0">
                    <a:pos x="98" y="34"/>
                  </a:cxn>
                  <a:cxn ang="0">
                    <a:pos x="111" y="31"/>
                  </a:cxn>
                  <a:cxn ang="0">
                    <a:pos x="109" y="23"/>
                  </a:cxn>
                  <a:cxn ang="0">
                    <a:pos x="118" y="23"/>
                  </a:cxn>
                  <a:cxn ang="0">
                    <a:pos x="133" y="35"/>
                  </a:cxn>
                  <a:cxn ang="0">
                    <a:pos x="140" y="51"/>
                  </a:cxn>
                  <a:cxn ang="0">
                    <a:pos x="146" y="48"/>
                  </a:cxn>
                  <a:cxn ang="0">
                    <a:pos x="136" y="17"/>
                  </a:cxn>
                  <a:cxn ang="0">
                    <a:pos x="144" y="12"/>
                  </a:cxn>
                  <a:cxn ang="0">
                    <a:pos x="156" y="12"/>
                  </a:cxn>
                  <a:cxn ang="0">
                    <a:pos x="156" y="7"/>
                  </a:cxn>
                  <a:cxn ang="0">
                    <a:pos x="169" y="0"/>
                  </a:cxn>
                  <a:cxn ang="0">
                    <a:pos x="184" y="10"/>
                  </a:cxn>
                  <a:cxn ang="0">
                    <a:pos x="175" y="24"/>
                  </a:cxn>
                  <a:cxn ang="0">
                    <a:pos x="187" y="62"/>
                  </a:cxn>
                  <a:cxn ang="0">
                    <a:pos x="232" y="92"/>
                  </a:cxn>
                  <a:cxn ang="0">
                    <a:pos x="214" y="96"/>
                  </a:cxn>
                </a:cxnLst>
                <a:rect l="0" t="0" r="r" b="b"/>
                <a:pathLst>
                  <a:path w="232" h="121">
                    <a:moveTo>
                      <a:pt x="214" y="96"/>
                    </a:moveTo>
                    <a:cubicBezTo>
                      <a:pt x="211" y="96"/>
                      <a:pt x="209" y="97"/>
                      <a:pt x="209" y="100"/>
                    </a:cubicBezTo>
                    <a:cubicBezTo>
                      <a:pt x="209" y="103"/>
                      <a:pt x="214" y="103"/>
                      <a:pt x="215" y="103"/>
                    </a:cubicBezTo>
                    <a:cubicBezTo>
                      <a:pt x="216" y="107"/>
                      <a:pt x="218" y="108"/>
                      <a:pt x="220" y="110"/>
                    </a:cubicBezTo>
                    <a:cubicBezTo>
                      <a:pt x="216" y="118"/>
                      <a:pt x="206" y="118"/>
                      <a:pt x="195" y="118"/>
                    </a:cubicBezTo>
                    <a:cubicBezTo>
                      <a:pt x="177" y="118"/>
                      <a:pt x="171" y="104"/>
                      <a:pt x="158" y="104"/>
                    </a:cubicBezTo>
                    <a:cubicBezTo>
                      <a:pt x="150" y="104"/>
                      <a:pt x="154" y="109"/>
                      <a:pt x="147" y="112"/>
                    </a:cubicBezTo>
                    <a:cubicBezTo>
                      <a:pt x="135" y="118"/>
                      <a:pt x="124" y="115"/>
                      <a:pt x="115" y="121"/>
                    </a:cubicBezTo>
                    <a:cubicBezTo>
                      <a:pt x="95" y="121"/>
                      <a:pt x="87" y="121"/>
                      <a:pt x="75" y="121"/>
                    </a:cubicBezTo>
                    <a:cubicBezTo>
                      <a:pt x="68" y="121"/>
                      <a:pt x="73" y="114"/>
                      <a:pt x="68" y="110"/>
                    </a:cubicBezTo>
                    <a:cubicBezTo>
                      <a:pt x="63" y="107"/>
                      <a:pt x="49" y="108"/>
                      <a:pt x="43" y="108"/>
                    </a:cubicBezTo>
                    <a:cubicBezTo>
                      <a:pt x="34" y="108"/>
                      <a:pt x="26" y="98"/>
                      <a:pt x="23" y="92"/>
                    </a:cubicBezTo>
                    <a:cubicBezTo>
                      <a:pt x="33" y="85"/>
                      <a:pt x="47" y="82"/>
                      <a:pt x="65" y="82"/>
                    </a:cubicBezTo>
                    <a:cubicBezTo>
                      <a:pt x="72" y="82"/>
                      <a:pt x="75" y="82"/>
                      <a:pt x="80" y="81"/>
                    </a:cubicBezTo>
                    <a:cubicBezTo>
                      <a:pt x="77" y="80"/>
                      <a:pt x="73" y="77"/>
                      <a:pt x="69" y="77"/>
                    </a:cubicBezTo>
                    <a:cubicBezTo>
                      <a:pt x="60" y="77"/>
                      <a:pt x="50" y="77"/>
                      <a:pt x="45" y="77"/>
                    </a:cubicBezTo>
                    <a:cubicBezTo>
                      <a:pt x="36" y="77"/>
                      <a:pt x="12" y="81"/>
                      <a:pt x="12" y="69"/>
                    </a:cubicBezTo>
                    <a:cubicBezTo>
                      <a:pt x="12" y="59"/>
                      <a:pt x="24" y="63"/>
                      <a:pt x="29" y="60"/>
                    </a:cubicBezTo>
                    <a:cubicBezTo>
                      <a:pt x="22" y="58"/>
                      <a:pt x="19" y="59"/>
                      <a:pt x="14" y="59"/>
                    </a:cubicBezTo>
                    <a:cubicBezTo>
                      <a:pt x="9" y="59"/>
                      <a:pt x="0" y="53"/>
                      <a:pt x="0" y="51"/>
                    </a:cubicBezTo>
                    <a:cubicBezTo>
                      <a:pt x="0" y="29"/>
                      <a:pt x="41" y="13"/>
                      <a:pt x="56" y="13"/>
                    </a:cubicBezTo>
                    <a:cubicBezTo>
                      <a:pt x="63" y="13"/>
                      <a:pt x="62" y="26"/>
                      <a:pt x="64" y="29"/>
                    </a:cubicBezTo>
                    <a:cubicBezTo>
                      <a:pt x="68" y="26"/>
                      <a:pt x="71" y="21"/>
                      <a:pt x="78" y="21"/>
                    </a:cubicBezTo>
                    <a:cubicBezTo>
                      <a:pt x="90" y="21"/>
                      <a:pt x="94" y="26"/>
                      <a:pt x="98" y="34"/>
                    </a:cubicBezTo>
                    <a:cubicBezTo>
                      <a:pt x="102" y="33"/>
                      <a:pt x="106" y="32"/>
                      <a:pt x="111" y="31"/>
                    </a:cubicBezTo>
                    <a:cubicBezTo>
                      <a:pt x="110" y="27"/>
                      <a:pt x="109" y="25"/>
                      <a:pt x="109" y="23"/>
                    </a:cubicBezTo>
                    <a:cubicBezTo>
                      <a:pt x="118" y="23"/>
                      <a:pt x="118" y="23"/>
                      <a:pt x="118" y="23"/>
                    </a:cubicBezTo>
                    <a:cubicBezTo>
                      <a:pt x="124" y="25"/>
                      <a:pt x="131" y="30"/>
                      <a:pt x="133" y="35"/>
                    </a:cubicBezTo>
                    <a:cubicBezTo>
                      <a:pt x="135" y="40"/>
                      <a:pt x="132" y="51"/>
                      <a:pt x="140" y="51"/>
                    </a:cubicBezTo>
                    <a:cubicBezTo>
                      <a:pt x="144" y="51"/>
                      <a:pt x="144" y="50"/>
                      <a:pt x="146" y="48"/>
                    </a:cubicBezTo>
                    <a:cubicBezTo>
                      <a:pt x="142" y="42"/>
                      <a:pt x="136" y="21"/>
                      <a:pt x="136" y="17"/>
                    </a:cubicBezTo>
                    <a:cubicBezTo>
                      <a:pt x="136" y="14"/>
                      <a:pt x="140" y="12"/>
                      <a:pt x="144" y="12"/>
                    </a:cubicBezTo>
                    <a:cubicBezTo>
                      <a:pt x="152" y="12"/>
                      <a:pt x="149" y="15"/>
                      <a:pt x="156" y="12"/>
                    </a:cubicBezTo>
                    <a:cubicBezTo>
                      <a:pt x="156" y="10"/>
                      <a:pt x="156" y="9"/>
                      <a:pt x="156" y="7"/>
                    </a:cubicBezTo>
                    <a:cubicBezTo>
                      <a:pt x="156" y="3"/>
                      <a:pt x="162" y="0"/>
                      <a:pt x="169" y="0"/>
                    </a:cubicBezTo>
                    <a:cubicBezTo>
                      <a:pt x="177" y="0"/>
                      <a:pt x="184" y="3"/>
                      <a:pt x="184" y="10"/>
                    </a:cubicBezTo>
                    <a:cubicBezTo>
                      <a:pt x="184" y="16"/>
                      <a:pt x="175" y="20"/>
                      <a:pt x="175" y="24"/>
                    </a:cubicBezTo>
                    <a:cubicBezTo>
                      <a:pt x="175" y="40"/>
                      <a:pt x="187" y="50"/>
                      <a:pt x="187" y="62"/>
                    </a:cubicBezTo>
                    <a:cubicBezTo>
                      <a:pt x="187" y="76"/>
                      <a:pt x="224" y="85"/>
                      <a:pt x="232" y="92"/>
                    </a:cubicBezTo>
                    <a:cubicBezTo>
                      <a:pt x="224" y="97"/>
                      <a:pt x="222" y="96"/>
                      <a:pt x="214" y="96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37" name="Freeform 55">
                <a:extLst>
                  <a:ext uri="{FF2B5EF4-FFF2-40B4-BE49-F238E27FC236}">
                    <a16:creationId xmlns:a16="http://schemas.microsoft.com/office/drawing/2014/main" id="{C9174255-F07F-4781-A81C-E0A8A305B5A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274878" y="1309666"/>
                <a:ext cx="173037" cy="114298"/>
              </a:xfrm>
              <a:custGeom>
                <a:avLst/>
                <a:gdLst/>
                <a:ahLst/>
                <a:cxnLst>
                  <a:cxn ang="0">
                    <a:pos x="28" y="82"/>
                  </a:cxn>
                  <a:cxn ang="0">
                    <a:pos x="22" y="73"/>
                  </a:cxn>
                  <a:cxn ang="0">
                    <a:pos x="0" y="64"/>
                  </a:cxn>
                  <a:cxn ang="0">
                    <a:pos x="22" y="21"/>
                  </a:cxn>
                  <a:cxn ang="0">
                    <a:pos x="16" y="5"/>
                  </a:cxn>
                  <a:cxn ang="0">
                    <a:pos x="42" y="5"/>
                  </a:cxn>
                  <a:cxn ang="0">
                    <a:pos x="60" y="2"/>
                  </a:cxn>
                  <a:cxn ang="0">
                    <a:pos x="84" y="11"/>
                  </a:cxn>
                  <a:cxn ang="0">
                    <a:pos x="99" y="10"/>
                  </a:cxn>
                  <a:cxn ang="0">
                    <a:pos x="130" y="29"/>
                  </a:cxn>
                  <a:cxn ang="0">
                    <a:pos x="102" y="38"/>
                  </a:cxn>
                  <a:cxn ang="0">
                    <a:pos x="69" y="71"/>
                  </a:cxn>
                  <a:cxn ang="0">
                    <a:pos x="35" y="86"/>
                  </a:cxn>
                  <a:cxn ang="0">
                    <a:pos x="28" y="82"/>
                  </a:cxn>
                </a:cxnLst>
                <a:rect l="0" t="0" r="r" b="b"/>
                <a:pathLst>
                  <a:path w="130" h="86">
                    <a:moveTo>
                      <a:pt x="28" y="82"/>
                    </a:moveTo>
                    <a:cubicBezTo>
                      <a:pt x="26" y="82"/>
                      <a:pt x="23" y="75"/>
                      <a:pt x="22" y="73"/>
                    </a:cubicBezTo>
                    <a:cubicBezTo>
                      <a:pt x="18" y="68"/>
                      <a:pt x="0" y="69"/>
                      <a:pt x="0" y="64"/>
                    </a:cubicBezTo>
                    <a:cubicBezTo>
                      <a:pt x="0" y="49"/>
                      <a:pt x="22" y="37"/>
                      <a:pt x="22" y="21"/>
                    </a:cubicBezTo>
                    <a:cubicBezTo>
                      <a:pt x="22" y="17"/>
                      <a:pt x="16" y="10"/>
                      <a:pt x="16" y="5"/>
                    </a:cubicBezTo>
                    <a:cubicBezTo>
                      <a:pt x="27" y="1"/>
                      <a:pt x="32" y="5"/>
                      <a:pt x="42" y="5"/>
                    </a:cubicBezTo>
                    <a:cubicBezTo>
                      <a:pt x="48" y="5"/>
                      <a:pt x="52" y="0"/>
                      <a:pt x="60" y="2"/>
                    </a:cubicBezTo>
                    <a:cubicBezTo>
                      <a:pt x="70" y="5"/>
                      <a:pt x="74" y="10"/>
                      <a:pt x="84" y="11"/>
                    </a:cubicBezTo>
                    <a:cubicBezTo>
                      <a:pt x="88" y="15"/>
                      <a:pt x="93" y="10"/>
                      <a:pt x="99" y="10"/>
                    </a:cubicBezTo>
                    <a:cubicBezTo>
                      <a:pt x="108" y="10"/>
                      <a:pt x="130" y="19"/>
                      <a:pt x="130" y="29"/>
                    </a:cubicBezTo>
                    <a:cubicBezTo>
                      <a:pt x="130" y="34"/>
                      <a:pt x="106" y="37"/>
                      <a:pt x="102" y="38"/>
                    </a:cubicBezTo>
                    <a:cubicBezTo>
                      <a:pt x="88" y="43"/>
                      <a:pt x="69" y="61"/>
                      <a:pt x="69" y="71"/>
                    </a:cubicBezTo>
                    <a:cubicBezTo>
                      <a:pt x="69" y="75"/>
                      <a:pt x="38" y="86"/>
                      <a:pt x="35" y="86"/>
                    </a:cubicBezTo>
                    <a:cubicBezTo>
                      <a:pt x="32" y="86"/>
                      <a:pt x="30" y="82"/>
                      <a:pt x="28" y="8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38" name="Freeform 56">
                <a:extLst>
                  <a:ext uri="{FF2B5EF4-FFF2-40B4-BE49-F238E27FC236}">
                    <a16:creationId xmlns:a16="http://schemas.microsoft.com/office/drawing/2014/main" id="{013A0807-CB8B-4E46-9508-37A4BF7EBDF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12989" y="1228704"/>
                <a:ext cx="204787" cy="87311"/>
              </a:xfrm>
              <a:custGeom>
                <a:avLst/>
                <a:gdLst/>
                <a:ahLst/>
                <a:cxnLst>
                  <a:cxn ang="0">
                    <a:pos x="53" y="65"/>
                  </a:cxn>
                  <a:cxn ang="0">
                    <a:pos x="41" y="59"/>
                  </a:cxn>
                  <a:cxn ang="0">
                    <a:pos x="53" y="53"/>
                  </a:cxn>
                  <a:cxn ang="0">
                    <a:pos x="46" y="43"/>
                  </a:cxn>
                  <a:cxn ang="0">
                    <a:pos x="41" y="49"/>
                  </a:cxn>
                  <a:cxn ang="0">
                    <a:pos x="22" y="52"/>
                  </a:cxn>
                  <a:cxn ang="0">
                    <a:pos x="7" y="49"/>
                  </a:cxn>
                  <a:cxn ang="0">
                    <a:pos x="0" y="42"/>
                  </a:cxn>
                  <a:cxn ang="0">
                    <a:pos x="0" y="36"/>
                  </a:cxn>
                  <a:cxn ang="0">
                    <a:pos x="11" y="31"/>
                  </a:cxn>
                  <a:cxn ang="0">
                    <a:pos x="31" y="36"/>
                  </a:cxn>
                  <a:cxn ang="0">
                    <a:pos x="11" y="30"/>
                  </a:cxn>
                  <a:cxn ang="0">
                    <a:pos x="11" y="23"/>
                  </a:cxn>
                  <a:cxn ang="0">
                    <a:pos x="19" y="23"/>
                  </a:cxn>
                  <a:cxn ang="0">
                    <a:pos x="38" y="26"/>
                  </a:cxn>
                  <a:cxn ang="0">
                    <a:pos x="16" y="22"/>
                  </a:cxn>
                  <a:cxn ang="0">
                    <a:pos x="25" y="17"/>
                  </a:cxn>
                  <a:cxn ang="0">
                    <a:pos x="36" y="18"/>
                  </a:cxn>
                  <a:cxn ang="0">
                    <a:pos x="23" y="12"/>
                  </a:cxn>
                  <a:cxn ang="0">
                    <a:pos x="38" y="12"/>
                  </a:cxn>
                  <a:cxn ang="0">
                    <a:pos x="45" y="19"/>
                  </a:cxn>
                  <a:cxn ang="0">
                    <a:pos x="55" y="19"/>
                  </a:cxn>
                  <a:cxn ang="0">
                    <a:pos x="97" y="36"/>
                  </a:cxn>
                  <a:cxn ang="0">
                    <a:pos x="107" y="30"/>
                  </a:cxn>
                  <a:cxn ang="0">
                    <a:pos x="98" y="29"/>
                  </a:cxn>
                  <a:cxn ang="0">
                    <a:pos x="102" y="27"/>
                  </a:cxn>
                  <a:cxn ang="0">
                    <a:pos x="102" y="21"/>
                  </a:cxn>
                  <a:cxn ang="0">
                    <a:pos x="91" y="15"/>
                  </a:cxn>
                  <a:cxn ang="0">
                    <a:pos x="107" y="0"/>
                  </a:cxn>
                  <a:cxn ang="0">
                    <a:pos x="116" y="4"/>
                  </a:cxn>
                  <a:cxn ang="0">
                    <a:pos x="116" y="9"/>
                  </a:cxn>
                  <a:cxn ang="0">
                    <a:pos x="132" y="26"/>
                  </a:cxn>
                  <a:cxn ang="0">
                    <a:pos x="144" y="20"/>
                  </a:cxn>
                  <a:cxn ang="0">
                    <a:pos x="154" y="31"/>
                  </a:cxn>
                  <a:cxn ang="0">
                    <a:pos x="140" y="52"/>
                  </a:cxn>
                  <a:cxn ang="0">
                    <a:pos x="111" y="51"/>
                  </a:cxn>
                  <a:cxn ang="0">
                    <a:pos x="82" y="59"/>
                  </a:cxn>
                  <a:cxn ang="0">
                    <a:pos x="53" y="65"/>
                  </a:cxn>
                </a:cxnLst>
                <a:rect l="0" t="0" r="r" b="b"/>
                <a:pathLst>
                  <a:path w="154" h="65">
                    <a:moveTo>
                      <a:pt x="53" y="65"/>
                    </a:moveTo>
                    <a:cubicBezTo>
                      <a:pt x="48" y="65"/>
                      <a:pt x="41" y="61"/>
                      <a:pt x="41" y="59"/>
                    </a:cubicBezTo>
                    <a:cubicBezTo>
                      <a:pt x="41" y="52"/>
                      <a:pt x="47" y="53"/>
                      <a:pt x="53" y="53"/>
                    </a:cubicBezTo>
                    <a:cubicBezTo>
                      <a:pt x="50" y="50"/>
                      <a:pt x="46" y="48"/>
                      <a:pt x="46" y="43"/>
                    </a:cubicBezTo>
                    <a:cubicBezTo>
                      <a:pt x="43" y="44"/>
                      <a:pt x="41" y="46"/>
                      <a:pt x="41" y="49"/>
                    </a:cubicBezTo>
                    <a:cubicBezTo>
                      <a:pt x="33" y="50"/>
                      <a:pt x="27" y="52"/>
                      <a:pt x="22" y="52"/>
                    </a:cubicBezTo>
                    <a:cubicBezTo>
                      <a:pt x="16" y="52"/>
                      <a:pt x="10" y="49"/>
                      <a:pt x="7" y="49"/>
                    </a:cubicBezTo>
                    <a:cubicBezTo>
                      <a:pt x="3" y="49"/>
                      <a:pt x="0" y="46"/>
                      <a:pt x="0" y="42"/>
                    </a:cubicBezTo>
                    <a:cubicBezTo>
                      <a:pt x="0" y="38"/>
                      <a:pt x="2" y="39"/>
                      <a:pt x="0" y="36"/>
                    </a:cubicBezTo>
                    <a:cubicBezTo>
                      <a:pt x="5" y="35"/>
                      <a:pt x="7" y="31"/>
                      <a:pt x="11" y="31"/>
                    </a:cubicBezTo>
                    <a:cubicBezTo>
                      <a:pt x="20" y="31"/>
                      <a:pt x="24" y="35"/>
                      <a:pt x="31" y="36"/>
                    </a:cubicBezTo>
                    <a:cubicBezTo>
                      <a:pt x="24" y="35"/>
                      <a:pt x="17" y="32"/>
                      <a:pt x="11" y="30"/>
                    </a:cubicBezTo>
                    <a:cubicBezTo>
                      <a:pt x="11" y="23"/>
                      <a:pt x="11" y="23"/>
                      <a:pt x="11" y="23"/>
                    </a:cubicBezTo>
                    <a:cubicBezTo>
                      <a:pt x="15" y="23"/>
                      <a:pt x="19" y="23"/>
                      <a:pt x="19" y="23"/>
                    </a:cubicBezTo>
                    <a:cubicBezTo>
                      <a:pt x="20" y="23"/>
                      <a:pt x="34" y="26"/>
                      <a:pt x="38" y="26"/>
                    </a:cubicBezTo>
                    <a:cubicBezTo>
                      <a:pt x="30" y="25"/>
                      <a:pt x="23" y="26"/>
                      <a:pt x="16" y="22"/>
                    </a:cubicBezTo>
                    <a:cubicBezTo>
                      <a:pt x="18" y="19"/>
                      <a:pt x="22" y="17"/>
                      <a:pt x="25" y="17"/>
                    </a:cubicBezTo>
                    <a:cubicBezTo>
                      <a:pt x="31" y="17"/>
                      <a:pt x="32" y="19"/>
                      <a:pt x="36" y="18"/>
                    </a:cubicBezTo>
                    <a:cubicBezTo>
                      <a:pt x="31" y="19"/>
                      <a:pt x="23" y="18"/>
                      <a:pt x="23" y="12"/>
                    </a:cubicBezTo>
                    <a:cubicBezTo>
                      <a:pt x="31" y="11"/>
                      <a:pt x="34" y="12"/>
                      <a:pt x="38" y="12"/>
                    </a:cubicBezTo>
                    <a:cubicBezTo>
                      <a:pt x="39" y="12"/>
                      <a:pt x="45" y="14"/>
                      <a:pt x="45" y="19"/>
                    </a:cubicBezTo>
                    <a:cubicBezTo>
                      <a:pt x="50" y="19"/>
                      <a:pt x="54" y="19"/>
                      <a:pt x="55" y="19"/>
                    </a:cubicBezTo>
                    <a:cubicBezTo>
                      <a:pt x="68" y="19"/>
                      <a:pt x="78" y="36"/>
                      <a:pt x="97" y="36"/>
                    </a:cubicBezTo>
                    <a:cubicBezTo>
                      <a:pt x="103" y="36"/>
                      <a:pt x="105" y="34"/>
                      <a:pt x="107" y="30"/>
                    </a:cubicBezTo>
                    <a:cubicBezTo>
                      <a:pt x="102" y="30"/>
                      <a:pt x="100" y="30"/>
                      <a:pt x="98" y="29"/>
                    </a:cubicBezTo>
                    <a:cubicBezTo>
                      <a:pt x="98" y="28"/>
                      <a:pt x="101" y="27"/>
                      <a:pt x="102" y="27"/>
                    </a:cubicBezTo>
                    <a:cubicBezTo>
                      <a:pt x="102" y="21"/>
                      <a:pt x="102" y="21"/>
                      <a:pt x="102" y="21"/>
                    </a:cubicBezTo>
                    <a:cubicBezTo>
                      <a:pt x="99" y="21"/>
                      <a:pt x="91" y="19"/>
                      <a:pt x="91" y="15"/>
                    </a:cubicBezTo>
                    <a:cubicBezTo>
                      <a:pt x="91" y="7"/>
                      <a:pt x="103" y="4"/>
                      <a:pt x="107" y="0"/>
                    </a:cubicBezTo>
                    <a:cubicBezTo>
                      <a:pt x="110" y="2"/>
                      <a:pt x="113" y="4"/>
                      <a:pt x="116" y="4"/>
                    </a:cubicBezTo>
                    <a:cubicBezTo>
                      <a:pt x="115" y="7"/>
                      <a:pt x="116" y="8"/>
                      <a:pt x="116" y="9"/>
                    </a:cubicBezTo>
                    <a:cubicBezTo>
                      <a:pt x="116" y="16"/>
                      <a:pt x="124" y="26"/>
                      <a:pt x="132" y="26"/>
                    </a:cubicBezTo>
                    <a:cubicBezTo>
                      <a:pt x="136" y="26"/>
                      <a:pt x="139" y="20"/>
                      <a:pt x="144" y="20"/>
                    </a:cubicBezTo>
                    <a:cubicBezTo>
                      <a:pt x="150" y="20"/>
                      <a:pt x="154" y="26"/>
                      <a:pt x="154" y="31"/>
                    </a:cubicBezTo>
                    <a:cubicBezTo>
                      <a:pt x="154" y="37"/>
                      <a:pt x="144" y="51"/>
                      <a:pt x="140" y="52"/>
                    </a:cubicBezTo>
                    <a:cubicBezTo>
                      <a:pt x="137" y="53"/>
                      <a:pt x="111" y="50"/>
                      <a:pt x="111" y="51"/>
                    </a:cubicBezTo>
                    <a:cubicBezTo>
                      <a:pt x="111" y="52"/>
                      <a:pt x="83" y="58"/>
                      <a:pt x="82" y="59"/>
                    </a:cubicBezTo>
                    <a:cubicBezTo>
                      <a:pt x="73" y="62"/>
                      <a:pt x="64" y="65"/>
                      <a:pt x="53" y="65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39" name="Freeform 57">
                <a:extLst>
                  <a:ext uri="{FF2B5EF4-FFF2-40B4-BE49-F238E27FC236}">
                    <a16:creationId xmlns:a16="http://schemas.microsoft.com/office/drawing/2014/main" id="{B3813BBF-B1F0-4A57-96FE-A5AD30EFDD1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382827" y="1260453"/>
                <a:ext cx="28575" cy="20638"/>
              </a:xfrm>
              <a:custGeom>
                <a:avLst/>
                <a:gdLst/>
                <a:ahLst/>
                <a:cxnLst>
                  <a:cxn ang="0">
                    <a:pos x="8" y="16"/>
                  </a:cxn>
                  <a:cxn ang="0">
                    <a:pos x="0" y="11"/>
                  </a:cxn>
                  <a:cxn ang="0">
                    <a:pos x="21" y="0"/>
                  </a:cxn>
                  <a:cxn ang="0">
                    <a:pos x="8" y="16"/>
                  </a:cxn>
                </a:cxnLst>
                <a:rect l="0" t="0" r="r" b="b"/>
                <a:pathLst>
                  <a:path w="21" h="16">
                    <a:moveTo>
                      <a:pt x="8" y="16"/>
                    </a:moveTo>
                    <a:cubicBezTo>
                      <a:pt x="4" y="16"/>
                      <a:pt x="0" y="14"/>
                      <a:pt x="0" y="11"/>
                    </a:cubicBezTo>
                    <a:cubicBezTo>
                      <a:pt x="0" y="3"/>
                      <a:pt x="16" y="0"/>
                      <a:pt x="21" y="0"/>
                    </a:cubicBezTo>
                    <a:cubicBezTo>
                      <a:pt x="20" y="7"/>
                      <a:pt x="13" y="16"/>
                      <a:pt x="8" y="16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40" name="Freeform 58">
                <a:extLst>
                  <a:ext uri="{FF2B5EF4-FFF2-40B4-BE49-F238E27FC236}">
                    <a16:creationId xmlns:a16="http://schemas.microsoft.com/office/drawing/2014/main" id="{EDA6B235-E8BA-4B63-990F-3AB71E641C1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57438" y="1230291"/>
                <a:ext cx="22225" cy="7938"/>
              </a:xfrm>
              <a:custGeom>
                <a:avLst/>
                <a:gdLst/>
                <a:ahLst/>
                <a:cxnLst>
                  <a:cxn ang="0">
                    <a:pos x="6" y="6"/>
                  </a:cxn>
                  <a:cxn ang="0">
                    <a:pos x="0" y="0"/>
                  </a:cxn>
                  <a:cxn ang="0">
                    <a:pos x="16" y="0"/>
                  </a:cxn>
                  <a:cxn ang="0">
                    <a:pos x="16" y="6"/>
                  </a:cxn>
                  <a:cxn ang="0">
                    <a:pos x="6" y="6"/>
                  </a:cxn>
                </a:cxnLst>
                <a:rect l="0" t="0" r="r" b="b"/>
                <a:pathLst>
                  <a:path w="16" h="6">
                    <a:moveTo>
                      <a:pt x="6" y="6"/>
                    </a:moveTo>
                    <a:cubicBezTo>
                      <a:pt x="4" y="6"/>
                      <a:pt x="0" y="4"/>
                      <a:pt x="0" y="0"/>
                    </a:cubicBezTo>
                    <a:cubicBezTo>
                      <a:pt x="16" y="0"/>
                      <a:pt x="16" y="0"/>
                      <a:pt x="16" y="0"/>
                    </a:cubicBezTo>
                    <a:cubicBezTo>
                      <a:pt x="16" y="6"/>
                      <a:pt x="16" y="6"/>
                      <a:pt x="16" y="6"/>
                    </a:cubicBezTo>
                    <a:cubicBezTo>
                      <a:pt x="14" y="6"/>
                      <a:pt x="6" y="6"/>
                      <a:pt x="6" y="6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41" name="Freeform 59">
                <a:extLst>
                  <a:ext uri="{FF2B5EF4-FFF2-40B4-BE49-F238E27FC236}">
                    <a16:creationId xmlns:a16="http://schemas.microsoft.com/office/drawing/2014/main" id="{D0416492-D395-43C6-90B9-2DDFECDEDD1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324089" y="1203304"/>
                <a:ext cx="117475" cy="65087"/>
              </a:xfrm>
              <a:custGeom>
                <a:avLst/>
                <a:gdLst/>
                <a:ahLst/>
                <a:cxnLst>
                  <a:cxn ang="0">
                    <a:pos x="88" y="8"/>
                  </a:cxn>
                  <a:cxn ang="0">
                    <a:pos x="82" y="15"/>
                  </a:cxn>
                  <a:cxn ang="0">
                    <a:pos x="86" y="24"/>
                  </a:cxn>
                  <a:cxn ang="0">
                    <a:pos x="67" y="38"/>
                  </a:cxn>
                  <a:cxn ang="0">
                    <a:pos x="56" y="26"/>
                  </a:cxn>
                  <a:cxn ang="0">
                    <a:pos x="41" y="39"/>
                  </a:cxn>
                  <a:cxn ang="0">
                    <a:pos x="32" y="49"/>
                  </a:cxn>
                  <a:cxn ang="0">
                    <a:pos x="24" y="42"/>
                  </a:cxn>
                  <a:cxn ang="0">
                    <a:pos x="12" y="42"/>
                  </a:cxn>
                  <a:cxn ang="0">
                    <a:pos x="4" y="46"/>
                  </a:cxn>
                  <a:cxn ang="0">
                    <a:pos x="0" y="39"/>
                  </a:cxn>
                  <a:cxn ang="0">
                    <a:pos x="10" y="31"/>
                  </a:cxn>
                  <a:cxn ang="0">
                    <a:pos x="31" y="23"/>
                  </a:cxn>
                  <a:cxn ang="0">
                    <a:pos x="54" y="6"/>
                  </a:cxn>
                  <a:cxn ang="0">
                    <a:pos x="62" y="7"/>
                  </a:cxn>
                  <a:cxn ang="0">
                    <a:pos x="88" y="8"/>
                  </a:cxn>
                </a:cxnLst>
                <a:rect l="0" t="0" r="r" b="b"/>
                <a:pathLst>
                  <a:path w="88" h="49">
                    <a:moveTo>
                      <a:pt x="88" y="8"/>
                    </a:moveTo>
                    <a:cubicBezTo>
                      <a:pt x="88" y="11"/>
                      <a:pt x="86" y="14"/>
                      <a:pt x="82" y="15"/>
                    </a:cubicBezTo>
                    <a:cubicBezTo>
                      <a:pt x="83" y="19"/>
                      <a:pt x="86" y="20"/>
                      <a:pt x="86" y="24"/>
                    </a:cubicBezTo>
                    <a:cubicBezTo>
                      <a:pt x="67" y="38"/>
                      <a:pt x="67" y="38"/>
                      <a:pt x="67" y="38"/>
                    </a:cubicBezTo>
                    <a:cubicBezTo>
                      <a:pt x="60" y="38"/>
                      <a:pt x="60" y="28"/>
                      <a:pt x="56" y="26"/>
                    </a:cubicBezTo>
                    <a:cubicBezTo>
                      <a:pt x="55" y="33"/>
                      <a:pt x="48" y="40"/>
                      <a:pt x="41" y="39"/>
                    </a:cubicBezTo>
                    <a:cubicBezTo>
                      <a:pt x="40" y="44"/>
                      <a:pt x="37" y="49"/>
                      <a:pt x="32" y="49"/>
                    </a:cubicBezTo>
                    <a:cubicBezTo>
                      <a:pt x="28" y="49"/>
                      <a:pt x="25" y="44"/>
                      <a:pt x="24" y="42"/>
                    </a:cubicBezTo>
                    <a:cubicBezTo>
                      <a:pt x="19" y="45"/>
                      <a:pt x="16" y="42"/>
                      <a:pt x="12" y="42"/>
                    </a:cubicBezTo>
                    <a:cubicBezTo>
                      <a:pt x="9" y="42"/>
                      <a:pt x="8" y="45"/>
                      <a:pt x="4" y="46"/>
                    </a:cubicBezTo>
                    <a:cubicBezTo>
                      <a:pt x="4" y="43"/>
                      <a:pt x="0" y="41"/>
                      <a:pt x="0" y="39"/>
                    </a:cubicBezTo>
                    <a:cubicBezTo>
                      <a:pt x="0" y="38"/>
                      <a:pt x="8" y="32"/>
                      <a:pt x="10" y="31"/>
                    </a:cubicBezTo>
                    <a:cubicBezTo>
                      <a:pt x="17" y="28"/>
                      <a:pt x="23" y="27"/>
                      <a:pt x="31" y="23"/>
                    </a:cubicBezTo>
                    <a:cubicBezTo>
                      <a:pt x="39" y="18"/>
                      <a:pt x="41" y="6"/>
                      <a:pt x="54" y="6"/>
                    </a:cubicBezTo>
                    <a:cubicBezTo>
                      <a:pt x="57" y="6"/>
                      <a:pt x="58" y="7"/>
                      <a:pt x="62" y="7"/>
                    </a:cubicBezTo>
                    <a:cubicBezTo>
                      <a:pt x="62" y="7"/>
                      <a:pt x="88" y="0"/>
                      <a:pt x="88" y="8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42" name="Freeform 60">
                <a:extLst>
                  <a:ext uri="{FF2B5EF4-FFF2-40B4-BE49-F238E27FC236}">
                    <a16:creationId xmlns:a16="http://schemas.microsoft.com/office/drawing/2014/main" id="{E47DD1A2-433A-4340-AB81-E8DAC8E9669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81252" y="1162029"/>
                <a:ext cx="66675" cy="20638"/>
              </a:xfrm>
              <a:custGeom>
                <a:avLst/>
                <a:gdLst/>
                <a:ahLst/>
                <a:cxnLst>
                  <a:cxn ang="0">
                    <a:pos x="20" y="15"/>
                  </a:cxn>
                  <a:cxn ang="0">
                    <a:pos x="9" y="12"/>
                  </a:cxn>
                  <a:cxn ang="0">
                    <a:pos x="0" y="15"/>
                  </a:cxn>
                  <a:cxn ang="0">
                    <a:pos x="32" y="0"/>
                  </a:cxn>
                  <a:cxn ang="0">
                    <a:pos x="50" y="11"/>
                  </a:cxn>
                  <a:cxn ang="0">
                    <a:pos x="39" y="15"/>
                  </a:cxn>
                  <a:cxn ang="0">
                    <a:pos x="20" y="15"/>
                  </a:cxn>
                </a:cxnLst>
                <a:rect l="0" t="0" r="r" b="b"/>
                <a:pathLst>
                  <a:path w="50" h="15">
                    <a:moveTo>
                      <a:pt x="20" y="15"/>
                    </a:moveTo>
                    <a:cubicBezTo>
                      <a:pt x="14" y="15"/>
                      <a:pt x="13" y="12"/>
                      <a:pt x="9" y="12"/>
                    </a:cubicBezTo>
                    <a:cubicBezTo>
                      <a:pt x="5" y="12"/>
                      <a:pt x="3" y="15"/>
                      <a:pt x="0" y="15"/>
                    </a:cubicBezTo>
                    <a:cubicBezTo>
                      <a:pt x="0" y="9"/>
                      <a:pt x="26" y="0"/>
                      <a:pt x="32" y="0"/>
                    </a:cubicBezTo>
                    <a:cubicBezTo>
                      <a:pt x="41" y="0"/>
                      <a:pt x="49" y="5"/>
                      <a:pt x="50" y="11"/>
                    </a:cubicBezTo>
                    <a:cubicBezTo>
                      <a:pt x="47" y="12"/>
                      <a:pt x="44" y="15"/>
                      <a:pt x="39" y="15"/>
                    </a:cubicBezTo>
                    <a:cubicBezTo>
                      <a:pt x="27" y="15"/>
                      <a:pt x="29" y="15"/>
                      <a:pt x="20" y="15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43" name="Freeform 61">
                <a:extLst>
                  <a:ext uri="{FF2B5EF4-FFF2-40B4-BE49-F238E27FC236}">
                    <a16:creationId xmlns:a16="http://schemas.microsoft.com/office/drawing/2014/main" id="{D4B5D11D-9850-4CFB-9150-CF699AC6048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82838" y="1185842"/>
                <a:ext cx="58738" cy="30163"/>
              </a:xfrm>
              <a:custGeom>
                <a:avLst/>
                <a:gdLst/>
                <a:ahLst/>
                <a:cxnLst>
                  <a:cxn ang="0">
                    <a:pos x="38" y="10"/>
                  </a:cxn>
                  <a:cxn ang="0">
                    <a:pos x="14" y="23"/>
                  </a:cxn>
                  <a:cxn ang="0">
                    <a:pos x="0" y="11"/>
                  </a:cxn>
                  <a:cxn ang="0">
                    <a:pos x="36" y="0"/>
                  </a:cxn>
                  <a:cxn ang="0">
                    <a:pos x="44" y="5"/>
                  </a:cxn>
                  <a:cxn ang="0">
                    <a:pos x="25" y="10"/>
                  </a:cxn>
                  <a:cxn ang="0">
                    <a:pos x="38" y="10"/>
                  </a:cxn>
                </a:cxnLst>
                <a:rect l="0" t="0" r="r" b="b"/>
                <a:pathLst>
                  <a:path w="44" h="23">
                    <a:moveTo>
                      <a:pt x="38" y="10"/>
                    </a:moveTo>
                    <a:cubicBezTo>
                      <a:pt x="38" y="19"/>
                      <a:pt x="24" y="23"/>
                      <a:pt x="14" y="23"/>
                    </a:cubicBezTo>
                    <a:cubicBezTo>
                      <a:pt x="8" y="23"/>
                      <a:pt x="0" y="15"/>
                      <a:pt x="0" y="11"/>
                    </a:cubicBezTo>
                    <a:cubicBezTo>
                      <a:pt x="0" y="1"/>
                      <a:pt x="27" y="0"/>
                      <a:pt x="36" y="0"/>
                    </a:cubicBezTo>
                    <a:cubicBezTo>
                      <a:pt x="41" y="0"/>
                      <a:pt x="43" y="3"/>
                      <a:pt x="44" y="5"/>
                    </a:cubicBezTo>
                    <a:cubicBezTo>
                      <a:pt x="39" y="9"/>
                      <a:pt x="32" y="10"/>
                      <a:pt x="25" y="10"/>
                    </a:cubicBezTo>
                    <a:lnTo>
                      <a:pt x="38" y="10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44" name="Freeform 62">
                <a:extLst>
                  <a:ext uri="{FF2B5EF4-FFF2-40B4-BE49-F238E27FC236}">
                    <a16:creationId xmlns:a16="http://schemas.microsoft.com/office/drawing/2014/main" id="{4ACFEFF5-0500-464B-A67F-5795415EB48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54264" y="1181079"/>
                <a:ext cx="20637" cy="22225"/>
              </a:xfrm>
              <a:custGeom>
                <a:avLst/>
                <a:gdLst/>
                <a:ahLst/>
                <a:cxnLst>
                  <a:cxn ang="0">
                    <a:pos x="15" y="12"/>
                  </a:cxn>
                  <a:cxn ang="0">
                    <a:pos x="9" y="17"/>
                  </a:cxn>
                  <a:cxn ang="0">
                    <a:pos x="0" y="11"/>
                  </a:cxn>
                  <a:cxn ang="0">
                    <a:pos x="15" y="12"/>
                  </a:cxn>
                </a:cxnLst>
                <a:rect l="0" t="0" r="r" b="b"/>
                <a:pathLst>
                  <a:path w="15" h="17">
                    <a:moveTo>
                      <a:pt x="15" y="12"/>
                    </a:moveTo>
                    <a:cubicBezTo>
                      <a:pt x="13" y="15"/>
                      <a:pt x="12" y="17"/>
                      <a:pt x="9" y="17"/>
                    </a:cubicBezTo>
                    <a:cubicBezTo>
                      <a:pt x="5" y="17"/>
                      <a:pt x="0" y="13"/>
                      <a:pt x="0" y="11"/>
                    </a:cubicBezTo>
                    <a:cubicBezTo>
                      <a:pt x="0" y="0"/>
                      <a:pt x="12" y="11"/>
                      <a:pt x="15" y="1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45" name="Freeform 63">
                <a:extLst>
                  <a:ext uri="{FF2B5EF4-FFF2-40B4-BE49-F238E27FC236}">
                    <a16:creationId xmlns:a16="http://schemas.microsoft.com/office/drawing/2014/main" id="{C16F2FEC-4202-452E-9137-37DF4EDE911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71750" y="1335065"/>
                <a:ext cx="100013" cy="80962"/>
              </a:xfrm>
              <a:custGeom>
                <a:avLst/>
                <a:gdLst/>
                <a:ahLst/>
                <a:cxnLst>
                  <a:cxn ang="0">
                    <a:pos x="66" y="23"/>
                  </a:cxn>
                  <a:cxn ang="0">
                    <a:pos x="65" y="30"/>
                  </a:cxn>
                  <a:cxn ang="0">
                    <a:pos x="75" y="32"/>
                  </a:cxn>
                  <a:cxn ang="0">
                    <a:pos x="57" y="55"/>
                  </a:cxn>
                  <a:cxn ang="0">
                    <a:pos x="49" y="61"/>
                  </a:cxn>
                  <a:cxn ang="0">
                    <a:pos x="39" y="54"/>
                  </a:cxn>
                  <a:cxn ang="0">
                    <a:pos x="0" y="30"/>
                  </a:cxn>
                  <a:cxn ang="0">
                    <a:pos x="0" y="23"/>
                  </a:cxn>
                  <a:cxn ang="0">
                    <a:pos x="20" y="28"/>
                  </a:cxn>
                  <a:cxn ang="0">
                    <a:pos x="27" y="28"/>
                  </a:cxn>
                  <a:cxn ang="0">
                    <a:pos x="27" y="16"/>
                  </a:cxn>
                  <a:cxn ang="0">
                    <a:pos x="12" y="11"/>
                  </a:cxn>
                  <a:cxn ang="0">
                    <a:pos x="16" y="7"/>
                  </a:cxn>
                  <a:cxn ang="0">
                    <a:pos x="42" y="2"/>
                  </a:cxn>
                  <a:cxn ang="0">
                    <a:pos x="60" y="2"/>
                  </a:cxn>
                  <a:cxn ang="0">
                    <a:pos x="64" y="6"/>
                  </a:cxn>
                  <a:cxn ang="0">
                    <a:pos x="50" y="22"/>
                  </a:cxn>
                  <a:cxn ang="0">
                    <a:pos x="66" y="23"/>
                  </a:cxn>
                </a:cxnLst>
                <a:rect l="0" t="0" r="r" b="b"/>
                <a:pathLst>
                  <a:path w="75" h="61">
                    <a:moveTo>
                      <a:pt x="66" y="23"/>
                    </a:moveTo>
                    <a:cubicBezTo>
                      <a:pt x="66" y="29"/>
                      <a:pt x="65" y="25"/>
                      <a:pt x="65" y="30"/>
                    </a:cubicBezTo>
                    <a:cubicBezTo>
                      <a:pt x="67" y="30"/>
                      <a:pt x="72" y="31"/>
                      <a:pt x="75" y="32"/>
                    </a:cubicBezTo>
                    <a:cubicBezTo>
                      <a:pt x="73" y="56"/>
                      <a:pt x="72" y="49"/>
                      <a:pt x="57" y="55"/>
                    </a:cubicBezTo>
                    <a:cubicBezTo>
                      <a:pt x="53" y="56"/>
                      <a:pt x="53" y="61"/>
                      <a:pt x="49" y="61"/>
                    </a:cubicBezTo>
                    <a:cubicBezTo>
                      <a:pt x="42" y="61"/>
                      <a:pt x="42" y="56"/>
                      <a:pt x="39" y="54"/>
                    </a:cubicBezTo>
                    <a:cubicBezTo>
                      <a:pt x="27" y="41"/>
                      <a:pt x="13" y="43"/>
                      <a:pt x="0" y="30"/>
                    </a:cubicBezTo>
                    <a:cubicBezTo>
                      <a:pt x="0" y="23"/>
                      <a:pt x="0" y="23"/>
                      <a:pt x="0" y="23"/>
                    </a:cubicBezTo>
                    <a:cubicBezTo>
                      <a:pt x="6" y="23"/>
                      <a:pt x="12" y="28"/>
                      <a:pt x="20" y="28"/>
                    </a:cubicBezTo>
                    <a:cubicBezTo>
                      <a:pt x="24" y="28"/>
                      <a:pt x="23" y="28"/>
                      <a:pt x="27" y="28"/>
                    </a:cubicBezTo>
                    <a:cubicBezTo>
                      <a:pt x="27" y="16"/>
                      <a:pt x="27" y="16"/>
                      <a:pt x="27" y="16"/>
                    </a:cubicBezTo>
                    <a:cubicBezTo>
                      <a:pt x="21" y="15"/>
                      <a:pt x="12" y="16"/>
                      <a:pt x="12" y="11"/>
                    </a:cubicBezTo>
                    <a:cubicBezTo>
                      <a:pt x="12" y="9"/>
                      <a:pt x="15" y="8"/>
                      <a:pt x="16" y="7"/>
                    </a:cubicBezTo>
                    <a:cubicBezTo>
                      <a:pt x="23" y="0"/>
                      <a:pt x="32" y="2"/>
                      <a:pt x="42" y="2"/>
                    </a:cubicBezTo>
                    <a:cubicBezTo>
                      <a:pt x="50" y="2"/>
                      <a:pt x="60" y="2"/>
                      <a:pt x="60" y="2"/>
                    </a:cubicBezTo>
                    <a:cubicBezTo>
                      <a:pt x="61" y="2"/>
                      <a:pt x="64" y="4"/>
                      <a:pt x="64" y="6"/>
                    </a:cubicBezTo>
                    <a:cubicBezTo>
                      <a:pt x="64" y="15"/>
                      <a:pt x="53" y="18"/>
                      <a:pt x="50" y="22"/>
                    </a:cubicBezTo>
                    <a:cubicBezTo>
                      <a:pt x="53" y="22"/>
                      <a:pt x="66" y="18"/>
                      <a:pt x="66" y="23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46" name="Freeform 64">
                <a:extLst>
                  <a:ext uri="{FF2B5EF4-FFF2-40B4-BE49-F238E27FC236}">
                    <a16:creationId xmlns:a16="http://schemas.microsoft.com/office/drawing/2014/main" id="{9C57EA3E-43EC-438F-92AC-F08EADCAE8A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36826" y="1236642"/>
                <a:ext cx="111124" cy="60324"/>
              </a:xfrm>
              <a:custGeom>
                <a:avLst/>
                <a:gdLst/>
                <a:ahLst/>
                <a:cxnLst>
                  <a:cxn ang="0">
                    <a:pos x="4" y="11"/>
                  </a:cxn>
                  <a:cxn ang="0">
                    <a:pos x="0" y="2"/>
                  </a:cxn>
                  <a:cxn ang="0">
                    <a:pos x="5" y="2"/>
                  </a:cxn>
                  <a:cxn ang="0">
                    <a:pos x="38" y="20"/>
                  </a:cxn>
                  <a:cxn ang="0">
                    <a:pos x="29" y="13"/>
                  </a:cxn>
                  <a:cxn ang="0">
                    <a:pos x="29" y="8"/>
                  </a:cxn>
                  <a:cxn ang="0">
                    <a:pos x="54" y="17"/>
                  </a:cxn>
                  <a:cxn ang="0">
                    <a:pos x="54" y="8"/>
                  </a:cxn>
                  <a:cxn ang="0">
                    <a:pos x="38" y="1"/>
                  </a:cxn>
                  <a:cxn ang="0">
                    <a:pos x="46" y="1"/>
                  </a:cxn>
                  <a:cxn ang="0">
                    <a:pos x="66" y="5"/>
                  </a:cxn>
                  <a:cxn ang="0">
                    <a:pos x="75" y="2"/>
                  </a:cxn>
                  <a:cxn ang="0">
                    <a:pos x="84" y="13"/>
                  </a:cxn>
                  <a:cxn ang="0">
                    <a:pos x="80" y="41"/>
                  </a:cxn>
                  <a:cxn ang="0">
                    <a:pos x="62" y="43"/>
                  </a:cxn>
                  <a:cxn ang="0">
                    <a:pos x="48" y="41"/>
                  </a:cxn>
                  <a:cxn ang="0">
                    <a:pos x="51" y="36"/>
                  </a:cxn>
                  <a:cxn ang="0">
                    <a:pos x="51" y="32"/>
                  </a:cxn>
                  <a:cxn ang="0">
                    <a:pos x="62" y="25"/>
                  </a:cxn>
                  <a:cxn ang="0">
                    <a:pos x="57" y="24"/>
                  </a:cxn>
                  <a:cxn ang="0">
                    <a:pos x="25" y="28"/>
                  </a:cxn>
                  <a:cxn ang="0">
                    <a:pos x="20" y="23"/>
                  </a:cxn>
                  <a:cxn ang="0">
                    <a:pos x="13" y="23"/>
                  </a:cxn>
                  <a:cxn ang="0">
                    <a:pos x="12" y="19"/>
                  </a:cxn>
                  <a:cxn ang="0">
                    <a:pos x="1" y="14"/>
                  </a:cxn>
                  <a:cxn ang="0">
                    <a:pos x="1" y="6"/>
                  </a:cxn>
                  <a:cxn ang="0">
                    <a:pos x="4" y="11"/>
                  </a:cxn>
                </a:cxnLst>
                <a:rect l="0" t="0" r="r" b="b"/>
                <a:pathLst>
                  <a:path w="84" h="45">
                    <a:moveTo>
                      <a:pt x="4" y="11"/>
                    </a:moveTo>
                    <a:cubicBezTo>
                      <a:pt x="2" y="9"/>
                      <a:pt x="0" y="6"/>
                      <a:pt x="0" y="2"/>
                    </a:cubicBezTo>
                    <a:cubicBezTo>
                      <a:pt x="1" y="2"/>
                      <a:pt x="3" y="2"/>
                      <a:pt x="5" y="2"/>
                    </a:cubicBezTo>
                    <a:cubicBezTo>
                      <a:pt x="18" y="2"/>
                      <a:pt x="24" y="24"/>
                      <a:pt x="38" y="20"/>
                    </a:cubicBezTo>
                    <a:cubicBezTo>
                      <a:pt x="35" y="18"/>
                      <a:pt x="31" y="15"/>
                      <a:pt x="29" y="13"/>
                    </a:cubicBezTo>
                    <a:cubicBezTo>
                      <a:pt x="29" y="8"/>
                      <a:pt x="29" y="8"/>
                      <a:pt x="29" y="8"/>
                    </a:cubicBezTo>
                    <a:cubicBezTo>
                      <a:pt x="39" y="8"/>
                      <a:pt x="43" y="17"/>
                      <a:pt x="54" y="17"/>
                    </a:cubicBezTo>
                    <a:cubicBezTo>
                      <a:pt x="54" y="8"/>
                      <a:pt x="54" y="8"/>
                      <a:pt x="54" y="8"/>
                    </a:cubicBezTo>
                    <a:cubicBezTo>
                      <a:pt x="46" y="8"/>
                      <a:pt x="40" y="8"/>
                      <a:pt x="38" y="1"/>
                    </a:cubicBezTo>
                    <a:cubicBezTo>
                      <a:pt x="41" y="0"/>
                      <a:pt x="43" y="1"/>
                      <a:pt x="46" y="1"/>
                    </a:cubicBezTo>
                    <a:cubicBezTo>
                      <a:pt x="53" y="1"/>
                      <a:pt x="58" y="5"/>
                      <a:pt x="66" y="5"/>
                    </a:cubicBezTo>
                    <a:cubicBezTo>
                      <a:pt x="69" y="5"/>
                      <a:pt x="71" y="2"/>
                      <a:pt x="75" y="2"/>
                    </a:cubicBezTo>
                    <a:cubicBezTo>
                      <a:pt x="83" y="2"/>
                      <a:pt x="84" y="6"/>
                      <a:pt x="84" y="13"/>
                    </a:cubicBezTo>
                    <a:cubicBezTo>
                      <a:pt x="84" y="23"/>
                      <a:pt x="78" y="28"/>
                      <a:pt x="80" y="41"/>
                    </a:cubicBezTo>
                    <a:cubicBezTo>
                      <a:pt x="73" y="43"/>
                      <a:pt x="64" y="43"/>
                      <a:pt x="62" y="43"/>
                    </a:cubicBezTo>
                    <a:cubicBezTo>
                      <a:pt x="60" y="43"/>
                      <a:pt x="48" y="45"/>
                      <a:pt x="48" y="41"/>
                    </a:cubicBezTo>
                    <a:cubicBezTo>
                      <a:pt x="48" y="39"/>
                      <a:pt x="50" y="37"/>
                      <a:pt x="51" y="36"/>
                    </a:cubicBezTo>
                    <a:cubicBezTo>
                      <a:pt x="51" y="35"/>
                      <a:pt x="51" y="33"/>
                      <a:pt x="51" y="32"/>
                    </a:cubicBezTo>
                    <a:cubicBezTo>
                      <a:pt x="51" y="28"/>
                      <a:pt x="60" y="28"/>
                      <a:pt x="62" y="25"/>
                    </a:cubicBezTo>
                    <a:cubicBezTo>
                      <a:pt x="61" y="24"/>
                      <a:pt x="59" y="24"/>
                      <a:pt x="57" y="24"/>
                    </a:cubicBezTo>
                    <a:cubicBezTo>
                      <a:pt x="49" y="24"/>
                      <a:pt x="34" y="28"/>
                      <a:pt x="25" y="28"/>
                    </a:cubicBezTo>
                    <a:cubicBezTo>
                      <a:pt x="22" y="28"/>
                      <a:pt x="20" y="26"/>
                      <a:pt x="20" y="23"/>
                    </a:cubicBezTo>
                    <a:cubicBezTo>
                      <a:pt x="13" y="23"/>
                      <a:pt x="13" y="23"/>
                      <a:pt x="13" y="23"/>
                    </a:cubicBezTo>
                    <a:cubicBezTo>
                      <a:pt x="12" y="19"/>
                      <a:pt x="12" y="19"/>
                      <a:pt x="12" y="19"/>
                    </a:cubicBezTo>
                    <a:cubicBezTo>
                      <a:pt x="7" y="20"/>
                      <a:pt x="4" y="17"/>
                      <a:pt x="1" y="14"/>
                    </a:cubicBezTo>
                    <a:cubicBezTo>
                      <a:pt x="1" y="6"/>
                      <a:pt x="1" y="6"/>
                      <a:pt x="1" y="6"/>
                    </a:cubicBezTo>
                    <a:lnTo>
                      <a:pt x="4" y="11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47" name="Freeform 65">
                <a:extLst>
                  <a:ext uri="{FF2B5EF4-FFF2-40B4-BE49-F238E27FC236}">
                    <a16:creationId xmlns:a16="http://schemas.microsoft.com/office/drawing/2014/main" id="{B340192B-AF3A-496A-96DC-D737D8E363A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20962" y="1462063"/>
                <a:ext cx="65087" cy="38099"/>
              </a:xfrm>
              <a:custGeom>
                <a:avLst/>
                <a:gdLst/>
                <a:ahLst/>
                <a:cxnLst>
                  <a:cxn ang="0">
                    <a:pos x="38" y="29"/>
                  </a:cxn>
                  <a:cxn ang="0">
                    <a:pos x="0" y="16"/>
                  </a:cxn>
                  <a:cxn ang="0">
                    <a:pos x="9" y="14"/>
                  </a:cxn>
                  <a:cxn ang="0">
                    <a:pos x="22" y="0"/>
                  </a:cxn>
                  <a:cxn ang="0">
                    <a:pos x="49" y="22"/>
                  </a:cxn>
                  <a:cxn ang="0">
                    <a:pos x="38" y="29"/>
                  </a:cxn>
                </a:cxnLst>
                <a:rect l="0" t="0" r="r" b="b"/>
                <a:pathLst>
                  <a:path w="49" h="29">
                    <a:moveTo>
                      <a:pt x="38" y="29"/>
                    </a:moveTo>
                    <a:cubicBezTo>
                      <a:pt x="32" y="29"/>
                      <a:pt x="0" y="17"/>
                      <a:pt x="0" y="16"/>
                    </a:cubicBezTo>
                    <a:cubicBezTo>
                      <a:pt x="0" y="12"/>
                      <a:pt x="8" y="14"/>
                      <a:pt x="9" y="14"/>
                    </a:cubicBezTo>
                    <a:cubicBezTo>
                      <a:pt x="15" y="12"/>
                      <a:pt x="13" y="0"/>
                      <a:pt x="22" y="0"/>
                    </a:cubicBezTo>
                    <a:cubicBezTo>
                      <a:pt x="28" y="0"/>
                      <a:pt x="46" y="16"/>
                      <a:pt x="49" y="22"/>
                    </a:cubicBezTo>
                    <a:cubicBezTo>
                      <a:pt x="45" y="25"/>
                      <a:pt x="43" y="29"/>
                      <a:pt x="38" y="29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48" name="Freeform 66">
                <a:extLst>
                  <a:ext uri="{FF2B5EF4-FFF2-40B4-BE49-F238E27FC236}">
                    <a16:creationId xmlns:a16="http://schemas.microsoft.com/office/drawing/2014/main" id="{FF1A75E1-3D1E-446E-A231-EBAC9485F2F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84462" y="1323952"/>
                <a:ext cx="85725" cy="69849"/>
              </a:xfrm>
              <a:custGeom>
                <a:avLst/>
                <a:gdLst/>
                <a:ahLst/>
                <a:cxnLst>
                  <a:cxn ang="0">
                    <a:pos x="65" y="11"/>
                  </a:cxn>
                  <a:cxn ang="0">
                    <a:pos x="57" y="18"/>
                  </a:cxn>
                  <a:cxn ang="0">
                    <a:pos x="32" y="35"/>
                  </a:cxn>
                  <a:cxn ang="0">
                    <a:pos x="20" y="38"/>
                  </a:cxn>
                  <a:cxn ang="0">
                    <a:pos x="25" y="38"/>
                  </a:cxn>
                  <a:cxn ang="0">
                    <a:pos x="15" y="53"/>
                  </a:cxn>
                  <a:cxn ang="0">
                    <a:pos x="6" y="53"/>
                  </a:cxn>
                  <a:cxn ang="0">
                    <a:pos x="7" y="40"/>
                  </a:cxn>
                  <a:cxn ang="0">
                    <a:pos x="0" y="19"/>
                  </a:cxn>
                  <a:cxn ang="0">
                    <a:pos x="0" y="11"/>
                  </a:cxn>
                  <a:cxn ang="0">
                    <a:pos x="10" y="11"/>
                  </a:cxn>
                  <a:cxn ang="0">
                    <a:pos x="10" y="7"/>
                  </a:cxn>
                  <a:cxn ang="0">
                    <a:pos x="22" y="0"/>
                  </a:cxn>
                  <a:cxn ang="0">
                    <a:pos x="65" y="5"/>
                  </a:cxn>
                  <a:cxn ang="0">
                    <a:pos x="65" y="11"/>
                  </a:cxn>
                </a:cxnLst>
                <a:rect l="0" t="0" r="r" b="b"/>
                <a:pathLst>
                  <a:path w="65" h="53">
                    <a:moveTo>
                      <a:pt x="65" y="11"/>
                    </a:moveTo>
                    <a:cubicBezTo>
                      <a:pt x="65" y="12"/>
                      <a:pt x="57" y="18"/>
                      <a:pt x="57" y="18"/>
                    </a:cubicBezTo>
                    <a:cubicBezTo>
                      <a:pt x="51" y="26"/>
                      <a:pt x="45" y="35"/>
                      <a:pt x="32" y="35"/>
                    </a:cubicBezTo>
                    <a:cubicBezTo>
                      <a:pt x="22" y="35"/>
                      <a:pt x="22" y="30"/>
                      <a:pt x="20" y="38"/>
                    </a:cubicBezTo>
                    <a:cubicBezTo>
                      <a:pt x="25" y="38"/>
                      <a:pt x="25" y="38"/>
                      <a:pt x="25" y="38"/>
                    </a:cubicBezTo>
                    <a:cubicBezTo>
                      <a:pt x="24" y="46"/>
                      <a:pt x="21" y="48"/>
                      <a:pt x="15" y="53"/>
                    </a:cubicBezTo>
                    <a:cubicBezTo>
                      <a:pt x="6" y="53"/>
                      <a:pt x="6" y="53"/>
                      <a:pt x="6" y="53"/>
                    </a:cubicBezTo>
                    <a:cubicBezTo>
                      <a:pt x="6" y="47"/>
                      <a:pt x="6" y="42"/>
                      <a:pt x="7" y="40"/>
                    </a:cubicBezTo>
                    <a:cubicBezTo>
                      <a:pt x="0" y="33"/>
                      <a:pt x="3" y="27"/>
                      <a:pt x="0" y="19"/>
                    </a:cubicBezTo>
                    <a:cubicBezTo>
                      <a:pt x="0" y="11"/>
                      <a:pt x="0" y="11"/>
                      <a:pt x="0" y="11"/>
                    </a:cubicBezTo>
                    <a:cubicBezTo>
                      <a:pt x="3" y="11"/>
                      <a:pt x="8" y="11"/>
                      <a:pt x="10" y="11"/>
                    </a:cubicBezTo>
                    <a:cubicBezTo>
                      <a:pt x="9" y="11"/>
                      <a:pt x="10" y="8"/>
                      <a:pt x="10" y="7"/>
                    </a:cubicBezTo>
                    <a:cubicBezTo>
                      <a:pt x="10" y="6"/>
                      <a:pt x="13" y="0"/>
                      <a:pt x="22" y="0"/>
                    </a:cubicBezTo>
                    <a:cubicBezTo>
                      <a:pt x="37" y="0"/>
                      <a:pt x="49" y="5"/>
                      <a:pt x="65" y="5"/>
                    </a:cubicBezTo>
                    <a:cubicBezTo>
                      <a:pt x="65" y="8"/>
                      <a:pt x="65" y="9"/>
                      <a:pt x="65" y="11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49" name="Freeform 67">
                <a:extLst>
                  <a:ext uri="{FF2B5EF4-FFF2-40B4-BE49-F238E27FC236}">
                    <a16:creationId xmlns:a16="http://schemas.microsoft.com/office/drawing/2014/main" id="{8AFCFACE-E345-46B3-8757-9B016601E60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08250" y="1198542"/>
                <a:ext cx="28575" cy="23812"/>
              </a:xfrm>
              <a:custGeom>
                <a:avLst/>
                <a:gdLst/>
                <a:ahLst/>
                <a:cxnLst>
                  <a:cxn ang="0">
                    <a:pos x="21" y="12"/>
                  </a:cxn>
                  <a:cxn ang="0">
                    <a:pos x="15" y="18"/>
                  </a:cxn>
                  <a:cxn ang="0">
                    <a:pos x="0" y="0"/>
                  </a:cxn>
                  <a:cxn ang="0">
                    <a:pos x="21" y="12"/>
                  </a:cxn>
                </a:cxnLst>
                <a:rect l="0" t="0" r="r" b="b"/>
                <a:pathLst>
                  <a:path w="21" h="18">
                    <a:moveTo>
                      <a:pt x="21" y="12"/>
                    </a:moveTo>
                    <a:cubicBezTo>
                      <a:pt x="21" y="16"/>
                      <a:pt x="18" y="18"/>
                      <a:pt x="15" y="18"/>
                    </a:cubicBezTo>
                    <a:cubicBezTo>
                      <a:pt x="10" y="18"/>
                      <a:pt x="0" y="6"/>
                      <a:pt x="0" y="0"/>
                    </a:cubicBezTo>
                    <a:cubicBezTo>
                      <a:pt x="11" y="0"/>
                      <a:pt x="12" y="9"/>
                      <a:pt x="21" y="1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50" name="Freeform 68">
                <a:extLst>
                  <a:ext uri="{FF2B5EF4-FFF2-40B4-BE49-F238E27FC236}">
                    <a16:creationId xmlns:a16="http://schemas.microsoft.com/office/drawing/2014/main" id="{73256334-327C-4F6D-8573-AD8DE0A5925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25712" y="1277916"/>
                <a:ext cx="19050" cy="15874"/>
              </a:xfrm>
              <a:custGeom>
                <a:avLst/>
                <a:gdLst/>
                <a:ahLst/>
                <a:cxnLst>
                  <a:cxn ang="0">
                    <a:pos x="12" y="0"/>
                  </a:cxn>
                  <a:cxn ang="0">
                    <a:pos x="15" y="6"/>
                  </a:cxn>
                  <a:cxn ang="0">
                    <a:pos x="9" y="12"/>
                  </a:cxn>
                  <a:cxn ang="0">
                    <a:pos x="0" y="12"/>
                  </a:cxn>
                  <a:cxn ang="0">
                    <a:pos x="12" y="0"/>
                  </a:cxn>
                </a:cxnLst>
                <a:rect l="0" t="0" r="r" b="b"/>
                <a:pathLst>
                  <a:path w="15" h="12">
                    <a:moveTo>
                      <a:pt x="12" y="0"/>
                    </a:moveTo>
                    <a:cubicBezTo>
                      <a:pt x="13" y="2"/>
                      <a:pt x="15" y="3"/>
                      <a:pt x="15" y="6"/>
                    </a:cubicBezTo>
                    <a:cubicBezTo>
                      <a:pt x="15" y="12"/>
                      <a:pt x="11" y="12"/>
                      <a:pt x="9" y="12"/>
                    </a:cubicBezTo>
                    <a:cubicBezTo>
                      <a:pt x="4" y="12"/>
                      <a:pt x="3" y="11"/>
                      <a:pt x="0" y="12"/>
                    </a:cubicBezTo>
                    <a:cubicBezTo>
                      <a:pt x="2" y="4"/>
                      <a:pt x="6" y="2"/>
                      <a:pt x="12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51" name="Freeform 69">
                <a:extLst>
                  <a:ext uri="{FF2B5EF4-FFF2-40B4-BE49-F238E27FC236}">
                    <a16:creationId xmlns:a16="http://schemas.microsoft.com/office/drawing/2014/main" id="{0DFA3E00-CFDA-4B51-9ACD-AC4DA48CB5C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14601" y="1139805"/>
                <a:ext cx="109538" cy="57150"/>
              </a:xfrm>
              <a:custGeom>
                <a:avLst/>
                <a:gdLst/>
                <a:ahLst/>
                <a:cxnLst>
                  <a:cxn ang="0">
                    <a:pos x="54" y="32"/>
                  </a:cxn>
                  <a:cxn ang="0">
                    <a:pos x="33" y="30"/>
                  </a:cxn>
                  <a:cxn ang="0">
                    <a:pos x="19" y="29"/>
                  </a:cxn>
                  <a:cxn ang="0">
                    <a:pos x="7" y="25"/>
                  </a:cxn>
                  <a:cxn ang="0">
                    <a:pos x="20" y="20"/>
                  </a:cxn>
                  <a:cxn ang="0">
                    <a:pos x="20" y="15"/>
                  </a:cxn>
                  <a:cxn ang="0">
                    <a:pos x="5" y="15"/>
                  </a:cxn>
                  <a:cxn ang="0">
                    <a:pos x="8" y="10"/>
                  </a:cxn>
                  <a:cxn ang="0">
                    <a:pos x="0" y="3"/>
                  </a:cxn>
                  <a:cxn ang="0">
                    <a:pos x="14" y="0"/>
                  </a:cxn>
                  <a:cxn ang="0">
                    <a:pos x="31" y="8"/>
                  </a:cxn>
                  <a:cxn ang="0">
                    <a:pos x="40" y="4"/>
                  </a:cxn>
                  <a:cxn ang="0">
                    <a:pos x="53" y="15"/>
                  </a:cxn>
                  <a:cxn ang="0">
                    <a:pos x="60" y="11"/>
                  </a:cxn>
                  <a:cxn ang="0">
                    <a:pos x="73" y="21"/>
                  </a:cxn>
                  <a:cxn ang="0">
                    <a:pos x="70" y="26"/>
                  </a:cxn>
                  <a:cxn ang="0">
                    <a:pos x="82" y="37"/>
                  </a:cxn>
                  <a:cxn ang="0">
                    <a:pos x="74" y="43"/>
                  </a:cxn>
                  <a:cxn ang="0">
                    <a:pos x="54" y="32"/>
                  </a:cxn>
                </a:cxnLst>
                <a:rect l="0" t="0" r="r" b="b"/>
                <a:pathLst>
                  <a:path w="82" h="43">
                    <a:moveTo>
                      <a:pt x="54" y="32"/>
                    </a:moveTo>
                    <a:cubicBezTo>
                      <a:pt x="46" y="32"/>
                      <a:pt x="41" y="29"/>
                      <a:pt x="33" y="30"/>
                    </a:cubicBezTo>
                    <a:cubicBezTo>
                      <a:pt x="31" y="26"/>
                      <a:pt x="25" y="29"/>
                      <a:pt x="19" y="29"/>
                    </a:cubicBezTo>
                    <a:cubicBezTo>
                      <a:pt x="13" y="29"/>
                      <a:pt x="11" y="29"/>
                      <a:pt x="7" y="25"/>
                    </a:cubicBezTo>
                    <a:cubicBezTo>
                      <a:pt x="11" y="21"/>
                      <a:pt x="15" y="22"/>
                      <a:pt x="20" y="20"/>
                    </a:cubicBezTo>
                    <a:cubicBezTo>
                      <a:pt x="19" y="18"/>
                      <a:pt x="19" y="16"/>
                      <a:pt x="20" y="15"/>
                    </a:cubicBezTo>
                    <a:cubicBezTo>
                      <a:pt x="10" y="15"/>
                      <a:pt x="8" y="17"/>
                      <a:pt x="5" y="15"/>
                    </a:cubicBezTo>
                    <a:cubicBezTo>
                      <a:pt x="6" y="14"/>
                      <a:pt x="7" y="12"/>
                      <a:pt x="8" y="10"/>
                    </a:cubicBezTo>
                    <a:cubicBezTo>
                      <a:pt x="2" y="10"/>
                      <a:pt x="0" y="9"/>
                      <a:pt x="0" y="3"/>
                    </a:cubicBezTo>
                    <a:cubicBezTo>
                      <a:pt x="6" y="3"/>
                      <a:pt x="9" y="0"/>
                      <a:pt x="14" y="0"/>
                    </a:cubicBezTo>
                    <a:cubicBezTo>
                      <a:pt x="24" y="0"/>
                      <a:pt x="26" y="8"/>
                      <a:pt x="31" y="8"/>
                    </a:cubicBezTo>
                    <a:cubicBezTo>
                      <a:pt x="35" y="8"/>
                      <a:pt x="36" y="4"/>
                      <a:pt x="40" y="4"/>
                    </a:cubicBezTo>
                    <a:cubicBezTo>
                      <a:pt x="49" y="4"/>
                      <a:pt x="48" y="15"/>
                      <a:pt x="53" y="15"/>
                    </a:cubicBezTo>
                    <a:cubicBezTo>
                      <a:pt x="56" y="15"/>
                      <a:pt x="57" y="11"/>
                      <a:pt x="60" y="11"/>
                    </a:cubicBezTo>
                    <a:cubicBezTo>
                      <a:pt x="66" y="11"/>
                      <a:pt x="71" y="19"/>
                      <a:pt x="73" y="21"/>
                    </a:cubicBezTo>
                    <a:cubicBezTo>
                      <a:pt x="72" y="22"/>
                      <a:pt x="70" y="24"/>
                      <a:pt x="70" y="26"/>
                    </a:cubicBezTo>
                    <a:cubicBezTo>
                      <a:pt x="73" y="29"/>
                      <a:pt x="82" y="33"/>
                      <a:pt x="82" y="37"/>
                    </a:cubicBezTo>
                    <a:cubicBezTo>
                      <a:pt x="82" y="42"/>
                      <a:pt x="77" y="43"/>
                      <a:pt x="74" y="43"/>
                    </a:cubicBezTo>
                    <a:cubicBezTo>
                      <a:pt x="63" y="43"/>
                      <a:pt x="64" y="32"/>
                      <a:pt x="54" y="3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52" name="Freeform 70">
                <a:extLst>
                  <a:ext uri="{FF2B5EF4-FFF2-40B4-BE49-F238E27FC236}">
                    <a16:creationId xmlns:a16="http://schemas.microsoft.com/office/drawing/2014/main" id="{61C5D36C-FE60-4D24-81EA-1663C3310E4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57462" y="1189017"/>
                <a:ext cx="30163" cy="9525"/>
              </a:xfrm>
              <a:custGeom>
                <a:avLst/>
                <a:gdLst/>
                <a:ahLst/>
                <a:cxnLst>
                  <a:cxn ang="0">
                    <a:pos x="8" y="7"/>
                  </a:cxn>
                  <a:cxn ang="0">
                    <a:pos x="12" y="0"/>
                  </a:cxn>
                  <a:cxn ang="0">
                    <a:pos x="23" y="4"/>
                  </a:cxn>
                  <a:cxn ang="0">
                    <a:pos x="8" y="7"/>
                  </a:cxn>
                </a:cxnLst>
                <a:rect l="0" t="0" r="r" b="b"/>
                <a:pathLst>
                  <a:path w="23" h="7">
                    <a:moveTo>
                      <a:pt x="8" y="7"/>
                    </a:moveTo>
                    <a:cubicBezTo>
                      <a:pt x="0" y="7"/>
                      <a:pt x="11" y="0"/>
                      <a:pt x="12" y="0"/>
                    </a:cubicBezTo>
                    <a:cubicBezTo>
                      <a:pt x="17" y="0"/>
                      <a:pt x="19" y="3"/>
                      <a:pt x="23" y="4"/>
                    </a:cubicBezTo>
                    <a:cubicBezTo>
                      <a:pt x="20" y="7"/>
                      <a:pt x="15" y="7"/>
                      <a:pt x="8" y="7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53" name="Freeform 71">
                <a:extLst>
                  <a:ext uri="{FF2B5EF4-FFF2-40B4-BE49-F238E27FC236}">
                    <a16:creationId xmlns:a16="http://schemas.microsoft.com/office/drawing/2014/main" id="{4EE12DE6-FF00-4AC6-801B-BADF7D73390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65412" y="1223942"/>
                <a:ext cx="287337" cy="90487"/>
              </a:xfrm>
              <a:custGeom>
                <a:avLst/>
                <a:gdLst/>
                <a:ahLst/>
                <a:cxnLst>
                  <a:cxn ang="0">
                    <a:pos x="215" y="45"/>
                  </a:cxn>
                  <a:cxn ang="0">
                    <a:pos x="210" y="51"/>
                  </a:cxn>
                  <a:cxn ang="0">
                    <a:pos x="216" y="52"/>
                  </a:cxn>
                  <a:cxn ang="0">
                    <a:pos x="179" y="67"/>
                  </a:cxn>
                  <a:cxn ang="0">
                    <a:pos x="170" y="60"/>
                  </a:cxn>
                  <a:cxn ang="0">
                    <a:pos x="159" y="66"/>
                  </a:cxn>
                  <a:cxn ang="0">
                    <a:pos x="124" y="66"/>
                  </a:cxn>
                  <a:cxn ang="0">
                    <a:pos x="102" y="60"/>
                  </a:cxn>
                  <a:cxn ang="0">
                    <a:pos x="97" y="60"/>
                  </a:cxn>
                  <a:cxn ang="0">
                    <a:pos x="84" y="67"/>
                  </a:cxn>
                  <a:cxn ang="0">
                    <a:pos x="53" y="47"/>
                  </a:cxn>
                  <a:cxn ang="0">
                    <a:pos x="58" y="40"/>
                  </a:cxn>
                  <a:cxn ang="0">
                    <a:pos x="40" y="18"/>
                  </a:cxn>
                  <a:cxn ang="0">
                    <a:pos x="32" y="22"/>
                  </a:cxn>
                  <a:cxn ang="0">
                    <a:pos x="0" y="7"/>
                  </a:cxn>
                  <a:cxn ang="0">
                    <a:pos x="13" y="0"/>
                  </a:cxn>
                  <a:cxn ang="0">
                    <a:pos x="51" y="15"/>
                  </a:cxn>
                  <a:cxn ang="0">
                    <a:pos x="60" y="12"/>
                  </a:cxn>
                  <a:cxn ang="0">
                    <a:pos x="68" y="12"/>
                  </a:cxn>
                  <a:cxn ang="0">
                    <a:pos x="89" y="25"/>
                  </a:cxn>
                  <a:cxn ang="0">
                    <a:pos x="71" y="25"/>
                  </a:cxn>
                  <a:cxn ang="0">
                    <a:pos x="91" y="35"/>
                  </a:cxn>
                  <a:cxn ang="0">
                    <a:pos x="88" y="38"/>
                  </a:cxn>
                  <a:cxn ang="0">
                    <a:pos x="95" y="40"/>
                  </a:cxn>
                  <a:cxn ang="0">
                    <a:pos x="125" y="45"/>
                  </a:cxn>
                  <a:cxn ang="0">
                    <a:pos x="181" y="34"/>
                  </a:cxn>
                  <a:cxn ang="0">
                    <a:pos x="216" y="46"/>
                  </a:cxn>
                  <a:cxn ang="0">
                    <a:pos x="211" y="47"/>
                  </a:cxn>
                  <a:cxn ang="0">
                    <a:pos x="215" y="45"/>
                  </a:cxn>
                </a:cxnLst>
                <a:rect l="0" t="0" r="r" b="b"/>
                <a:pathLst>
                  <a:path w="216" h="68">
                    <a:moveTo>
                      <a:pt x="215" y="45"/>
                    </a:moveTo>
                    <a:cubicBezTo>
                      <a:pt x="213" y="46"/>
                      <a:pt x="211" y="48"/>
                      <a:pt x="210" y="51"/>
                    </a:cubicBezTo>
                    <a:cubicBezTo>
                      <a:pt x="213" y="52"/>
                      <a:pt x="216" y="52"/>
                      <a:pt x="216" y="52"/>
                    </a:cubicBezTo>
                    <a:cubicBezTo>
                      <a:pt x="215" y="67"/>
                      <a:pt x="195" y="67"/>
                      <a:pt x="179" y="67"/>
                    </a:cubicBezTo>
                    <a:cubicBezTo>
                      <a:pt x="174" y="67"/>
                      <a:pt x="171" y="64"/>
                      <a:pt x="170" y="60"/>
                    </a:cubicBezTo>
                    <a:cubicBezTo>
                      <a:pt x="164" y="61"/>
                      <a:pt x="163" y="64"/>
                      <a:pt x="159" y="66"/>
                    </a:cubicBezTo>
                    <a:cubicBezTo>
                      <a:pt x="124" y="66"/>
                      <a:pt x="124" y="66"/>
                      <a:pt x="124" y="66"/>
                    </a:cubicBezTo>
                    <a:cubicBezTo>
                      <a:pt x="115" y="68"/>
                      <a:pt x="101" y="67"/>
                      <a:pt x="102" y="60"/>
                    </a:cubicBezTo>
                    <a:cubicBezTo>
                      <a:pt x="97" y="60"/>
                      <a:pt x="97" y="60"/>
                      <a:pt x="97" y="60"/>
                    </a:cubicBezTo>
                    <a:cubicBezTo>
                      <a:pt x="95" y="62"/>
                      <a:pt x="88" y="67"/>
                      <a:pt x="84" y="67"/>
                    </a:cubicBezTo>
                    <a:cubicBezTo>
                      <a:pt x="75" y="67"/>
                      <a:pt x="53" y="56"/>
                      <a:pt x="53" y="47"/>
                    </a:cubicBezTo>
                    <a:cubicBezTo>
                      <a:pt x="53" y="44"/>
                      <a:pt x="56" y="41"/>
                      <a:pt x="58" y="40"/>
                    </a:cubicBezTo>
                    <a:cubicBezTo>
                      <a:pt x="50" y="32"/>
                      <a:pt x="48" y="25"/>
                      <a:pt x="40" y="18"/>
                    </a:cubicBezTo>
                    <a:cubicBezTo>
                      <a:pt x="38" y="20"/>
                      <a:pt x="35" y="22"/>
                      <a:pt x="32" y="22"/>
                    </a:cubicBezTo>
                    <a:cubicBezTo>
                      <a:pt x="27" y="22"/>
                      <a:pt x="0" y="11"/>
                      <a:pt x="0" y="7"/>
                    </a:cubicBezTo>
                    <a:cubicBezTo>
                      <a:pt x="0" y="0"/>
                      <a:pt x="8" y="0"/>
                      <a:pt x="13" y="0"/>
                    </a:cubicBezTo>
                    <a:cubicBezTo>
                      <a:pt x="33" y="0"/>
                      <a:pt x="36" y="15"/>
                      <a:pt x="51" y="15"/>
                    </a:cubicBezTo>
                    <a:cubicBezTo>
                      <a:pt x="56" y="15"/>
                      <a:pt x="58" y="15"/>
                      <a:pt x="60" y="12"/>
                    </a:cubicBezTo>
                    <a:cubicBezTo>
                      <a:pt x="63" y="12"/>
                      <a:pt x="68" y="12"/>
                      <a:pt x="68" y="12"/>
                    </a:cubicBezTo>
                    <a:cubicBezTo>
                      <a:pt x="65" y="22"/>
                      <a:pt x="85" y="19"/>
                      <a:pt x="89" y="25"/>
                    </a:cubicBezTo>
                    <a:cubicBezTo>
                      <a:pt x="71" y="25"/>
                      <a:pt x="71" y="25"/>
                      <a:pt x="71" y="25"/>
                    </a:cubicBezTo>
                    <a:cubicBezTo>
                      <a:pt x="74" y="37"/>
                      <a:pt x="85" y="30"/>
                      <a:pt x="91" y="35"/>
                    </a:cubicBezTo>
                    <a:cubicBezTo>
                      <a:pt x="90" y="36"/>
                      <a:pt x="88" y="36"/>
                      <a:pt x="88" y="38"/>
                    </a:cubicBezTo>
                    <a:cubicBezTo>
                      <a:pt x="88" y="44"/>
                      <a:pt x="93" y="41"/>
                      <a:pt x="95" y="40"/>
                    </a:cubicBezTo>
                    <a:cubicBezTo>
                      <a:pt x="106" y="42"/>
                      <a:pt x="114" y="45"/>
                      <a:pt x="125" y="45"/>
                    </a:cubicBezTo>
                    <a:cubicBezTo>
                      <a:pt x="150" y="45"/>
                      <a:pt x="158" y="34"/>
                      <a:pt x="181" y="34"/>
                    </a:cubicBezTo>
                    <a:cubicBezTo>
                      <a:pt x="198" y="34"/>
                      <a:pt x="210" y="35"/>
                      <a:pt x="216" y="46"/>
                    </a:cubicBezTo>
                    <a:cubicBezTo>
                      <a:pt x="215" y="47"/>
                      <a:pt x="213" y="47"/>
                      <a:pt x="211" y="47"/>
                    </a:cubicBezTo>
                    <a:lnTo>
                      <a:pt x="215" y="45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54" name="Freeform 72">
                <a:extLst>
                  <a:ext uri="{FF2B5EF4-FFF2-40B4-BE49-F238E27FC236}">
                    <a16:creationId xmlns:a16="http://schemas.microsoft.com/office/drawing/2014/main" id="{704E5978-F550-4EB3-A9CA-426FD79C5BB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68586" y="1271566"/>
                <a:ext cx="49213" cy="38099"/>
              </a:xfrm>
              <a:custGeom>
                <a:avLst/>
                <a:gdLst/>
                <a:ahLst/>
                <a:cxnLst>
                  <a:cxn ang="0">
                    <a:pos x="6" y="10"/>
                  </a:cxn>
                  <a:cxn ang="0">
                    <a:pos x="19" y="0"/>
                  </a:cxn>
                  <a:cxn ang="0">
                    <a:pos x="37" y="15"/>
                  </a:cxn>
                  <a:cxn ang="0">
                    <a:pos x="29" y="29"/>
                  </a:cxn>
                  <a:cxn ang="0">
                    <a:pos x="0" y="17"/>
                  </a:cxn>
                  <a:cxn ang="0">
                    <a:pos x="6" y="10"/>
                  </a:cxn>
                </a:cxnLst>
                <a:rect l="0" t="0" r="r" b="b"/>
                <a:pathLst>
                  <a:path w="37" h="29">
                    <a:moveTo>
                      <a:pt x="6" y="10"/>
                    </a:moveTo>
                    <a:cubicBezTo>
                      <a:pt x="10" y="10"/>
                      <a:pt x="9" y="0"/>
                      <a:pt x="19" y="0"/>
                    </a:cubicBezTo>
                    <a:cubicBezTo>
                      <a:pt x="27" y="0"/>
                      <a:pt x="37" y="9"/>
                      <a:pt x="37" y="15"/>
                    </a:cubicBezTo>
                    <a:cubicBezTo>
                      <a:pt x="37" y="22"/>
                      <a:pt x="35" y="29"/>
                      <a:pt x="29" y="29"/>
                    </a:cubicBezTo>
                    <a:cubicBezTo>
                      <a:pt x="25" y="29"/>
                      <a:pt x="0" y="17"/>
                      <a:pt x="0" y="17"/>
                    </a:cubicBezTo>
                    <a:cubicBezTo>
                      <a:pt x="0" y="13"/>
                      <a:pt x="5" y="10"/>
                      <a:pt x="6" y="1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55" name="Freeform 73">
                <a:extLst>
                  <a:ext uri="{FF2B5EF4-FFF2-40B4-BE49-F238E27FC236}">
                    <a16:creationId xmlns:a16="http://schemas.microsoft.com/office/drawing/2014/main" id="{2DAA383E-27B7-484B-81B1-70F0D42BFC1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74937" y="1198542"/>
                <a:ext cx="46038" cy="12700"/>
              </a:xfrm>
              <a:custGeom>
                <a:avLst/>
                <a:gdLst/>
                <a:ahLst/>
                <a:cxnLst>
                  <a:cxn ang="0">
                    <a:pos x="29" y="0"/>
                  </a:cxn>
                  <a:cxn ang="0">
                    <a:pos x="35" y="0"/>
                  </a:cxn>
                  <a:cxn ang="0">
                    <a:pos x="35" y="6"/>
                  </a:cxn>
                  <a:cxn ang="0">
                    <a:pos x="28" y="10"/>
                  </a:cxn>
                  <a:cxn ang="0">
                    <a:pos x="0" y="5"/>
                  </a:cxn>
                  <a:cxn ang="0">
                    <a:pos x="29" y="0"/>
                  </a:cxn>
                </a:cxnLst>
                <a:rect l="0" t="0" r="r" b="b"/>
                <a:pathLst>
                  <a:path w="35" h="10">
                    <a:moveTo>
                      <a:pt x="29" y="0"/>
                    </a:moveTo>
                    <a:cubicBezTo>
                      <a:pt x="34" y="0"/>
                      <a:pt x="30" y="1"/>
                      <a:pt x="35" y="0"/>
                    </a:cubicBezTo>
                    <a:cubicBezTo>
                      <a:pt x="35" y="3"/>
                      <a:pt x="35" y="5"/>
                      <a:pt x="35" y="6"/>
                    </a:cubicBezTo>
                    <a:cubicBezTo>
                      <a:pt x="35" y="8"/>
                      <a:pt x="32" y="10"/>
                      <a:pt x="28" y="10"/>
                    </a:cubicBezTo>
                    <a:cubicBezTo>
                      <a:pt x="26" y="10"/>
                      <a:pt x="0" y="5"/>
                      <a:pt x="0" y="5"/>
                    </a:cubicBezTo>
                    <a:cubicBezTo>
                      <a:pt x="5" y="1"/>
                      <a:pt x="21" y="0"/>
                      <a:pt x="29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56" name="Freeform 74">
                <a:extLst>
                  <a:ext uri="{FF2B5EF4-FFF2-40B4-BE49-F238E27FC236}">
                    <a16:creationId xmlns:a16="http://schemas.microsoft.com/office/drawing/2014/main" id="{1D61AFEA-A4A3-41DB-9649-C1E1C763A4E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40012" y="1154092"/>
                <a:ext cx="53975" cy="44450"/>
              </a:xfrm>
              <a:custGeom>
                <a:avLst/>
                <a:gdLst/>
                <a:ahLst/>
                <a:cxnLst>
                  <a:cxn ang="0">
                    <a:pos x="10" y="28"/>
                  </a:cxn>
                  <a:cxn ang="0">
                    <a:pos x="14" y="23"/>
                  </a:cxn>
                  <a:cxn ang="0">
                    <a:pos x="0" y="7"/>
                  </a:cxn>
                  <a:cxn ang="0">
                    <a:pos x="10" y="0"/>
                  </a:cxn>
                  <a:cxn ang="0">
                    <a:pos x="25" y="7"/>
                  </a:cxn>
                  <a:cxn ang="0">
                    <a:pos x="41" y="17"/>
                  </a:cxn>
                  <a:cxn ang="0">
                    <a:pos x="41" y="28"/>
                  </a:cxn>
                  <a:cxn ang="0">
                    <a:pos x="10" y="28"/>
                  </a:cxn>
                </a:cxnLst>
                <a:rect l="0" t="0" r="r" b="b"/>
                <a:pathLst>
                  <a:path w="41" h="33">
                    <a:moveTo>
                      <a:pt x="10" y="28"/>
                    </a:moveTo>
                    <a:cubicBezTo>
                      <a:pt x="10" y="26"/>
                      <a:pt x="13" y="24"/>
                      <a:pt x="14" y="23"/>
                    </a:cubicBezTo>
                    <a:cubicBezTo>
                      <a:pt x="9" y="18"/>
                      <a:pt x="0" y="15"/>
                      <a:pt x="0" y="7"/>
                    </a:cubicBezTo>
                    <a:cubicBezTo>
                      <a:pt x="0" y="2"/>
                      <a:pt x="6" y="0"/>
                      <a:pt x="10" y="0"/>
                    </a:cubicBezTo>
                    <a:cubicBezTo>
                      <a:pt x="11" y="4"/>
                      <a:pt x="21" y="7"/>
                      <a:pt x="25" y="7"/>
                    </a:cubicBezTo>
                    <a:cubicBezTo>
                      <a:pt x="25" y="17"/>
                      <a:pt x="41" y="7"/>
                      <a:pt x="41" y="17"/>
                    </a:cubicBezTo>
                    <a:cubicBezTo>
                      <a:pt x="41" y="20"/>
                      <a:pt x="39" y="23"/>
                      <a:pt x="41" y="28"/>
                    </a:cubicBezTo>
                    <a:cubicBezTo>
                      <a:pt x="25" y="31"/>
                      <a:pt x="10" y="33"/>
                      <a:pt x="10" y="28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57" name="Freeform 75">
                <a:extLst>
                  <a:ext uri="{FF2B5EF4-FFF2-40B4-BE49-F238E27FC236}">
                    <a16:creationId xmlns:a16="http://schemas.microsoft.com/office/drawing/2014/main" id="{2B11548A-1B50-4C3C-AA43-F840F864B6E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19375" y="1114406"/>
                <a:ext cx="20637" cy="12700"/>
              </a:xfrm>
              <a:custGeom>
                <a:avLst/>
                <a:gdLst/>
                <a:ahLst/>
                <a:cxnLst>
                  <a:cxn ang="0">
                    <a:pos x="16" y="0"/>
                  </a:cxn>
                  <a:cxn ang="0">
                    <a:pos x="16" y="9"/>
                  </a:cxn>
                  <a:cxn ang="0">
                    <a:pos x="8" y="9"/>
                  </a:cxn>
                  <a:cxn ang="0">
                    <a:pos x="0" y="0"/>
                  </a:cxn>
                  <a:cxn ang="0">
                    <a:pos x="16" y="0"/>
                  </a:cxn>
                </a:cxnLst>
                <a:rect l="0" t="0" r="r" b="b"/>
                <a:pathLst>
                  <a:path w="16" h="9">
                    <a:moveTo>
                      <a:pt x="16" y="0"/>
                    </a:moveTo>
                    <a:cubicBezTo>
                      <a:pt x="16" y="9"/>
                      <a:pt x="16" y="9"/>
                      <a:pt x="16" y="9"/>
                    </a:cubicBezTo>
                    <a:cubicBezTo>
                      <a:pt x="8" y="9"/>
                      <a:pt x="8" y="9"/>
                      <a:pt x="8" y="9"/>
                    </a:cubicBezTo>
                    <a:cubicBezTo>
                      <a:pt x="6" y="7"/>
                      <a:pt x="0" y="6"/>
                      <a:pt x="0" y="0"/>
                    </a:cubicBezTo>
                    <a:cubicBezTo>
                      <a:pt x="6" y="0"/>
                      <a:pt x="13" y="0"/>
                      <a:pt x="16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58" name="Freeform 76">
                <a:extLst>
                  <a:ext uri="{FF2B5EF4-FFF2-40B4-BE49-F238E27FC236}">
                    <a16:creationId xmlns:a16="http://schemas.microsoft.com/office/drawing/2014/main" id="{DAF46FA9-1622-413F-8A63-B251E86A97F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76525" y="1062019"/>
                <a:ext cx="184149" cy="123823"/>
              </a:xfrm>
              <a:custGeom>
                <a:avLst/>
                <a:gdLst/>
                <a:ahLst/>
                <a:cxnLst>
                  <a:cxn ang="0">
                    <a:pos x="92" y="37"/>
                  </a:cxn>
                  <a:cxn ang="0">
                    <a:pos x="97" y="37"/>
                  </a:cxn>
                  <a:cxn ang="0">
                    <a:pos x="97" y="32"/>
                  </a:cxn>
                  <a:cxn ang="0">
                    <a:pos x="95" y="28"/>
                  </a:cxn>
                  <a:cxn ang="0">
                    <a:pos x="100" y="28"/>
                  </a:cxn>
                  <a:cxn ang="0">
                    <a:pos x="105" y="36"/>
                  </a:cxn>
                  <a:cxn ang="0">
                    <a:pos x="111" y="43"/>
                  </a:cxn>
                  <a:cxn ang="0">
                    <a:pos x="108" y="49"/>
                  </a:cxn>
                  <a:cxn ang="0">
                    <a:pos x="115" y="49"/>
                  </a:cxn>
                  <a:cxn ang="0">
                    <a:pos x="137" y="55"/>
                  </a:cxn>
                  <a:cxn ang="0">
                    <a:pos x="136" y="61"/>
                  </a:cxn>
                  <a:cxn ang="0">
                    <a:pos x="126" y="64"/>
                  </a:cxn>
                  <a:cxn ang="0">
                    <a:pos x="105" y="78"/>
                  </a:cxn>
                  <a:cxn ang="0">
                    <a:pos x="98" y="69"/>
                  </a:cxn>
                  <a:cxn ang="0">
                    <a:pos x="93" y="76"/>
                  </a:cxn>
                  <a:cxn ang="0">
                    <a:pos x="99" y="84"/>
                  </a:cxn>
                  <a:cxn ang="0">
                    <a:pos x="91" y="84"/>
                  </a:cxn>
                  <a:cxn ang="0">
                    <a:pos x="91" y="90"/>
                  </a:cxn>
                  <a:cxn ang="0">
                    <a:pos x="75" y="82"/>
                  </a:cxn>
                  <a:cxn ang="0">
                    <a:pos x="64" y="92"/>
                  </a:cxn>
                  <a:cxn ang="0">
                    <a:pos x="47" y="84"/>
                  </a:cxn>
                  <a:cxn ang="0">
                    <a:pos x="53" y="81"/>
                  </a:cxn>
                  <a:cxn ang="0">
                    <a:pos x="33" y="70"/>
                  </a:cxn>
                  <a:cxn ang="0">
                    <a:pos x="66" y="61"/>
                  </a:cxn>
                  <a:cxn ang="0">
                    <a:pos x="48" y="58"/>
                  </a:cxn>
                  <a:cxn ang="0">
                    <a:pos x="35" y="61"/>
                  </a:cxn>
                  <a:cxn ang="0">
                    <a:pos x="29" y="56"/>
                  </a:cxn>
                  <a:cxn ang="0">
                    <a:pos x="19" y="59"/>
                  </a:cxn>
                  <a:cxn ang="0">
                    <a:pos x="16" y="55"/>
                  </a:cxn>
                  <a:cxn ang="0">
                    <a:pos x="26" y="49"/>
                  </a:cxn>
                  <a:cxn ang="0">
                    <a:pos x="0" y="35"/>
                  </a:cxn>
                  <a:cxn ang="0">
                    <a:pos x="7" y="35"/>
                  </a:cxn>
                  <a:cxn ang="0">
                    <a:pos x="20" y="39"/>
                  </a:cxn>
                  <a:cxn ang="0">
                    <a:pos x="24" y="36"/>
                  </a:cxn>
                  <a:cxn ang="0">
                    <a:pos x="5" y="26"/>
                  </a:cxn>
                  <a:cxn ang="0">
                    <a:pos x="15" y="22"/>
                  </a:cxn>
                  <a:cxn ang="0">
                    <a:pos x="27" y="25"/>
                  </a:cxn>
                  <a:cxn ang="0">
                    <a:pos x="32" y="20"/>
                  </a:cxn>
                  <a:cxn ang="0">
                    <a:pos x="19" y="20"/>
                  </a:cxn>
                  <a:cxn ang="0">
                    <a:pos x="14" y="13"/>
                  </a:cxn>
                  <a:cxn ang="0">
                    <a:pos x="30" y="9"/>
                  </a:cxn>
                  <a:cxn ang="0">
                    <a:pos x="38" y="9"/>
                  </a:cxn>
                  <a:cxn ang="0">
                    <a:pos x="25" y="0"/>
                  </a:cxn>
                  <a:cxn ang="0">
                    <a:pos x="53" y="5"/>
                  </a:cxn>
                  <a:cxn ang="0">
                    <a:pos x="67" y="24"/>
                  </a:cxn>
                  <a:cxn ang="0">
                    <a:pos x="84" y="25"/>
                  </a:cxn>
                  <a:cxn ang="0">
                    <a:pos x="92" y="37"/>
                  </a:cxn>
                </a:cxnLst>
                <a:rect l="0" t="0" r="r" b="b"/>
                <a:pathLst>
                  <a:path w="138" h="92">
                    <a:moveTo>
                      <a:pt x="92" y="37"/>
                    </a:moveTo>
                    <a:cubicBezTo>
                      <a:pt x="97" y="37"/>
                      <a:pt x="97" y="37"/>
                      <a:pt x="97" y="37"/>
                    </a:cubicBezTo>
                    <a:cubicBezTo>
                      <a:pt x="97" y="32"/>
                      <a:pt x="97" y="32"/>
                      <a:pt x="97" y="32"/>
                    </a:cubicBezTo>
                    <a:cubicBezTo>
                      <a:pt x="95" y="28"/>
                      <a:pt x="95" y="28"/>
                      <a:pt x="95" y="28"/>
                    </a:cubicBezTo>
                    <a:cubicBezTo>
                      <a:pt x="97" y="28"/>
                      <a:pt x="98" y="28"/>
                      <a:pt x="100" y="28"/>
                    </a:cubicBezTo>
                    <a:cubicBezTo>
                      <a:pt x="106" y="28"/>
                      <a:pt x="105" y="31"/>
                      <a:pt x="105" y="36"/>
                    </a:cubicBezTo>
                    <a:cubicBezTo>
                      <a:pt x="105" y="39"/>
                      <a:pt x="111" y="39"/>
                      <a:pt x="111" y="43"/>
                    </a:cubicBezTo>
                    <a:cubicBezTo>
                      <a:pt x="111" y="46"/>
                      <a:pt x="108" y="46"/>
                      <a:pt x="108" y="49"/>
                    </a:cubicBezTo>
                    <a:cubicBezTo>
                      <a:pt x="108" y="53"/>
                      <a:pt x="114" y="49"/>
                      <a:pt x="115" y="49"/>
                    </a:cubicBezTo>
                    <a:cubicBezTo>
                      <a:pt x="120" y="49"/>
                      <a:pt x="131" y="54"/>
                      <a:pt x="137" y="55"/>
                    </a:cubicBezTo>
                    <a:cubicBezTo>
                      <a:pt x="137" y="58"/>
                      <a:pt x="138" y="60"/>
                      <a:pt x="136" y="61"/>
                    </a:cubicBezTo>
                    <a:cubicBezTo>
                      <a:pt x="135" y="64"/>
                      <a:pt x="130" y="63"/>
                      <a:pt x="126" y="64"/>
                    </a:cubicBezTo>
                    <a:cubicBezTo>
                      <a:pt x="117" y="65"/>
                      <a:pt x="111" y="78"/>
                      <a:pt x="105" y="78"/>
                    </a:cubicBezTo>
                    <a:cubicBezTo>
                      <a:pt x="100" y="78"/>
                      <a:pt x="100" y="74"/>
                      <a:pt x="98" y="69"/>
                    </a:cubicBezTo>
                    <a:cubicBezTo>
                      <a:pt x="96" y="71"/>
                      <a:pt x="95" y="73"/>
                      <a:pt x="93" y="76"/>
                    </a:cubicBezTo>
                    <a:cubicBezTo>
                      <a:pt x="96" y="80"/>
                      <a:pt x="97" y="81"/>
                      <a:pt x="99" y="84"/>
                    </a:cubicBezTo>
                    <a:cubicBezTo>
                      <a:pt x="91" y="84"/>
                      <a:pt x="91" y="84"/>
                      <a:pt x="91" y="84"/>
                    </a:cubicBezTo>
                    <a:cubicBezTo>
                      <a:pt x="91" y="90"/>
                      <a:pt x="91" y="90"/>
                      <a:pt x="91" y="90"/>
                    </a:cubicBezTo>
                    <a:cubicBezTo>
                      <a:pt x="87" y="91"/>
                      <a:pt x="79" y="85"/>
                      <a:pt x="75" y="82"/>
                    </a:cubicBezTo>
                    <a:cubicBezTo>
                      <a:pt x="75" y="90"/>
                      <a:pt x="71" y="92"/>
                      <a:pt x="64" y="92"/>
                    </a:cubicBezTo>
                    <a:cubicBezTo>
                      <a:pt x="57" y="92"/>
                      <a:pt x="48" y="91"/>
                      <a:pt x="47" y="84"/>
                    </a:cubicBezTo>
                    <a:cubicBezTo>
                      <a:pt x="50" y="84"/>
                      <a:pt x="51" y="83"/>
                      <a:pt x="53" y="81"/>
                    </a:cubicBezTo>
                    <a:cubicBezTo>
                      <a:pt x="45" y="81"/>
                      <a:pt x="33" y="77"/>
                      <a:pt x="33" y="70"/>
                    </a:cubicBezTo>
                    <a:cubicBezTo>
                      <a:pt x="33" y="62"/>
                      <a:pt x="60" y="63"/>
                      <a:pt x="66" y="61"/>
                    </a:cubicBezTo>
                    <a:cubicBezTo>
                      <a:pt x="60" y="60"/>
                      <a:pt x="55" y="58"/>
                      <a:pt x="48" y="58"/>
                    </a:cubicBezTo>
                    <a:cubicBezTo>
                      <a:pt x="41" y="58"/>
                      <a:pt x="40" y="61"/>
                      <a:pt x="35" y="61"/>
                    </a:cubicBezTo>
                    <a:cubicBezTo>
                      <a:pt x="30" y="61"/>
                      <a:pt x="30" y="58"/>
                      <a:pt x="29" y="56"/>
                    </a:cubicBezTo>
                    <a:cubicBezTo>
                      <a:pt x="24" y="58"/>
                      <a:pt x="23" y="59"/>
                      <a:pt x="19" y="59"/>
                    </a:cubicBezTo>
                    <a:cubicBezTo>
                      <a:pt x="16" y="59"/>
                      <a:pt x="16" y="58"/>
                      <a:pt x="16" y="55"/>
                    </a:cubicBezTo>
                    <a:cubicBezTo>
                      <a:pt x="20" y="53"/>
                      <a:pt x="23" y="53"/>
                      <a:pt x="26" y="49"/>
                    </a:cubicBezTo>
                    <a:cubicBezTo>
                      <a:pt x="11" y="49"/>
                      <a:pt x="2" y="48"/>
                      <a:pt x="0" y="35"/>
                    </a:cubicBezTo>
                    <a:cubicBezTo>
                      <a:pt x="7" y="35"/>
                      <a:pt x="7" y="35"/>
                      <a:pt x="7" y="35"/>
                    </a:cubicBezTo>
                    <a:cubicBezTo>
                      <a:pt x="9" y="37"/>
                      <a:pt x="16" y="39"/>
                      <a:pt x="20" y="39"/>
                    </a:cubicBezTo>
                    <a:cubicBezTo>
                      <a:pt x="22" y="39"/>
                      <a:pt x="24" y="36"/>
                      <a:pt x="24" y="36"/>
                    </a:cubicBezTo>
                    <a:cubicBezTo>
                      <a:pt x="19" y="34"/>
                      <a:pt x="5" y="31"/>
                      <a:pt x="5" y="26"/>
                    </a:cubicBezTo>
                    <a:cubicBezTo>
                      <a:pt x="5" y="21"/>
                      <a:pt x="11" y="22"/>
                      <a:pt x="15" y="22"/>
                    </a:cubicBezTo>
                    <a:cubicBezTo>
                      <a:pt x="21" y="22"/>
                      <a:pt x="23" y="25"/>
                      <a:pt x="27" y="25"/>
                    </a:cubicBezTo>
                    <a:cubicBezTo>
                      <a:pt x="30" y="25"/>
                      <a:pt x="30" y="22"/>
                      <a:pt x="32" y="20"/>
                    </a:cubicBezTo>
                    <a:cubicBezTo>
                      <a:pt x="27" y="18"/>
                      <a:pt x="22" y="20"/>
                      <a:pt x="19" y="20"/>
                    </a:cubicBezTo>
                    <a:cubicBezTo>
                      <a:pt x="18" y="20"/>
                      <a:pt x="14" y="14"/>
                      <a:pt x="14" y="13"/>
                    </a:cubicBezTo>
                    <a:cubicBezTo>
                      <a:pt x="19" y="10"/>
                      <a:pt x="23" y="8"/>
                      <a:pt x="30" y="9"/>
                    </a:cubicBezTo>
                    <a:cubicBezTo>
                      <a:pt x="38" y="9"/>
                      <a:pt x="38" y="9"/>
                      <a:pt x="38" y="9"/>
                    </a:cubicBezTo>
                    <a:cubicBezTo>
                      <a:pt x="33" y="7"/>
                      <a:pt x="25" y="6"/>
                      <a:pt x="25" y="0"/>
                    </a:cubicBezTo>
                    <a:cubicBezTo>
                      <a:pt x="36" y="1"/>
                      <a:pt x="45" y="2"/>
                      <a:pt x="53" y="5"/>
                    </a:cubicBezTo>
                    <a:cubicBezTo>
                      <a:pt x="61" y="9"/>
                      <a:pt x="60" y="21"/>
                      <a:pt x="67" y="24"/>
                    </a:cubicBezTo>
                    <a:cubicBezTo>
                      <a:pt x="73" y="27"/>
                      <a:pt x="78" y="22"/>
                      <a:pt x="84" y="25"/>
                    </a:cubicBezTo>
                    <a:cubicBezTo>
                      <a:pt x="91" y="28"/>
                      <a:pt x="88" y="33"/>
                      <a:pt x="92" y="37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59" name="Freeform 77">
                <a:extLst>
                  <a:ext uri="{FF2B5EF4-FFF2-40B4-BE49-F238E27FC236}">
                    <a16:creationId xmlns:a16="http://schemas.microsoft.com/office/drawing/2014/main" id="{A8B4ED3F-C825-431F-B2E1-3BF34AE42DB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25749" y="1574773"/>
                <a:ext cx="117475" cy="74611"/>
              </a:xfrm>
              <a:custGeom>
                <a:avLst/>
                <a:gdLst/>
                <a:ahLst/>
                <a:cxnLst>
                  <a:cxn ang="0">
                    <a:pos x="6" y="39"/>
                  </a:cxn>
                  <a:cxn ang="0">
                    <a:pos x="11" y="33"/>
                  </a:cxn>
                  <a:cxn ang="0">
                    <a:pos x="11" y="27"/>
                  </a:cxn>
                  <a:cxn ang="0">
                    <a:pos x="25" y="0"/>
                  </a:cxn>
                  <a:cxn ang="0">
                    <a:pos x="32" y="13"/>
                  </a:cxn>
                  <a:cxn ang="0">
                    <a:pos x="36" y="9"/>
                  </a:cxn>
                  <a:cxn ang="0">
                    <a:pos x="67" y="27"/>
                  </a:cxn>
                  <a:cxn ang="0">
                    <a:pos x="70" y="35"/>
                  </a:cxn>
                  <a:cxn ang="0">
                    <a:pos x="89" y="43"/>
                  </a:cxn>
                  <a:cxn ang="0">
                    <a:pos x="75" y="48"/>
                  </a:cxn>
                  <a:cxn ang="0">
                    <a:pos x="63" y="48"/>
                  </a:cxn>
                  <a:cxn ang="0">
                    <a:pos x="46" y="37"/>
                  </a:cxn>
                  <a:cxn ang="0">
                    <a:pos x="25" y="53"/>
                  </a:cxn>
                  <a:cxn ang="0">
                    <a:pos x="22" y="57"/>
                  </a:cxn>
                  <a:cxn ang="0">
                    <a:pos x="19" y="48"/>
                  </a:cxn>
                  <a:cxn ang="0">
                    <a:pos x="0" y="48"/>
                  </a:cxn>
                  <a:cxn ang="0">
                    <a:pos x="6" y="39"/>
                  </a:cxn>
                </a:cxnLst>
                <a:rect l="0" t="0" r="r" b="b"/>
                <a:pathLst>
                  <a:path w="89" h="57">
                    <a:moveTo>
                      <a:pt x="6" y="39"/>
                    </a:moveTo>
                    <a:cubicBezTo>
                      <a:pt x="9" y="37"/>
                      <a:pt x="11" y="36"/>
                      <a:pt x="11" y="33"/>
                    </a:cubicBezTo>
                    <a:cubicBezTo>
                      <a:pt x="11" y="29"/>
                      <a:pt x="11" y="31"/>
                      <a:pt x="11" y="27"/>
                    </a:cubicBezTo>
                    <a:cubicBezTo>
                      <a:pt x="11" y="19"/>
                      <a:pt x="13" y="2"/>
                      <a:pt x="25" y="0"/>
                    </a:cubicBezTo>
                    <a:cubicBezTo>
                      <a:pt x="28" y="7"/>
                      <a:pt x="30" y="8"/>
                      <a:pt x="32" y="13"/>
                    </a:cubicBezTo>
                    <a:cubicBezTo>
                      <a:pt x="33" y="11"/>
                      <a:pt x="35" y="10"/>
                      <a:pt x="36" y="9"/>
                    </a:cubicBezTo>
                    <a:cubicBezTo>
                      <a:pt x="45" y="21"/>
                      <a:pt x="59" y="16"/>
                      <a:pt x="67" y="27"/>
                    </a:cubicBezTo>
                    <a:cubicBezTo>
                      <a:pt x="69" y="30"/>
                      <a:pt x="68" y="33"/>
                      <a:pt x="70" y="35"/>
                    </a:cubicBezTo>
                    <a:cubicBezTo>
                      <a:pt x="77" y="40"/>
                      <a:pt x="85" y="38"/>
                      <a:pt x="89" y="43"/>
                    </a:cubicBezTo>
                    <a:cubicBezTo>
                      <a:pt x="84" y="46"/>
                      <a:pt x="80" y="48"/>
                      <a:pt x="75" y="48"/>
                    </a:cubicBezTo>
                    <a:cubicBezTo>
                      <a:pt x="69" y="48"/>
                      <a:pt x="67" y="48"/>
                      <a:pt x="63" y="48"/>
                    </a:cubicBezTo>
                    <a:cubicBezTo>
                      <a:pt x="63" y="48"/>
                      <a:pt x="49" y="38"/>
                      <a:pt x="46" y="37"/>
                    </a:cubicBezTo>
                    <a:cubicBezTo>
                      <a:pt x="46" y="47"/>
                      <a:pt x="31" y="56"/>
                      <a:pt x="25" y="53"/>
                    </a:cubicBezTo>
                    <a:cubicBezTo>
                      <a:pt x="24" y="55"/>
                      <a:pt x="24" y="57"/>
                      <a:pt x="22" y="57"/>
                    </a:cubicBezTo>
                    <a:cubicBezTo>
                      <a:pt x="16" y="57"/>
                      <a:pt x="18" y="52"/>
                      <a:pt x="19" y="48"/>
                    </a:cubicBezTo>
                    <a:cubicBezTo>
                      <a:pt x="12" y="46"/>
                      <a:pt x="3" y="48"/>
                      <a:pt x="0" y="48"/>
                    </a:cubicBezTo>
                    <a:cubicBezTo>
                      <a:pt x="0" y="40"/>
                      <a:pt x="5" y="41"/>
                      <a:pt x="6" y="39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60" name="Freeform 78">
                <a:extLst>
                  <a:ext uri="{FF2B5EF4-FFF2-40B4-BE49-F238E27FC236}">
                    <a16:creationId xmlns:a16="http://schemas.microsoft.com/office/drawing/2014/main" id="{1E86F561-A991-45AE-9D53-CF220D0ACB7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94023" y="1500162"/>
                <a:ext cx="36513" cy="36512"/>
              </a:xfrm>
              <a:custGeom>
                <a:avLst/>
                <a:gdLst/>
                <a:ahLst/>
                <a:cxnLst>
                  <a:cxn ang="0">
                    <a:pos x="27" y="18"/>
                  </a:cxn>
                  <a:cxn ang="0">
                    <a:pos x="11" y="28"/>
                  </a:cxn>
                  <a:cxn ang="0">
                    <a:pos x="0" y="18"/>
                  </a:cxn>
                  <a:cxn ang="0">
                    <a:pos x="27" y="18"/>
                  </a:cxn>
                </a:cxnLst>
                <a:rect l="0" t="0" r="r" b="b"/>
                <a:pathLst>
                  <a:path w="27" h="28">
                    <a:moveTo>
                      <a:pt x="27" y="18"/>
                    </a:moveTo>
                    <a:cubicBezTo>
                      <a:pt x="27" y="24"/>
                      <a:pt x="16" y="28"/>
                      <a:pt x="11" y="28"/>
                    </a:cubicBezTo>
                    <a:cubicBezTo>
                      <a:pt x="4" y="28"/>
                      <a:pt x="0" y="23"/>
                      <a:pt x="0" y="18"/>
                    </a:cubicBezTo>
                    <a:cubicBezTo>
                      <a:pt x="0" y="0"/>
                      <a:pt x="27" y="3"/>
                      <a:pt x="27" y="18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61" name="Freeform 79">
                <a:extLst>
                  <a:ext uri="{FF2B5EF4-FFF2-40B4-BE49-F238E27FC236}">
                    <a16:creationId xmlns:a16="http://schemas.microsoft.com/office/drawing/2014/main" id="{09035A78-0E70-490C-B128-C69E188B677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84486" y="1652560"/>
                <a:ext cx="30163" cy="23812"/>
              </a:xfrm>
              <a:custGeom>
                <a:avLst/>
                <a:gdLst/>
                <a:ahLst/>
                <a:cxnLst>
                  <a:cxn ang="0">
                    <a:pos x="10" y="1"/>
                  </a:cxn>
                  <a:cxn ang="0">
                    <a:pos x="22" y="3"/>
                  </a:cxn>
                  <a:cxn ang="0">
                    <a:pos x="0" y="18"/>
                  </a:cxn>
                  <a:cxn ang="0">
                    <a:pos x="0" y="12"/>
                  </a:cxn>
                  <a:cxn ang="0">
                    <a:pos x="10" y="1"/>
                  </a:cxn>
                </a:cxnLst>
                <a:rect l="0" t="0" r="r" b="b"/>
                <a:pathLst>
                  <a:path w="22" h="18">
                    <a:moveTo>
                      <a:pt x="10" y="1"/>
                    </a:moveTo>
                    <a:cubicBezTo>
                      <a:pt x="19" y="0"/>
                      <a:pt x="17" y="0"/>
                      <a:pt x="22" y="3"/>
                    </a:cubicBezTo>
                    <a:cubicBezTo>
                      <a:pt x="18" y="8"/>
                      <a:pt x="7" y="17"/>
                      <a:pt x="0" y="18"/>
                    </a:cubicBezTo>
                    <a:cubicBezTo>
                      <a:pt x="0" y="12"/>
                      <a:pt x="0" y="12"/>
                      <a:pt x="0" y="12"/>
                    </a:cubicBezTo>
                    <a:cubicBezTo>
                      <a:pt x="4" y="7"/>
                      <a:pt x="9" y="4"/>
                      <a:pt x="10" y="1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62" name="Freeform 80">
                <a:extLst>
                  <a:ext uri="{FF2B5EF4-FFF2-40B4-BE49-F238E27FC236}">
                    <a16:creationId xmlns:a16="http://schemas.microsoft.com/office/drawing/2014/main" id="{0AC96CD3-22D6-4EB4-A1D8-AC405E0C28C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32111" y="1336652"/>
                <a:ext cx="79374" cy="33337"/>
              </a:xfrm>
              <a:custGeom>
                <a:avLst/>
                <a:gdLst/>
                <a:ahLst/>
                <a:cxnLst>
                  <a:cxn ang="0">
                    <a:pos x="22" y="25"/>
                  </a:cxn>
                  <a:cxn ang="0">
                    <a:pos x="9" y="16"/>
                  </a:cxn>
                  <a:cxn ang="0">
                    <a:pos x="0" y="6"/>
                  </a:cxn>
                  <a:cxn ang="0">
                    <a:pos x="8" y="0"/>
                  </a:cxn>
                  <a:cxn ang="0">
                    <a:pos x="30" y="3"/>
                  </a:cxn>
                  <a:cxn ang="0">
                    <a:pos x="60" y="17"/>
                  </a:cxn>
                  <a:cxn ang="0">
                    <a:pos x="52" y="24"/>
                  </a:cxn>
                  <a:cxn ang="0">
                    <a:pos x="39" y="21"/>
                  </a:cxn>
                  <a:cxn ang="0">
                    <a:pos x="22" y="25"/>
                  </a:cxn>
                </a:cxnLst>
                <a:rect l="0" t="0" r="r" b="b"/>
                <a:pathLst>
                  <a:path w="60" h="25">
                    <a:moveTo>
                      <a:pt x="22" y="25"/>
                    </a:moveTo>
                    <a:cubicBezTo>
                      <a:pt x="14" y="25"/>
                      <a:pt x="6" y="23"/>
                      <a:pt x="9" y="16"/>
                    </a:cubicBezTo>
                    <a:cubicBezTo>
                      <a:pt x="5" y="13"/>
                      <a:pt x="0" y="11"/>
                      <a:pt x="0" y="6"/>
                    </a:cubicBezTo>
                    <a:cubicBezTo>
                      <a:pt x="0" y="2"/>
                      <a:pt x="4" y="0"/>
                      <a:pt x="8" y="0"/>
                    </a:cubicBezTo>
                    <a:cubicBezTo>
                      <a:pt x="18" y="0"/>
                      <a:pt x="21" y="3"/>
                      <a:pt x="30" y="3"/>
                    </a:cubicBezTo>
                    <a:cubicBezTo>
                      <a:pt x="42" y="3"/>
                      <a:pt x="52" y="13"/>
                      <a:pt x="60" y="17"/>
                    </a:cubicBezTo>
                    <a:cubicBezTo>
                      <a:pt x="59" y="21"/>
                      <a:pt x="56" y="24"/>
                      <a:pt x="52" y="24"/>
                    </a:cubicBezTo>
                    <a:cubicBezTo>
                      <a:pt x="46" y="24"/>
                      <a:pt x="44" y="21"/>
                      <a:pt x="39" y="21"/>
                    </a:cubicBezTo>
                    <a:cubicBezTo>
                      <a:pt x="34" y="21"/>
                      <a:pt x="30" y="25"/>
                      <a:pt x="22" y="25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63" name="Freeform 81">
                <a:extLst>
                  <a:ext uri="{FF2B5EF4-FFF2-40B4-BE49-F238E27FC236}">
                    <a16:creationId xmlns:a16="http://schemas.microsoft.com/office/drawing/2014/main" id="{343BC288-0942-4488-897E-0F090168894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40049" y="1666846"/>
                <a:ext cx="17463" cy="20638"/>
              </a:xfrm>
              <a:custGeom>
                <a:avLst/>
                <a:gdLst/>
                <a:ahLst/>
                <a:cxnLst>
                  <a:cxn ang="0">
                    <a:pos x="14" y="6"/>
                  </a:cxn>
                  <a:cxn ang="0">
                    <a:pos x="6" y="15"/>
                  </a:cxn>
                  <a:cxn ang="0">
                    <a:pos x="0" y="9"/>
                  </a:cxn>
                  <a:cxn ang="0">
                    <a:pos x="14" y="6"/>
                  </a:cxn>
                </a:cxnLst>
                <a:rect l="0" t="0" r="r" b="b"/>
                <a:pathLst>
                  <a:path w="14" h="15">
                    <a:moveTo>
                      <a:pt x="14" y="6"/>
                    </a:moveTo>
                    <a:cubicBezTo>
                      <a:pt x="12" y="9"/>
                      <a:pt x="11" y="15"/>
                      <a:pt x="6" y="15"/>
                    </a:cubicBezTo>
                    <a:cubicBezTo>
                      <a:pt x="5" y="15"/>
                      <a:pt x="0" y="9"/>
                      <a:pt x="0" y="9"/>
                    </a:cubicBezTo>
                    <a:cubicBezTo>
                      <a:pt x="0" y="1"/>
                      <a:pt x="10" y="0"/>
                      <a:pt x="14" y="6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64" name="Freeform 82">
                <a:extLst>
                  <a:ext uri="{FF2B5EF4-FFF2-40B4-BE49-F238E27FC236}">
                    <a16:creationId xmlns:a16="http://schemas.microsoft.com/office/drawing/2014/main" id="{B89C4149-194F-448C-B99C-AA7887F7068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136885" y="1509687"/>
                <a:ext cx="19050" cy="11112"/>
              </a:xfrm>
              <a:custGeom>
                <a:avLst/>
                <a:gdLst/>
                <a:ahLst/>
                <a:cxnLst>
                  <a:cxn ang="0">
                    <a:pos x="5" y="8"/>
                  </a:cxn>
                  <a:cxn ang="0">
                    <a:pos x="0" y="4"/>
                  </a:cxn>
                  <a:cxn ang="0">
                    <a:pos x="5" y="0"/>
                  </a:cxn>
                  <a:cxn ang="0">
                    <a:pos x="14" y="7"/>
                  </a:cxn>
                  <a:cxn ang="0">
                    <a:pos x="5" y="8"/>
                  </a:cxn>
                </a:cxnLst>
                <a:rect l="0" t="0" r="r" b="b"/>
                <a:pathLst>
                  <a:path w="14" h="8">
                    <a:moveTo>
                      <a:pt x="5" y="8"/>
                    </a:moveTo>
                    <a:cubicBezTo>
                      <a:pt x="2" y="8"/>
                      <a:pt x="0" y="7"/>
                      <a:pt x="0" y="4"/>
                    </a:cubicBezTo>
                    <a:cubicBezTo>
                      <a:pt x="0" y="3"/>
                      <a:pt x="4" y="0"/>
                      <a:pt x="5" y="0"/>
                    </a:cubicBezTo>
                    <a:cubicBezTo>
                      <a:pt x="9" y="0"/>
                      <a:pt x="13" y="5"/>
                      <a:pt x="14" y="7"/>
                    </a:cubicBezTo>
                    <a:cubicBezTo>
                      <a:pt x="8" y="8"/>
                      <a:pt x="10" y="8"/>
                      <a:pt x="5" y="8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65" name="Freeform 83">
                <a:extLst>
                  <a:ext uri="{FF2B5EF4-FFF2-40B4-BE49-F238E27FC236}">
                    <a16:creationId xmlns:a16="http://schemas.microsoft.com/office/drawing/2014/main" id="{3CA28177-A56D-48D3-95FD-472743504E7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52748" y="1476349"/>
                <a:ext cx="20637" cy="12700"/>
              </a:xfrm>
              <a:custGeom>
                <a:avLst/>
                <a:gdLst/>
                <a:ahLst/>
                <a:cxnLst>
                  <a:cxn ang="0">
                    <a:pos x="5" y="10"/>
                  </a:cxn>
                  <a:cxn ang="0">
                    <a:pos x="15" y="0"/>
                  </a:cxn>
                  <a:cxn ang="0">
                    <a:pos x="5" y="10"/>
                  </a:cxn>
                </a:cxnLst>
                <a:rect l="0" t="0" r="r" b="b"/>
                <a:pathLst>
                  <a:path w="15" h="10">
                    <a:moveTo>
                      <a:pt x="5" y="10"/>
                    </a:moveTo>
                    <a:cubicBezTo>
                      <a:pt x="0" y="10"/>
                      <a:pt x="10" y="0"/>
                      <a:pt x="15" y="0"/>
                    </a:cubicBezTo>
                    <a:cubicBezTo>
                      <a:pt x="14" y="6"/>
                      <a:pt x="10" y="10"/>
                      <a:pt x="5" y="1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66" name="Freeform 84">
                <a:extLst>
                  <a:ext uri="{FF2B5EF4-FFF2-40B4-BE49-F238E27FC236}">
                    <a16:creationId xmlns:a16="http://schemas.microsoft.com/office/drawing/2014/main" id="{86A2D0EA-81BB-4AE2-A0DA-92831F95317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876536" y="1335065"/>
                <a:ext cx="482597" cy="347657"/>
              </a:xfrm>
              <a:custGeom>
                <a:avLst/>
                <a:gdLst/>
                <a:ahLst/>
                <a:cxnLst>
                  <a:cxn ang="0">
                    <a:pos x="333" y="196"/>
                  </a:cxn>
                  <a:cxn ang="0">
                    <a:pos x="281" y="171"/>
                  </a:cxn>
                  <a:cxn ang="0">
                    <a:pos x="289" y="177"/>
                  </a:cxn>
                  <a:cxn ang="0">
                    <a:pos x="283" y="184"/>
                  </a:cxn>
                  <a:cxn ang="0">
                    <a:pos x="298" y="201"/>
                  </a:cxn>
                  <a:cxn ang="0">
                    <a:pos x="318" y="206"/>
                  </a:cxn>
                  <a:cxn ang="0">
                    <a:pos x="326" y="225"/>
                  </a:cxn>
                  <a:cxn ang="0">
                    <a:pos x="278" y="225"/>
                  </a:cxn>
                  <a:cxn ang="0">
                    <a:pos x="304" y="256"/>
                  </a:cxn>
                  <a:cxn ang="0">
                    <a:pos x="295" y="256"/>
                  </a:cxn>
                  <a:cxn ang="0">
                    <a:pos x="233" y="226"/>
                  </a:cxn>
                  <a:cxn ang="0">
                    <a:pos x="190" y="210"/>
                  </a:cxn>
                  <a:cxn ang="0">
                    <a:pos x="169" y="214"/>
                  </a:cxn>
                  <a:cxn ang="0">
                    <a:pos x="168" y="189"/>
                  </a:cxn>
                  <a:cxn ang="0">
                    <a:pos x="207" y="183"/>
                  </a:cxn>
                  <a:cxn ang="0">
                    <a:pos x="210" y="167"/>
                  </a:cxn>
                  <a:cxn ang="0">
                    <a:pos x="186" y="115"/>
                  </a:cxn>
                  <a:cxn ang="0">
                    <a:pos x="168" y="115"/>
                  </a:cxn>
                  <a:cxn ang="0">
                    <a:pos x="146" y="85"/>
                  </a:cxn>
                  <a:cxn ang="0">
                    <a:pos x="122" y="91"/>
                  </a:cxn>
                  <a:cxn ang="0">
                    <a:pos x="41" y="82"/>
                  </a:cxn>
                  <a:cxn ang="0">
                    <a:pos x="11" y="69"/>
                  </a:cxn>
                  <a:cxn ang="0">
                    <a:pos x="30" y="65"/>
                  </a:cxn>
                  <a:cxn ang="0">
                    <a:pos x="0" y="48"/>
                  </a:cxn>
                  <a:cxn ang="0">
                    <a:pos x="11" y="16"/>
                  </a:cxn>
                  <a:cxn ang="0">
                    <a:pos x="61" y="4"/>
                  </a:cxn>
                  <a:cxn ang="0">
                    <a:pos x="46" y="32"/>
                  </a:cxn>
                  <a:cxn ang="0">
                    <a:pos x="50" y="47"/>
                  </a:cxn>
                  <a:cxn ang="0">
                    <a:pos x="55" y="26"/>
                  </a:cxn>
                  <a:cxn ang="0">
                    <a:pos x="120" y="29"/>
                  </a:cxn>
                  <a:cxn ang="0">
                    <a:pos x="128" y="34"/>
                  </a:cxn>
                  <a:cxn ang="0">
                    <a:pos x="156" y="27"/>
                  </a:cxn>
                  <a:cxn ang="0">
                    <a:pos x="217" y="56"/>
                  </a:cxn>
                  <a:cxn ang="0">
                    <a:pos x="242" y="65"/>
                  </a:cxn>
                  <a:cxn ang="0">
                    <a:pos x="273" y="85"/>
                  </a:cxn>
                  <a:cxn ang="0">
                    <a:pos x="293" y="95"/>
                  </a:cxn>
                  <a:cxn ang="0">
                    <a:pos x="291" y="102"/>
                  </a:cxn>
                  <a:cxn ang="0">
                    <a:pos x="283" y="116"/>
                  </a:cxn>
                  <a:cxn ang="0">
                    <a:pos x="317" y="135"/>
                  </a:cxn>
                  <a:cxn ang="0">
                    <a:pos x="342" y="153"/>
                  </a:cxn>
                  <a:cxn ang="0">
                    <a:pos x="362" y="165"/>
                  </a:cxn>
                  <a:cxn ang="0">
                    <a:pos x="349" y="178"/>
                  </a:cxn>
                </a:cxnLst>
                <a:rect l="0" t="0" r="r" b="b"/>
                <a:pathLst>
                  <a:path w="362" h="261">
                    <a:moveTo>
                      <a:pt x="339" y="184"/>
                    </a:moveTo>
                    <a:cubicBezTo>
                      <a:pt x="339" y="189"/>
                      <a:pt x="338" y="196"/>
                      <a:pt x="333" y="196"/>
                    </a:cubicBezTo>
                    <a:cubicBezTo>
                      <a:pt x="311" y="196"/>
                      <a:pt x="311" y="166"/>
                      <a:pt x="289" y="166"/>
                    </a:cubicBezTo>
                    <a:cubicBezTo>
                      <a:pt x="287" y="166"/>
                      <a:pt x="281" y="171"/>
                      <a:pt x="281" y="171"/>
                    </a:cubicBezTo>
                    <a:cubicBezTo>
                      <a:pt x="284" y="173"/>
                      <a:pt x="285" y="173"/>
                      <a:pt x="289" y="172"/>
                    </a:cubicBezTo>
                    <a:cubicBezTo>
                      <a:pt x="289" y="177"/>
                      <a:pt x="289" y="177"/>
                      <a:pt x="289" y="177"/>
                    </a:cubicBezTo>
                    <a:cubicBezTo>
                      <a:pt x="287" y="178"/>
                      <a:pt x="284" y="178"/>
                      <a:pt x="283" y="177"/>
                    </a:cubicBezTo>
                    <a:cubicBezTo>
                      <a:pt x="283" y="184"/>
                      <a:pt x="283" y="184"/>
                      <a:pt x="283" y="184"/>
                    </a:cubicBezTo>
                    <a:cubicBezTo>
                      <a:pt x="288" y="184"/>
                      <a:pt x="288" y="184"/>
                      <a:pt x="288" y="184"/>
                    </a:cubicBezTo>
                    <a:cubicBezTo>
                      <a:pt x="289" y="189"/>
                      <a:pt x="295" y="199"/>
                      <a:pt x="298" y="201"/>
                    </a:cubicBezTo>
                    <a:cubicBezTo>
                      <a:pt x="307" y="204"/>
                      <a:pt x="310" y="198"/>
                      <a:pt x="311" y="206"/>
                    </a:cubicBezTo>
                    <a:cubicBezTo>
                      <a:pt x="315" y="206"/>
                      <a:pt x="315" y="206"/>
                      <a:pt x="318" y="206"/>
                    </a:cubicBezTo>
                    <a:cubicBezTo>
                      <a:pt x="318" y="213"/>
                      <a:pt x="318" y="213"/>
                      <a:pt x="318" y="215"/>
                    </a:cubicBezTo>
                    <a:cubicBezTo>
                      <a:pt x="318" y="218"/>
                      <a:pt x="326" y="220"/>
                      <a:pt x="326" y="225"/>
                    </a:cubicBezTo>
                    <a:cubicBezTo>
                      <a:pt x="326" y="229"/>
                      <a:pt x="321" y="238"/>
                      <a:pt x="319" y="242"/>
                    </a:cubicBezTo>
                    <a:cubicBezTo>
                      <a:pt x="311" y="242"/>
                      <a:pt x="283" y="231"/>
                      <a:pt x="278" y="225"/>
                    </a:cubicBezTo>
                    <a:cubicBezTo>
                      <a:pt x="272" y="225"/>
                      <a:pt x="272" y="225"/>
                      <a:pt x="272" y="225"/>
                    </a:cubicBezTo>
                    <a:cubicBezTo>
                      <a:pt x="279" y="234"/>
                      <a:pt x="304" y="243"/>
                      <a:pt x="304" y="256"/>
                    </a:cubicBezTo>
                    <a:cubicBezTo>
                      <a:pt x="304" y="259"/>
                      <a:pt x="301" y="261"/>
                      <a:pt x="299" y="261"/>
                    </a:cubicBezTo>
                    <a:cubicBezTo>
                      <a:pt x="297" y="261"/>
                      <a:pt x="296" y="256"/>
                      <a:pt x="295" y="256"/>
                    </a:cubicBezTo>
                    <a:cubicBezTo>
                      <a:pt x="282" y="249"/>
                      <a:pt x="274" y="252"/>
                      <a:pt x="263" y="245"/>
                    </a:cubicBezTo>
                    <a:cubicBezTo>
                      <a:pt x="252" y="239"/>
                      <a:pt x="226" y="240"/>
                      <a:pt x="233" y="226"/>
                    </a:cubicBezTo>
                    <a:cubicBezTo>
                      <a:pt x="219" y="219"/>
                      <a:pt x="212" y="211"/>
                      <a:pt x="199" y="204"/>
                    </a:cubicBezTo>
                    <a:cubicBezTo>
                      <a:pt x="197" y="207"/>
                      <a:pt x="194" y="210"/>
                      <a:pt x="190" y="210"/>
                    </a:cubicBezTo>
                    <a:cubicBezTo>
                      <a:pt x="186" y="210"/>
                      <a:pt x="187" y="207"/>
                      <a:pt x="183" y="207"/>
                    </a:cubicBezTo>
                    <a:cubicBezTo>
                      <a:pt x="177" y="207"/>
                      <a:pt x="175" y="214"/>
                      <a:pt x="169" y="214"/>
                    </a:cubicBezTo>
                    <a:cubicBezTo>
                      <a:pt x="165" y="214"/>
                      <a:pt x="150" y="208"/>
                      <a:pt x="150" y="201"/>
                    </a:cubicBezTo>
                    <a:cubicBezTo>
                      <a:pt x="150" y="197"/>
                      <a:pt x="162" y="189"/>
                      <a:pt x="168" y="189"/>
                    </a:cubicBezTo>
                    <a:cubicBezTo>
                      <a:pt x="176" y="189"/>
                      <a:pt x="183" y="189"/>
                      <a:pt x="187" y="189"/>
                    </a:cubicBezTo>
                    <a:cubicBezTo>
                      <a:pt x="191" y="189"/>
                      <a:pt x="202" y="187"/>
                      <a:pt x="207" y="183"/>
                    </a:cubicBezTo>
                    <a:cubicBezTo>
                      <a:pt x="205" y="182"/>
                      <a:pt x="199" y="178"/>
                      <a:pt x="199" y="174"/>
                    </a:cubicBezTo>
                    <a:cubicBezTo>
                      <a:pt x="199" y="167"/>
                      <a:pt x="207" y="171"/>
                      <a:pt x="210" y="167"/>
                    </a:cubicBezTo>
                    <a:cubicBezTo>
                      <a:pt x="214" y="163"/>
                      <a:pt x="223" y="154"/>
                      <a:pt x="223" y="148"/>
                    </a:cubicBezTo>
                    <a:cubicBezTo>
                      <a:pt x="223" y="136"/>
                      <a:pt x="195" y="115"/>
                      <a:pt x="186" y="115"/>
                    </a:cubicBezTo>
                    <a:cubicBezTo>
                      <a:pt x="180" y="115"/>
                      <a:pt x="177" y="120"/>
                      <a:pt x="172" y="120"/>
                    </a:cubicBezTo>
                    <a:cubicBezTo>
                      <a:pt x="170" y="120"/>
                      <a:pt x="168" y="115"/>
                      <a:pt x="168" y="115"/>
                    </a:cubicBezTo>
                    <a:cubicBezTo>
                      <a:pt x="168" y="110"/>
                      <a:pt x="176" y="109"/>
                      <a:pt x="179" y="109"/>
                    </a:cubicBezTo>
                    <a:cubicBezTo>
                      <a:pt x="175" y="105"/>
                      <a:pt x="151" y="85"/>
                      <a:pt x="146" y="85"/>
                    </a:cubicBezTo>
                    <a:cubicBezTo>
                      <a:pt x="140" y="85"/>
                      <a:pt x="133" y="101"/>
                      <a:pt x="125" y="101"/>
                    </a:cubicBezTo>
                    <a:cubicBezTo>
                      <a:pt x="120" y="101"/>
                      <a:pt x="121" y="94"/>
                      <a:pt x="122" y="91"/>
                    </a:cubicBezTo>
                    <a:cubicBezTo>
                      <a:pt x="108" y="90"/>
                      <a:pt x="75" y="91"/>
                      <a:pt x="55" y="91"/>
                    </a:cubicBezTo>
                    <a:cubicBezTo>
                      <a:pt x="51" y="91"/>
                      <a:pt x="44" y="86"/>
                      <a:pt x="41" y="82"/>
                    </a:cubicBezTo>
                    <a:cubicBezTo>
                      <a:pt x="20" y="82"/>
                      <a:pt x="20" y="82"/>
                      <a:pt x="20" y="82"/>
                    </a:cubicBezTo>
                    <a:cubicBezTo>
                      <a:pt x="18" y="76"/>
                      <a:pt x="11" y="75"/>
                      <a:pt x="11" y="69"/>
                    </a:cubicBezTo>
                    <a:cubicBezTo>
                      <a:pt x="16" y="67"/>
                      <a:pt x="23" y="70"/>
                      <a:pt x="30" y="70"/>
                    </a:cubicBezTo>
                    <a:cubicBezTo>
                      <a:pt x="30" y="65"/>
                      <a:pt x="30" y="65"/>
                      <a:pt x="30" y="65"/>
                    </a:cubicBezTo>
                    <a:cubicBezTo>
                      <a:pt x="26" y="62"/>
                      <a:pt x="6" y="60"/>
                      <a:pt x="6" y="60"/>
                    </a:cubicBezTo>
                    <a:cubicBezTo>
                      <a:pt x="6" y="60"/>
                      <a:pt x="0" y="52"/>
                      <a:pt x="0" y="48"/>
                    </a:cubicBezTo>
                    <a:cubicBezTo>
                      <a:pt x="0" y="36"/>
                      <a:pt x="2" y="33"/>
                      <a:pt x="8" y="29"/>
                    </a:cubicBezTo>
                    <a:cubicBezTo>
                      <a:pt x="12" y="26"/>
                      <a:pt x="10" y="18"/>
                      <a:pt x="11" y="16"/>
                    </a:cubicBezTo>
                    <a:cubicBezTo>
                      <a:pt x="20" y="7"/>
                      <a:pt x="32" y="0"/>
                      <a:pt x="47" y="0"/>
                    </a:cubicBezTo>
                    <a:cubicBezTo>
                      <a:pt x="47" y="0"/>
                      <a:pt x="61" y="4"/>
                      <a:pt x="61" y="4"/>
                    </a:cubicBezTo>
                    <a:cubicBezTo>
                      <a:pt x="57" y="14"/>
                      <a:pt x="42" y="14"/>
                      <a:pt x="42" y="27"/>
                    </a:cubicBezTo>
                    <a:cubicBezTo>
                      <a:pt x="42" y="30"/>
                      <a:pt x="44" y="32"/>
                      <a:pt x="46" y="32"/>
                    </a:cubicBezTo>
                    <a:cubicBezTo>
                      <a:pt x="45" y="35"/>
                      <a:pt x="46" y="40"/>
                      <a:pt x="46" y="40"/>
                    </a:cubicBezTo>
                    <a:cubicBezTo>
                      <a:pt x="46" y="43"/>
                      <a:pt x="45" y="47"/>
                      <a:pt x="50" y="47"/>
                    </a:cubicBezTo>
                    <a:cubicBezTo>
                      <a:pt x="53" y="47"/>
                      <a:pt x="59" y="42"/>
                      <a:pt x="59" y="38"/>
                    </a:cubicBezTo>
                    <a:cubicBezTo>
                      <a:pt x="59" y="34"/>
                      <a:pt x="55" y="31"/>
                      <a:pt x="55" y="26"/>
                    </a:cubicBezTo>
                    <a:cubicBezTo>
                      <a:pt x="55" y="10"/>
                      <a:pt x="84" y="4"/>
                      <a:pt x="102" y="4"/>
                    </a:cubicBezTo>
                    <a:cubicBezTo>
                      <a:pt x="113" y="4"/>
                      <a:pt x="120" y="20"/>
                      <a:pt x="120" y="29"/>
                    </a:cubicBezTo>
                    <a:cubicBezTo>
                      <a:pt x="120" y="31"/>
                      <a:pt x="117" y="38"/>
                      <a:pt x="120" y="38"/>
                    </a:cubicBezTo>
                    <a:cubicBezTo>
                      <a:pt x="122" y="38"/>
                      <a:pt x="124" y="34"/>
                      <a:pt x="128" y="34"/>
                    </a:cubicBezTo>
                    <a:cubicBezTo>
                      <a:pt x="133" y="34"/>
                      <a:pt x="135" y="38"/>
                      <a:pt x="138" y="38"/>
                    </a:cubicBezTo>
                    <a:cubicBezTo>
                      <a:pt x="146" y="38"/>
                      <a:pt x="148" y="27"/>
                      <a:pt x="156" y="27"/>
                    </a:cubicBezTo>
                    <a:cubicBezTo>
                      <a:pt x="165" y="27"/>
                      <a:pt x="183" y="30"/>
                      <a:pt x="189" y="34"/>
                    </a:cubicBezTo>
                    <a:cubicBezTo>
                      <a:pt x="199" y="41"/>
                      <a:pt x="202" y="56"/>
                      <a:pt x="217" y="56"/>
                    </a:cubicBezTo>
                    <a:cubicBezTo>
                      <a:pt x="223" y="56"/>
                      <a:pt x="224" y="56"/>
                      <a:pt x="228" y="56"/>
                    </a:cubicBezTo>
                    <a:cubicBezTo>
                      <a:pt x="232" y="56"/>
                      <a:pt x="243" y="57"/>
                      <a:pt x="242" y="65"/>
                    </a:cubicBezTo>
                    <a:cubicBezTo>
                      <a:pt x="254" y="69"/>
                      <a:pt x="261" y="76"/>
                      <a:pt x="273" y="77"/>
                    </a:cubicBezTo>
                    <a:cubicBezTo>
                      <a:pt x="273" y="85"/>
                      <a:pt x="273" y="85"/>
                      <a:pt x="273" y="85"/>
                    </a:cubicBezTo>
                    <a:cubicBezTo>
                      <a:pt x="276" y="85"/>
                      <a:pt x="281" y="85"/>
                      <a:pt x="281" y="85"/>
                    </a:cubicBezTo>
                    <a:cubicBezTo>
                      <a:pt x="287" y="85"/>
                      <a:pt x="290" y="89"/>
                      <a:pt x="293" y="95"/>
                    </a:cubicBezTo>
                    <a:cubicBezTo>
                      <a:pt x="287" y="96"/>
                      <a:pt x="281" y="96"/>
                      <a:pt x="277" y="101"/>
                    </a:cubicBezTo>
                    <a:cubicBezTo>
                      <a:pt x="285" y="102"/>
                      <a:pt x="287" y="102"/>
                      <a:pt x="291" y="102"/>
                    </a:cubicBezTo>
                    <a:cubicBezTo>
                      <a:pt x="293" y="102"/>
                      <a:pt x="296" y="103"/>
                      <a:pt x="297" y="106"/>
                    </a:cubicBezTo>
                    <a:cubicBezTo>
                      <a:pt x="290" y="110"/>
                      <a:pt x="287" y="110"/>
                      <a:pt x="283" y="116"/>
                    </a:cubicBezTo>
                    <a:cubicBezTo>
                      <a:pt x="287" y="118"/>
                      <a:pt x="289" y="120"/>
                      <a:pt x="295" y="120"/>
                    </a:cubicBezTo>
                    <a:cubicBezTo>
                      <a:pt x="296" y="130"/>
                      <a:pt x="308" y="134"/>
                      <a:pt x="317" y="135"/>
                    </a:cubicBezTo>
                    <a:cubicBezTo>
                      <a:pt x="318" y="143"/>
                      <a:pt x="320" y="151"/>
                      <a:pt x="327" y="151"/>
                    </a:cubicBezTo>
                    <a:cubicBezTo>
                      <a:pt x="337" y="151"/>
                      <a:pt x="339" y="145"/>
                      <a:pt x="342" y="153"/>
                    </a:cubicBezTo>
                    <a:cubicBezTo>
                      <a:pt x="344" y="155"/>
                      <a:pt x="348" y="155"/>
                      <a:pt x="350" y="155"/>
                    </a:cubicBezTo>
                    <a:cubicBezTo>
                      <a:pt x="359" y="155"/>
                      <a:pt x="362" y="158"/>
                      <a:pt x="362" y="165"/>
                    </a:cubicBezTo>
                    <a:cubicBezTo>
                      <a:pt x="362" y="171"/>
                      <a:pt x="355" y="173"/>
                      <a:pt x="349" y="173"/>
                    </a:cubicBezTo>
                    <a:cubicBezTo>
                      <a:pt x="349" y="178"/>
                      <a:pt x="349" y="176"/>
                      <a:pt x="349" y="178"/>
                    </a:cubicBezTo>
                    <a:cubicBezTo>
                      <a:pt x="349" y="180"/>
                      <a:pt x="348" y="184"/>
                      <a:pt x="339" y="184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67" name="Freeform 85">
                <a:extLst>
                  <a:ext uri="{FF2B5EF4-FFF2-40B4-BE49-F238E27FC236}">
                    <a16:creationId xmlns:a16="http://schemas.microsoft.com/office/drawing/2014/main" id="{1D131D84-D5EE-4B6A-9FD9-E5E3D9F9BB0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73385" y="1635097"/>
                <a:ext cx="14288" cy="12700"/>
              </a:xfrm>
              <a:custGeom>
                <a:avLst/>
                <a:gdLst/>
                <a:ahLst/>
                <a:cxnLst>
                  <a:cxn ang="0">
                    <a:pos x="10" y="6"/>
                  </a:cxn>
                  <a:cxn ang="0">
                    <a:pos x="0" y="6"/>
                  </a:cxn>
                  <a:cxn ang="0">
                    <a:pos x="10" y="6"/>
                  </a:cxn>
                </a:cxnLst>
                <a:rect l="0" t="0" r="r" b="b"/>
                <a:pathLst>
                  <a:path w="10" h="9">
                    <a:moveTo>
                      <a:pt x="10" y="6"/>
                    </a:moveTo>
                    <a:cubicBezTo>
                      <a:pt x="6" y="9"/>
                      <a:pt x="5" y="9"/>
                      <a:pt x="0" y="6"/>
                    </a:cubicBezTo>
                    <a:cubicBezTo>
                      <a:pt x="5" y="0"/>
                      <a:pt x="5" y="3"/>
                      <a:pt x="10" y="6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68" name="Freeform 86">
                <a:extLst>
                  <a:ext uri="{FF2B5EF4-FFF2-40B4-BE49-F238E27FC236}">
                    <a16:creationId xmlns:a16="http://schemas.microsoft.com/office/drawing/2014/main" id="{5CDF2E01-A177-4A5F-A5B2-99A35DA45EB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74960" y="1568422"/>
                <a:ext cx="12700" cy="12700"/>
              </a:xfrm>
              <a:custGeom>
                <a:avLst/>
                <a:gdLst/>
                <a:ahLst/>
                <a:cxnLst>
                  <a:cxn ang="0">
                    <a:pos x="1" y="2"/>
                  </a:cxn>
                  <a:cxn ang="0">
                    <a:pos x="9" y="9"/>
                  </a:cxn>
                  <a:cxn ang="0">
                    <a:pos x="1" y="2"/>
                  </a:cxn>
                </a:cxnLst>
                <a:rect l="0" t="0" r="r" b="b"/>
                <a:pathLst>
                  <a:path w="9" h="9">
                    <a:moveTo>
                      <a:pt x="1" y="2"/>
                    </a:moveTo>
                    <a:cubicBezTo>
                      <a:pt x="6" y="0"/>
                      <a:pt x="6" y="5"/>
                      <a:pt x="9" y="9"/>
                    </a:cubicBezTo>
                    <a:cubicBezTo>
                      <a:pt x="4" y="9"/>
                      <a:pt x="0" y="5"/>
                      <a:pt x="1" y="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69" name="Freeform 87">
                <a:extLst>
                  <a:ext uri="{FF2B5EF4-FFF2-40B4-BE49-F238E27FC236}">
                    <a16:creationId xmlns:a16="http://schemas.microsoft.com/office/drawing/2014/main" id="{C54F7CEF-023E-43EA-8B89-1CB648995C9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847962" y="985821"/>
                <a:ext cx="514347" cy="269870"/>
              </a:xfrm>
              <a:custGeom>
                <a:avLst/>
                <a:gdLst/>
                <a:ahLst/>
                <a:cxnLst>
                  <a:cxn ang="0">
                    <a:pos x="307" y="16"/>
                  </a:cxn>
                  <a:cxn ang="0">
                    <a:pos x="350" y="9"/>
                  </a:cxn>
                  <a:cxn ang="0">
                    <a:pos x="386" y="28"/>
                  </a:cxn>
                  <a:cxn ang="0">
                    <a:pos x="313" y="51"/>
                  </a:cxn>
                  <a:cxn ang="0">
                    <a:pos x="295" y="74"/>
                  </a:cxn>
                  <a:cxn ang="0">
                    <a:pos x="231" y="108"/>
                  </a:cxn>
                  <a:cxn ang="0">
                    <a:pos x="216" y="118"/>
                  </a:cxn>
                  <a:cxn ang="0">
                    <a:pos x="216" y="137"/>
                  </a:cxn>
                  <a:cxn ang="0">
                    <a:pos x="174" y="157"/>
                  </a:cxn>
                  <a:cxn ang="0">
                    <a:pos x="158" y="184"/>
                  </a:cxn>
                  <a:cxn ang="0">
                    <a:pos x="176" y="188"/>
                  </a:cxn>
                  <a:cxn ang="0">
                    <a:pos x="126" y="197"/>
                  </a:cxn>
                  <a:cxn ang="0">
                    <a:pos x="80" y="201"/>
                  </a:cxn>
                  <a:cxn ang="0">
                    <a:pos x="33" y="197"/>
                  </a:cxn>
                  <a:cxn ang="0">
                    <a:pos x="60" y="176"/>
                  </a:cxn>
                  <a:cxn ang="0">
                    <a:pos x="57" y="158"/>
                  </a:cxn>
                  <a:cxn ang="0">
                    <a:pos x="92" y="170"/>
                  </a:cxn>
                  <a:cxn ang="0">
                    <a:pos x="66" y="148"/>
                  </a:cxn>
                  <a:cxn ang="0">
                    <a:pos x="55" y="151"/>
                  </a:cxn>
                  <a:cxn ang="0">
                    <a:pos x="68" y="131"/>
                  </a:cxn>
                  <a:cxn ang="0">
                    <a:pos x="62" y="97"/>
                  </a:cxn>
                  <a:cxn ang="0">
                    <a:pos x="67" y="89"/>
                  </a:cxn>
                  <a:cxn ang="0">
                    <a:pos x="97" y="90"/>
                  </a:cxn>
                  <a:cxn ang="0">
                    <a:pos x="108" y="91"/>
                  </a:cxn>
                  <a:cxn ang="0">
                    <a:pos x="133" y="86"/>
                  </a:cxn>
                  <a:cxn ang="0">
                    <a:pos x="147" y="74"/>
                  </a:cxn>
                  <a:cxn ang="0">
                    <a:pos x="99" y="81"/>
                  </a:cxn>
                  <a:cxn ang="0">
                    <a:pos x="72" y="76"/>
                  </a:cxn>
                  <a:cxn ang="0">
                    <a:pos x="57" y="81"/>
                  </a:cxn>
                  <a:cxn ang="0">
                    <a:pos x="44" y="67"/>
                  </a:cxn>
                  <a:cxn ang="0">
                    <a:pos x="51" y="53"/>
                  </a:cxn>
                  <a:cxn ang="0">
                    <a:pos x="25" y="60"/>
                  </a:cxn>
                  <a:cxn ang="0">
                    <a:pos x="29" y="49"/>
                  </a:cxn>
                  <a:cxn ang="0">
                    <a:pos x="9" y="52"/>
                  </a:cxn>
                  <a:cxn ang="0">
                    <a:pos x="44" y="36"/>
                  </a:cxn>
                  <a:cxn ang="0">
                    <a:pos x="57" y="32"/>
                  </a:cxn>
                  <a:cxn ang="0">
                    <a:pos x="104" y="32"/>
                  </a:cxn>
                  <a:cxn ang="0">
                    <a:pos x="135" y="11"/>
                  </a:cxn>
                  <a:cxn ang="0">
                    <a:pos x="196" y="6"/>
                  </a:cxn>
                  <a:cxn ang="0">
                    <a:pos x="218" y="8"/>
                  </a:cxn>
                  <a:cxn ang="0">
                    <a:pos x="245" y="3"/>
                  </a:cxn>
                  <a:cxn ang="0">
                    <a:pos x="315" y="11"/>
                  </a:cxn>
                </a:cxnLst>
                <a:rect l="0" t="0" r="r" b="b"/>
                <a:pathLst>
                  <a:path w="386" h="203">
                    <a:moveTo>
                      <a:pt x="315" y="11"/>
                    </a:moveTo>
                    <a:cubicBezTo>
                      <a:pt x="312" y="14"/>
                      <a:pt x="310" y="15"/>
                      <a:pt x="307" y="16"/>
                    </a:cubicBezTo>
                    <a:cubicBezTo>
                      <a:pt x="342" y="6"/>
                      <a:pt x="342" y="6"/>
                      <a:pt x="342" y="6"/>
                    </a:cubicBezTo>
                    <a:cubicBezTo>
                      <a:pt x="345" y="7"/>
                      <a:pt x="347" y="8"/>
                      <a:pt x="350" y="9"/>
                    </a:cubicBezTo>
                    <a:cubicBezTo>
                      <a:pt x="355" y="11"/>
                      <a:pt x="355" y="14"/>
                      <a:pt x="358" y="17"/>
                    </a:cubicBezTo>
                    <a:cubicBezTo>
                      <a:pt x="363" y="22"/>
                      <a:pt x="386" y="20"/>
                      <a:pt x="386" y="28"/>
                    </a:cubicBezTo>
                    <a:cubicBezTo>
                      <a:pt x="386" y="33"/>
                      <a:pt x="378" y="32"/>
                      <a:pt x="375" y="34"/>
                    </a:cubicBezTo>
                    <a:cubicBezTo>
                      <a:pt x="358" y="48"/>
                      <a:pt x="336" y="40"/>
                      <a:pt x="313" y="51"/>
                    </a:cubicBezTo>
                    <a:cubicBezTo>
                      <a:pt x="317" y="56"/>
                      <a:pt x="335" y="52"/>
                      <a:pt x="346" y="52"/>
                    </a:cubicBezTo>
                    <a:cubicBezTo>
                      <a:pt x="336" y="63"/>
                      <a:pt x="311" y="69"/>
                      <a:pt x="295" y="74"/>
                    </a:cubicBezTo>
                    <a:cubicBezTo>
                      <a:pt x="277" y="80"/>
                      <a:pt x="267" y="97"/>
                      <a:pt x="254" y="107"/>
                    </a:cubicBezTo>
                    <a:cubicBezTo>
                      <a:pt x="248" y="112"/>
                      <a:pt x="238" y="106"/>
                      <a:pt x="231" y="108"/>
                    </a:cubicBezTo>
                    <a:cubicBezTo>
                      <a:pt x="221" y="112"/>
                      <a:pt x="210" y="112"/>
                      <a:pt x="203" y="118"/>
                    </a:cubicBezTo>
                    <a:cubicBezTo>
                      <a:pt x="216" y="118"/>
                      <a:pt x="216" y="118"/>
                      <a:pt x="216" y="118"/>
                    </a:cubicBezTo>
                    <a:cubicBezTo>
                      <a:pt x="217" y="128"/>
                      <a:pt x="211" y="127"/>
                      <a:pt x="203" y="126"/>
                    </a:cubicBezTo>
                    <a:cubicBezTo>
                      <a:pt x="208" y="129"/>
                      <a:pt x="213" y="131"/>
                      <a:pt x="216" y="137"/>
                    </a:cubicBezTo>
                    <a:cubicBezTo>
                      <a:pt x="206" y="141"/>
                      <a:pt x="203" y="152"/>
                      <a:pt x="196" y="157"/>
                    </a:cubicBezTo>
                    <a:cubicBezTo>
                      <a:pt x="177" y="157"/>
                      <a:pt x="177" y="157"/>
                      <a:pt x="174" y="157"/>
                    </a:cubicBezTo>
                    <a:cubicBezTo>
                      <a:pt x="175" y="160"/>
                      <a:pt x="177" y="161"/>
                      <a:pt x="177" y="164"/>
                    </a:cubicBezTo>
                    <a:cubicBezTo>
                      <a:pt x="177" y="178"/>
                      <a:pt x="158" y="169"/>
                      <a:pt x="158" y="184"/>
                    </a:cubicBezTo>
                    <a:cubicBezTo>
                      <a:pt x="165" y="184"/>
                      <a:pt x="166" y="184"/>
                      <a:pt x="169" y="184"/>
                    </a:cubicBezTo>
                    <a:cubicBezTo>
                      <a:pt x="171" y="184"/>
                      <a:pt x="176" y="184"/>
                      <a:pt x="176" y="188"/>
                    </a:cubicBezTo>
                    <a:cubicBezTo>
                      <a:pt x="176" y="195"/>
                      <a:pt x="151" y="203"/>
                      <a:pt x="141" y="203"/>
                    </a:cubicBezTo>
                    <a:cubicBezTo>
                      <a:pt x="131" y="203"/>
                      <a:pt x="135" y="197"/>
                      <a:pt x="126" y="197"/>
                    </a:cubicBezTo>
                    <a:cubicBezTo>
                      <a:pt x="113" y="197"/>
                      <a:pt x="104" y="197"/>
                      <a:pt x="93" y="197"/>
                    </a:cubicBezTo>
                    <a:cubicBezTo>
                      <a:pt x="89" y="197"/>
                      <a:pt x="86" y="201"/>
                      <a:pt x="80" y="201"/>
                    </a:cubicBezTo>
                    <a:cubicBezTo>
                      <a:pt x="65" y="201"/>
                      <a:pt x="53" y="197"/>
                      <a:pt x="38" y="192"/>
                    </a:cubicBezTo>
                    <a:cubicBezTo>
                      <a:pt x="37" y="194"/>
                      <a:pt x="35" y="197"/>
                      <a:pt x="33" y="197"/>
                    </a:cubicBezTo>
                    <a:cubicBezTo>
                      <a:pt x="29" y="197"/>
                      <a:pt x="28" y="194"/>
                      <a:pt x="28" y="193"/>
                    </a:cubicBezTo>
                    <a:cubicBezTo>
                      <a:pt x="28" y="176"/>
                      <a:pt x="51" y="182"/>
                      <a:pt x="60" y="176"/>
                    </a:cubicBezTo>
                    <a:cubicBezTo>
                      <a:pt x="55" y="172"/>
                      <a:pt x="46" y="170"/>
                      <a:pt x="46" y="162"/>
                    </a:cubicBezTo>
                    <a:cubicBezTo>
                      <a:pt x="46" y="156"/>
                      <a:pt x="52" y="158"/>
                      <a:pt x="57" y="158"/>
                    </a:cubicBezTo>
                    <a:cubicBezTo>
                      <a:pt x="71" y="158"/>
                      <a:pt x="76" y="165"/>
                      <a:pt x="84" y="170"/>
                    </a:cubicBezTo>
                    <a:cubicBezTo>
                      <a:pt x="92" y="170"/>
                      <a:pt x="92" y="170"/>
                      <a:pt x="92" y="170"/>
                    </a:cubicBezTo>
                    <a:cubicBezTo>
                      <a:pt x="86" y="164"/>
                      <a:pt x="72" y="159"/>
                      <a:pt x="72" y="148"/>
                    </a:cubicBezTo>
                    <a:cubicBezTo>
                      <a:pt x="66" y="148"/>
                      <a:pt x="66" y="148"/>
                      <a:pt x="66" y="148"/>
                    </a:cubicBezTo>
                    <a:cubicBezTo>
                      <a:pt x="63" y="149"/>
                      <a:pt x="63" y="149"/>
                      <a:pt x="61" y="151"/>
                    </a:cubicBezTo>
                    <a:cubicBezTo>
                      <a:pt x="55" y="151"/>
                      <a:pt x="55" y="151"/>
                      <a:pt x="55" y="151"/>
                    </a:cubicBezTo>
                    <a:cubicBezTo>
                      <a:pt x="55" y="146"/>
                      <a:pt x="55" y="146"/>
                      <a:pt x="55" y="146"/>
                    </a:cubicBezTo>
                    <a:cubicBezTo>
                      <a:pt x="58" y="138"/>
                      <a:pt x="61" y="134"/>
                      <a:pt x="68" y="131"/>
                    </a:cubicBezTo>
                    <a:cubicBezTo>
                      <a:pt x="79" y="128"/>
                      <a:pt x="92" y="132"/>
                      <a:pt x="92" y="119"/>
                    </a:cubicBezTo>
                    <a:cubicBezTo>
                      <a:pt x="92" y="105"/>
                      <a:pt x="62" y="105"/>
                      <a:pt x="62" y="97"/>
                    </a:cubicBezTo>
                    <a:cubicBezTo>
                      <a:pt x="62" y="93"/>
                      <a:pt x="69" y="94"/>
                      <a:pt x="73" y="94"/>
                    </a:cubicBezTo>
                    <a:cubicBezTo>
                      <a:pt x="68" y="94"/>
                      <a:pt x="67" y="92"/>
                      <a:pt x="67" y="89"/>
                    </a:cubicBezTo>
                    <a:cubicBezTo>
                      <a:pt x="69" y="88"/>
                      <a:pt x="71" y="89"/>
                      <a:pt x="73" y="89"/>
                    </a:cubicBezTo>
                    <a:cubicBezTo>
                      <a:pt x="78" y="89"/>
                      <a:pt x="88" y="87"/>
                      <a:pt x="97" y="90"/>
                    </a:cubicBezTo>
                    <a:cubicBezTo>
                      <a:pt x="108" y="93"/>
                      <a:pt x="112" y="106"/>
                      <a:pt x="124" y="104"/>
                    </a:cubicBezTo>
                    <a:cubicBezTo>
                      <a:pt x="122" y="102"/>
                      <a:pt x="108" y="93"/>
                      <a:pt x="108" y="91"/>
                    </a:cubicBezTo>
                    <a:cubicBezTo>
                      <a:pt x="108" y="89"/>
                      <a:pt x="110" y="88"/>
                      <a:pt x="111" y="86"/>
                    </a:cubicBezTo>
                    <a:cubicBezTo>
                      <a:pt x="133" y="86"/>
                      <a:pt x="133" y="86"/>
                      <a:pt x="133" y="86"/>
                    </a:cubicBezTo>
                    <a:cubicBezTo>
                      <a:pt x="141" y="83"/>
                      <a:pt x="149" y="81"/>
                      <a:pt x="154" y="74"/>
                    </a:cubicBezTo>
                    <a:cubicBezTo>
                      <a:pt x="147" y="74"/>
                      <a:pt x="147" y="74"/>
                      <a:pt x="147" y="74"/>
                    </a:cubicBezTo>
                    <a:cubicBezTo>
                      <a:pt x="138" y="81"/>
                      <a:pt x="128" y="84"/>
                      <a:pt x="114" y="84"/>
                    </a:cubicBezTo>
                    <a:cubicBezTo>
                      <a:pt x="106" y="84"/>
                      <a:pt x="103" y="81"/>
                      <a:pt x="99" y="81"/>
                    </a:cubicBezTo>
                    <a:cubicBezTo>
                      <a:pt x="95" y="81"/>
                      <a:pt x="93" y="85"/>
                      <a:pt x="90" y="85"/>
                    </a:cubicBezTo>
                    <a:cubicBezTo>
                      <a:pt x="81" y="85"/>
                      <a:pt x="70" y="82"/>
                      <a:pt x="72" y="76"/>
                    </a:cubicBezTo>
                    <a:cubicBezTo>
                      <a:pt x="67" y="76"/>
                      <a:pt x="67" y="76"/>
                      <a:pt x="67" y="76"/>
                    </a:cubicBezTo>
                    <a:cubicBezTo>
                      <a:pt x="63" y="78"/>
                      <a:pt x="61" y="81"/>
                      <a:pt x="57" y="81"/>
                    </a:cubicBezTo>
                    <a:cubicBezTo>
                      <a:pt x="48" y="81"/>
                      <a:pt x="36" y="75"/>
                      <a:pt x="33" y="71"/>
                    </a:cubicBezTo>
                    <a:cubicBezTo>
                      <a:pt x="36" y="69"/>
                      <a:pt x="39" y="67"/>
                      <a:pt x="44" y="67"/>
                    </a:cubicBezTo>
                    <a:cubicBezTo>
                      <a:pt x="36" y="67"/>
                      <a:pt x="27" y="66"/>
                      <a:pt x="24" y="67"/>
                    </a:cubicBezTo>
                    <a:cubicBezTo>
                      <a:pt x="29" y="55"/>
                      <a:pt x="40" y="56"/>
                      <a:pt x="51" y="53"/>
                    </a:cubicBezTo>
                    <a:cubicBezTo>
                      <a:pt x="47" y="52"/>
                      <a:pt x="46" y="52"/>
                      <a:pt x="42" y="52"/>
                    </a:cubicBezTo>
                    <a:cubicBezTo>
                      <a:pt x="33" y="52"/>
                      <a:pt x="33" y="60"/>
                      <a:pt x="25" y="60"/>
                    </a:cubicBezTo>
                    <a:cubicBezTo>
                      <a:pt x="22" y="60"/>
                      <a:pt x="18" y="57"/>
                      <a:pt x="17" y="56"/>
                    </a:cubicBezTo>
                    <a:cubicBezTo>
                      <a:pt x="21" y="52"/>
                      <a:pt x="24" y="51"/>
                      <a:pt x="29" y="49"/>
                    </a:cubicBezTo>
                    <a:cubicBezTo>
                      <a:pt x="16" y="49"/>
                      <a:pt x="16" y="49"/>
                      <a:pt x="16" y="49"/>
                    </a:cubicBezTo>
                    <a:cubicBezTo>
                      <a:pt x="13" y="50"/>
                      <a:pt x="11" y="51"/>
                      <a:pt x="9" y="52"/>
                    </a:cubicBezTo>
                    <a:cubicBezTo>
                      <a:pt x="7" y="52"/>
                      <a:pt x="2" y="52"/>
                      <a:pt x="0" y="52"/>
                    </a:cubicBezTo>
                    <a:cubicBezTo>
                      <a:pt x="2" y="41"/>
                      <a:pt x="31" y="36"/>
                      <a:pt x="44" y="36"/>
                    </a:cubicBezTo>
                    <a:cubicBezTo>
                      <a:pt x="49" y="36"/>
                      <a:pt x="52" y="36"/>
                      <a:pt x="53" y="36"/>
                    </a:cubicBezTo>
                    <a:cubicBezTo>
                      <a:pt x="55" y="36"/>
                      <a:pt x="57" y="34"/>
                      <a:pt x="57" y="32"/>
                    </a:cubicBezTo>
                    <a:cubicBezTo>
                      <a:pt x="71" y="32"/>
                      <a:pt x="65" y="22"/>
                      <a:pt x="74" y="22"/>
                    </a:cubicBezTo>
                    <a:cubicBezTo>
                      <a:pt x="83" y="22"/>
                      <a:pt x="100" y="31"/>
                      <a:pt x="104" y="32"/>
                    </a:cubicBezTo>
                    <a:cubicBezTo>
                      <a:pt x="108" y="22"/>
                      <a:pt x="113" y="12"/>
                      <a:pt x="126" y="12"/>
                    </a:cubicBezTo>
                    <a:cubicBezTo>
                      <a:pt x="134" y="12"/>
                      <a:pt x="129" y="16"/>
                      <a:pt x="135" y="11"/>
                    </a:cubicBezTo>
                    <a:cubicBezTo>
                      <a:pt x="137" y="7"/>
                      <a:pt x="141" y="6"/>
                      <a:pt x="145" y="6"/>
                    </a:cubicBezTo>
                    <a:cubicBezTo>
                      <a:pt x="168" y="6"/>
                      <a:pt x="173" y="6"/>
                      <a:pt x="196" y="6"/>
                    </a:cubicBezTo>
                    <a:cubicBezTo>
                      <a:pt x="197" y="4"/>
                      <a:pt x="199" y="3"/>
                      <a:pt x="201" y="3"/>
                    </a:cubicBezTo>
                    <a:cubicBezTo>
                      <a:pt x="209" y="3"/>
                      <a:pt x="211" y="8"/>
                      <a:pt x="218" y="8"/>
                    </a:cubicBezTo>
                    <a:cubicBezTo>
                      <a:pt x="224" y="8"/>
                      <a:pt x="226" y="0"/>
                      <a:pt x="232" y="0"/>
                    </a:cubicBezTo>
                    <a:cubicBezTo>
                      <a:pt x="239" y="0"/>
                      <a:pt x="241" y="3"/>
                      <a:pt x="245" y="3"/>
                    </a:cubicBezTo>
                    <a:cubicBezTo>
                      <a:pt x="250" y="3"/>
                      <a:pt x="253" y="3"/>
                      <a:pt x="258" y="3"/>
                    </a:cubicBezTo>
                    <a:cubicBezTo>
                      <a:pt x="268" y="3"/>
                      <a:pt x="306" y="2"/>
                      <a:pt x="315" y="11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70" name="Freeform 88">
                <a:extLst>
                  <a:ext uri="{FF2B5EF4-FFF2-40B4-BE49-F238E27FC236}">
                    <a16:creationId xmlns:a16="http://schemas.microsoft.com/office/drawing/2014/main" id="{DBEB41B7-9C0E-4C47-B137-11689265CE3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170223" y="960421"/>
                <a:ext cx="1006470" cy="765162"/>
              </a:xfrm>
              <a:custGeom>
                <a:avLst/>
                <a:gdLst/>
                <a:ahLst/>
                <a:cxnLst>
                  <a:cxn ang="0">
                    <a:pos x="280" y="372"/>
                  </a:cxn>
                  <a:cxn ang="0">
                    <a:pos x="267" y="360"/>
                  </a:cxn>
                  <a:cxn ang="0">
                    <a:pos x="228" y="336"/>
                  </a:cxn>
                  <a:cxn ang="0">
                    <a:pos x="215" y="302"/>
                  </a:cxn>
                  <a:cxn ang="0">
                    <a:pos x="109" y="219"/>
                  </a:cxn>
                  <a:cxn ang="0">
                    <a:pos x="73" y="223"/>
                  </a:cxn>
                  <a:cxn ang="0">
                    <a:pos x="43" y="217"/>
                  </a:cxn>
                  <a:cxn ang="0">
                    <a:pos x="19" y="202"/>
                  </a:cxn>
                  <a:cxn ang="0">
                    <a:pos x="51" y="190"/>
                  </a:cxn>
                  <a:cxn ang="0">
                    <a:pos x="64" y="180"/>
                  </a:cxn>
                  <a:cxn ang="0">
                    <a:pos x="0" y="166"/>
                  </a:cxn>
                  <a:cxn ang="0">
                    <a:pos x="84" y="141"/>
                  </a:cxn>
                  <a:cxn ang="0">
                    <a:pos x="72" y="102"/>
                  </a:cxn>
                  <a:cxn ang="0">
                    <a:pos x="144" y="59"/>
                  </a:cxn>
                  <a:cxn ang="0">
                    <a:pos x="237" y="56"/>
                  </a:cxn>
                  <a:cxn ang="0">
                    <a:pos x="260" y="53"/>
                  </a:cxn>
                  <a:cxn ang="0">
                    <a:pos x="274" y="38"/>
                  </a:cxn>
                  <a:cxn ang="0">
                    <a:pos x="309" y="36"/>
                  </a:cxn>
                  <a:cxn ang="0">
                    <a:pos x="355" y="15"/>
                  </a:cxn>
                  <a:cxn ang="0">
                    <a:pos x="391" y="13"/>
                  </a:cxn>
                  <a:cxn ang="0">
                    <a:pos x="534" y="0"/>
                  </a:cxn>
                  <a:cxn ang="0">
                    <a:pos x="594" y="48"/>
                  </a:cxn>
                  <a:cxn ang="0">
                    <a:pos x="570" y="75"/>
                  </a:cxn>
                  <a:cxn ang="0">
                    <a:pos x="603" y="102"/>
                  </a:cxn>
                  <a:cxn ang="0">
                    <a:pos x="684" y="66"/>
                  </a:cxn>
                  <a:cxn ang="0">
                    <a:pos x="730" y="51"/>
                  </a:cxn>
                  <a:cxn ang="0">
                    <a:pos x="702" y="94"/>
                  </a:cxn>
                  <a:cxn ang="0">
                    <a:pos x="691" y="114"/>
                  </a:cxn>
                  <a:cxn ang="0">
                    <a:pos x="654" y="150"/>
                  </a:cxn>
                  <a:cxn ang="0">
                    <a:pos x="677" y="178"/>
                  </a:cxn>
                  <a:cxn ang="0">
                    <a:pos x="657" y="202"/>
                  </a:cxn>
                  <a:cxn ang="0">
                    <a:pos x="669" y="236"/>
                  </a:cxn>
                  <a:cxn ang="0">
                    <a:pos x="673" y="260"/>
                  </a:cxn>
                  <a:cxn ang="0">
                    <a:pos x="633" y="295"/>
                  </a:cxn>
                  <a:cxn ang="0">
                    <a:pos x="637" y="305"/>
                  </a:cxn>
                  <a:cxn ang="0">
                    <a:pos x="601" y="297"/>
                  </a:cxn>
                  <a:cxn ang="0">
                    <a:pos x="633" y="358"/>
                  </a:cxn>
                  <a:cxn ang="0">
                    <a:pos x="596" y="347"/>
                  </a:cxn>
                  <a:cxn ang="0">
                    <a:pos x="616" y="375"/>
                  </a:cxn>
                  <a:cxn ang="0">
                    <a:pos x="518" y="408"/>
                  </a:cxn>
                  <a:cxn ang="0">
                    <a:pos x="483" y="445"/>
                  </a:cxn>
                  <a:cxn ang="0">
                    <a:pos x="443" y="449"/>
                  </a:cxn>
                  <a:cxn ang="0">
                    <a:pos x="402" y="485"/>
                  </a:cxn>
                  <a:cxn ang="0">
                    <a:pos x="384" y="523"/>
                  </a:cxn>
                  <a:cxn ang="0">
                    <a:pos x="362" y="571"/>
                  </a:cxn>
                  <a:cxn ang="0">
                    <a:pos x="313" y="560"/>
                  </a:cxn>
                  <a:cxn ang="0">
                    <a:pos x="270" y="499"/>
                  </a:cxn>
                  <a:cxn ang="0">
                    <a:pos x="256" y="475"/>
                  </a:cxn>
                  <a:cxn ang="0">
                    <a:pos x="237" y="438"/>
                  </a:cxn>
                  <a:cxn ang="0">
                    <a:pos x="255" y="403"/>
                  </a:cxn>
                </a:cxnLst>
                <a:rect l="0" t="0" r="r" b="b"/>
                <a:pathLst>
                  <a:path w="756" h="575">
                    <a:moveTo>
                      <a:pt x="255" y="403"/>
                    </a:moveTo>
                    <a:cubicBezTo>
                      <a:pt x="261" y="400"/>
                      <a:pt x="261" y="400"/>
                      <a:pt x="267" y="402"/>
                    </a:cubicBezTo>
                    <a:cubicBezTo>
                      <a:pt x="270" y="389"/>
                      <a:pt x="276" y="385"/>
                      <a:pt x="280" y="372"/>
                    </a:cubicBezTo>
                    <a:cubicBezTo>
                      <a:pt x="266" y="368"/>
                      <a:pt x="234" y="366"/>
                      <a:pt x="233" y="353"/>
                    </a:cubicBezTo>
                    <a:cubicBezTo>
                      <a:pt x="237" y="352"/>
                      <a:pt x="236" y="353"/>
                      <a:pt x="240" y="353"/>
                    </a:cubicBezTo>
                    <a:cubicBezTo>
                      <a:pt x="250" y="353"/>
                      <a:pt x="256" y="360"/>
                      <a:pt x="267" y="360"/>
                    </a:cubicBezTo>
                    <a:cubicBezTo>
                      <a:pt x="271" y="360"/>
                      <a:pt x="271" y="356"/>
                      <a:pt x="271" y="353"/>
                    </a:cubicBezTo>
                    <a:cubicBezTo>
                      <a:pt x="258" y="349"/>
                      <a:pt x="254" y="328"/>
                      <a:pt x="239" y="328"/>
                    </a:cubicBezTo>
                    <a:cubicBezTo>
                      <a:pt x="235" y="328"/>
                      <a:pt x="234" y="336"/>
                      <a:pt x="228" y="336"/>
                    </a:cubicBezTo>
                    <a:cubicBezTo>
                      <a:pt x="220" y="336"/>
                      <a:pt x="216" y="335"/>
                      <a:pt x="216" y="328"/>
                    </a:cubicBezTo>
                    <a:cubicBezTo>
                      <a:pt x="216" y="318"/>
                      <a:pt x="226" y="319"/>
                      <a:pt x="226" y="309"/>
                    </a:cubicBezTo>
                    <a:cubicBezTo>
                      <a:pt x="226" y="303"/>
                      <a:pt x="219" y="302"/>
                      <a:pt x="215" y="302"/>
                    </a:cubicBezTo>
                    <a:cubicBezTo>
                      <a:pt x="215" y="295"/>
                      <a:pt x="215" y="295"/>
                      <a:pt x="215" y="295"/>
                    </a:cubicBezTo>
                    <a:cubicBezTo>
                      <a:pt x="203" y="257"/>
                      <a:pt x="172" y="219"/>
                      <a:pt x="122" y="219"/>
                    </a:cubicBezTo>
                    <a:cubicBezTo>
                      <a:pt x="115" y="219"/>
                      <a:pt x="113" y="219"/>
                      <a:pt x="109" y="219"/>
                    </a:cubicBezTo>
                    <a:cubicBezTo>
                      <a:pt x="103" y="219"/>
                      <a:pt x="101" y="224"/>
                      <a:pt x="95" y="224"/>
                    </a:cubicBezTo>
                    <a:cubicBezTo>
                      <a:pt x="91" y="224"/>
                      <a:pt x="87" y="221"/>
                      <a:pt x="82" y="221"/>
                    </a:cubicBezTo>
                    <a:cubicBezTo>
                      <a:pt x="77" y="221"/>
                      <a:pt x="75" y="222"/>
                      <a:pt x="73" y="223"/>
                    </a:cubicBezTo>
                    <a:cubicBezTo>
                      <a:pt x="74" y="224"/>
                      <a:pt x="76" y="226"/>
                      <a:pt x="77" y="226"/>
                    </a:cubicBezTo>
                    <a:cubicBezTo>
                      <a:pt x="75" y="229"/>
                      <a:pt x="75" y="228"/>
                      <a:pt x="72" y="228"/>
                    </a:cubicBezTo>
                    <a:cubicBezTo>
                      <a:pt x="62" y="228"/>
                      <a:pt x="48" y="224"/>
                      <a:pt x="43" y="217"/>
                    </a:cubicBezTo>
                    <a:cubicBezTo>
                      <a:pt x="47" y="214"/>
                      <a:pt x="50" y="214"/>
                      <a:pt x="52" y="210"/>
                    </a:cubicBezTo>
                    <a:cubicBezTo>
                      <a:pt x="45" y="207"/>
                      <a:pt x="39" y="202"/>
                      <a:pt x="34" y="202"/>
                    </a:cubicBezTo>
                    <a:cubicBezTo>
                      <a:pt x="24" y="202"/>
                      <a:pt x="27" y="206"/>
                      <a:pt x="19" y="202"/>
                    </a:cubicBezTo>
                    <a:cubicBezTo>
                      <a:pt x="19" y="196"/>
                      <a:pt x="28" y="194"/>
                      <a:pt x="32" y="194"/>
                    </a:cubicBezTo>
                    <a:cubicBezTo>
                      <a:pt x="37" y="194"/>
                      <a:pt x="40" y="194"/>
                      <a:pt x="43" y="194"/>
                    </a:cubicBezTo>
                    <a:cubicBezTo>
                      <a:pt x="47" y="194"/>
                      <a:pt x="49" y="193"/>
                      <a:pt x="51" y="190"/>
                    </a:cubicBezTo>
                    <a:cubicBezTo>
                      <a:pt x="76" y="190"/>
                      <a:pt x="76" y="190"/>
                      <a:pt x="76" y="190"/>
                    </a:cubicBezTo>
                    <a:cubicBezTo>
                      <a:pt x="80" y="187"/>
                      <a:pt x="80" y="185"/>
                      <a:pt x="82" y="180"/>
                    </a:cubicBezTo>
                    <a:cubicBezTo>
                      <a:pt x="64" y="180"/>
                      <a:pt x="64" y="180"/>
                      <a:pt x="64" y="180"/>
                    </a:cubicBezTo>
                    <a:cubicBezTo>
                      <a:pt x="63" y="183"/>
                      <a:pt x="62" y="185"/>
                      <a:pt x="60" y="185"/>
                    </a:cubicBezTo>
                    <a:cubicBezTo>
                      <a:pt x="53" y="185"/>
                      <a:pt x="50" y="185"/>
                      <a:pt x="44" y="185"/>
                    </a:cubicBezTo>
                    <a:cubicBezTo>
                      <a:pt x="42" y="185"/>
                      <a:pt x="0" y="173"/>
                      <a:pt x="0" y="166"/>
                    </a:cubicBezTo>
                    <a:cubicBezTo>
                      <a:pt x="0" y="152"/>
                      <a:pt x="16" y="157"/>
                      <a:pt x="25" y="154"/>
                    </a:cubicBezTo>
                    <a:cubicBezTo>
                      <a:pt x="33" y="151"/>
                      <a:pt x="38" y="146"/>
                      <a:pt x="46" y="144"/>
                    </a:cubicBezTo>
                    <a:cubicBezTo>
                      <a:pt x="58" y="140"/>
                      <a:pt x="74" y="146"/>
                      <a:pt x="84" y="141"/>
                    </a:cubicBezTo>
                    <a:cubicBezTo>
                      <a:pt x="91" y="136"/>
                      <a:pt x="96" y="128"/>
                      <a:pt x="96" y="117"/>
                    </a:cubicBezTo>
                    <a:cubicBezTo>
                      <a:pt x="88" y="116"/>
                      <a:pt x="63" y="117"/>
                      <a:pt x="63" y="109"/>
                    </a:cubicBezTo>
                    <a:cubicBezTo>
                      <a:pt x="63" y="105"/>
                      <a:pt x="69" y="102"/>
                      <a:pt x="72" y="102"/>
                    </a:cubicBezTo>
                    <a:cubicBezTo>
                      <a:pt x="87" y="97"/>
                      <a:pt x="106" y="86"/>
                      <a:pt x="115" y="78"/>
                    </a:cubicBezTo>
                    <a:cubicBezTo>
                      <a:pt x="119" y="80"/>
                      <a:pt x="122" y="81"/>
                      <a:pt x="127" y="81"/>
                    </a:cubicBezTo>
                    <a:cubicBezTo>
                      <a:pt x="142" y="81"/>
                      <a:pt x="130" y="61"/>
                      <a:pt x="144" y="59"/>
                    </a:cubicBezTo>
                    <a:cubicBezTo>
                      <a:pt x="162" y="57"/>
                      <a:pt x="169" y="52"/>
                      <a:pt x="185" y="52"/>
                    </a:cubicBezTo>
                    <a:cubicBezTo>
                      <a:pt x="198" y="49"/>
                      <a:pt x="206" y="42"/>
                      <a:pt x="218" y="42"/>
                    </a:cubicBezTo>
                    <a:cubicBezTo>
                      <a:pt x="226" y="42"/>
                      <a:pt x="229" y="56"/>
                      <a:pt x="237" y="56"/>
                    </a:cubicBezTo>
                    <a:cubicBezTo>
                      <a:pt x="237" y="52"/>
                      <a:pt x="235" y="50"/>
                      <a:pt x="235" y="47"/>
                    </a:cubicBezTo>
                    <a:cubicBezTo>
                      <a:pt x="239" y="42"/>
                      <a:pt x="239" y="42"/>
                      <a:pt x="239" y="42"/>
                    </a:cubicBezTo>
                    <a:cubicBezTo>
                      <a:pt x="244" y="51"/>
                      <a:pt x="252" y="50"/>
                      <a:pt x="260" y="53"/>
                    </a:cubicBezTo>
                    <a:cubicBezTo>
                      <a:pt x="262" y="53"/>
                      <a:pt x="267" y="53"/>
                      <a:pt x="267" y="53"/>
                    </a:cubicBezTo>
                    <a:cubicBezTo>
                      <a:pt x="266" y="50"/>
                      <a:pt x="263" y="47"/>
                      <a:pt x="263" y="44"/>
                    </a:cubicBezTo>
                    <a:cubicBezTo>
                      <a:pt x="263" y="38"/>
                      <a:pt x="270" y="38"/>
                      <a:pt x="274" y="38"/>
                    </a:cubicBezTo>
                    <a:cubicBezTo>
                      <a:pt x="293" y="38"/>
                      <a:pt x="303" y="48"/>
                      <a:pt x="314" y="53"/>
                    </a:cubicBezTo>
                    <a:cubicBezTo>
                      <a:pt x="334" y="53"/>
                      <a:pt x="334" y="53"/>
                      <a:pt x="334" y="53"/>
                    </a:cubicBezTo>
                    <a:cubicBezTo>
                      <a:pt x="327" y="50"/>
                      <a:pt x="309" y="44"/>
                      <a:pt x="309" y="36"/>
                    </a:cubicBezTo>
                    <a:cubicBezTo>
                      <a:pt x="309" y="29"/>
                      <a:pt x="322" y="31"/>
                      <a:pt x="326" y="30"/>
                    </a:cubicBezTo>
                    <a:cubicBezTo>
                      <a:pt x="323" y="27"/>
                      <a:pt x="320" y="27"/>
                      <a:pt x="318" y="24"/>
                    </a:cubicBezTo>
                    <a:cubicBezTo>
                      <a:pt x="330" y="18"/>
                      <a:pt x="341" y="15"/>
                      <a:pt x="355" y="15"/>
                    </a:cubicBezTo>
                    <a:cubicBezTo>
                      <a:pt x="366" y="15"/>
                      <a:pt x="373" y="15"/>
                      <a:pt x="382" y="18"/>
                    </a:cubicBezTo>
                    <a:cubicBezTo>
                      <a:pt x="391" y="18"/>
                      <a:pt x="391" y="18"/>
                      <a:pt x="391" y="18"/>
                    </a:cubicBezTo>
                    <a:cubicBezTo>
                      <a:pt x="391" y="13"/>
                      <a:pt x="391" y="13"/>
                      <a:pt x="391" y="13"/>
                    </a:cubicBezTo>
                    <a:cubicBezTo>
                      <a:pt x="398" y="12"/>
                      <a:pt x="402" y="13"/>
                      <a:pt x="409" y="13"/>
                    </a:cubicBezTo>
                    <a:cubicBezTo>
                      <a:pt x="430" y="13"/>
                      <a:pt x="447" y="0"/>
                      <a:pt x="470" y="0"/>
                    </a:cubicBezTo>
                    <a:cubicBezTo>
                      <a:pt x="495" y="0"/>
                      <a:pt x="512" y="0"/>
                      <a:pt x="534" y="0"/>
                    </a:cubicBezTo>
                    <a:cubicBezTo>
                      <a:pt x="560" y="0"/>
                      <a:pt x="579" y="17"/>
                      <a:pt x="600" y="26"/>
                    </a:cubicBezTo>
                    <a:cubicBezTo>
                      <a:pt x="612" y="31"/>
                      <a:pt x="627" y="28"/>
                      <a:pt x="638" y="30"/>
                    </a:cubicBezTo>
                    <a:cubicBezTo>
                      <a:pt x="636" y="46"/>
                      <a:pt x="606" y="44"/>
                      <a:pt x="594" y="48"/>
                    </a:cubicBezTo>
                    <a:cubicBezTo>
                      <a:pt x="497" y="53"/>
                      <a:pt x="497" y="53"/>
                      <a:pt x="497" y="53"/>
                    </a:cubicBezTo>
                    <a:cubicBezTo>
                      <a:pt x="505" y="59"/>
                      <a:pt x="579" y="50"/>
                      <a:pt x="587" y="53"/>
                    </a:cubicBezTo>
                    <a:cubicBezTo>
                      <a:pt x="586" y="57"/>
                      <a:pt x="567" y="75"/>
                      <a:pt x="570" y="75"/>
                    </a:cubicBezTo>
                    <a:cubicBezTo>
                      <a:pt x="581" y="75"/>
                      <a:pt x="607" y="50"/>
                      <a:pt x="622" y="50"/>
                    </a:cubicBezTo>
                    <a:cubicBezTo>
                      <a:pt x="630" y="50"/>
                      <a:pt x="633" y="57"/>
                      <a:pt x="633" y="64"/>
                    </a:cubicBezTo>
                    <a:cubicBezTo>
                      <a:pt x="633" y="67"/>
                      <a:pt x="605" y="97"/>
                      <a:pt x="603" y="102"/>
                    </a:cubicBezTo>
                    <a:cubicBezTo>
                      <a:pt x="615" y="99"/>
                      <a:pt x="637" y="70"/>
                      <a:pt x="644" y="64"/>
                    </a:cubicBezTo>
                    <a:cubicBezTo>
                      <a:pt x="655" y="64"/>
                      <a:pt x="674" y="64"/>
                      <a:pt x="674" y="64"/>
                    </a:cubicBezTo>
                    <a:cubicBezTo>
                      <a:pt x="674" y="64"/>
                      <a:pt x="682" y="66"/>
                      <a:pt x="684" y="66"/>
                    </a:cubicBezTo>
                    <a:cubicBezTo>
                      <a:pt x="692" y="63"/>
                      <a:pt x="693" y="60"/>
                      <a:pt x="700" y="57"/>
                    </a:cubicBezTo>
                    <a:cubicBezTo>
                      <a:pt x="721" y="57"/>
                      <a:pt x="721" y="57"/>
                      <a:pt x="721" y="57"/>
                    </a:cubicBezTo>
                    <a:cubicBezTo>
                      <a:pt x="723" y="52"/>
                      <a:pt x="726" y="51"/>
                      <a:pt x="730" y="51"/>
                    </a:cubicBezTo>
                    <a:cubicBezTo>
                      <a:pt x="736" y="51"/>
                      <a:pt x="756" y="61"/>
                      <a:pt x="756" y="67"/>
                    </a:cubicBezTo>
                    <a:cubicBezTo>
                      <a:pt x="756" y="72"/>
                      <a:pt x="748" y="76"/>
                      <a:pt x="745" y="77"/>
                    </a:cubicBezTo>
                    <a:cubicBezTo>
                      <a:pt x="731" y="82"/>
                      <a:pt x="722" y="94"/>
                      <a:pt x="702" y="94"/>
                    </a:cubicBezTo>
                    <a:cubicBezTo>
                      <a:pt x="707" y="97"/>
                      <a:pt x="708" y="97"/>
                      <a:pt x="711" y="94"/>
                    </a:cubicBezTo>
                    <a:cubicBezTo>
                      <a:pt x="711" y="107"/>
                      <a:pt x="699" y="107"/>
                      <a:pt x="691" y="109"/>
                    </a:cubicBezTo>
                    <a:cubicBezTo>
                      <a:pt x="694" y="115"/>
                      <a:pt x="691" y="110"/>
                      <a:pt x="691" y="114"/>
                    </a:cubicBezTo>
                    <a:cubicBezTo>
                      <a:pt x="691" y="121"/>
                      <a:pt x="680" y="123"/>
                      <a:pt x="671" y="125"/>
                    </a:cubicBezTo>
                    <a:cubicBezTo>
                      <a:pt x="672" y="130"/>
                      <a:pt x="671" y="130"/>
                      <a:pt x="671" y="132"/>
                    </a:cubicBezTo>
                    <a:cubicBezTo>
                      <a:pt x="671" y="141"/>
                      <a:pt x="662" y="144"/>
                      <a:pt x="654" y="150"/>
                    </a:cubicBezTo>
                    <a:cubicBezTo>
                      <a:pt x="648" y="154"/>
                      <a:pt x="649" y="165"/>
                      <a:pt x="646" y="169"/>
                    </a:cubicBezTo>
                    <a:cubicBezTo>
                      <a:pt x="651" y="172"/>
                      <a:pt x="655" y="169"/>
                      <a:pt x="659" y="169"/>
                    </a:cubicBezTo>
                    <a:cubicBezTo>
                      <a:pt x="667" y="169"/>
                      <a:pt x="673" y="174"/>
                      <a:pt x="677" y="178"/>
                    </a:cubicBezTo>
                    <a:cubicBezTo>
                      <a:pt x="675" y="179"/>
                      <a:pt x="672" y="180"/>
                      <a:pt x="669" y="180"/>
                    </a:cubicBezTo>
                    <a:cubicBezTo>
                      <a:pt x="671" y="187"/>
                      <a:pt x="688" y="185"/>
                      <a:pt x="688" y="196"/>
                    </a:cubicBezTo>
                    <a:cubicBezTo>
                      <a:pt x="688" y="206"/>
                      <a:pt x="665" y="202"/>
                      <a:pt x="657" y="202"/>
                    </a:cubicBezTo>
                    <a:cubicBezTo>
                      <a:pt x="652" y="202"/>
                      <a:pt x="648" y="206"/>
                      <a:pt x="648" y="209"/>
                    </a:cubicBezTo>
                    <a:cubicBezTo>
                      <a:pt x="648" y="217"/>
                      <a:pt x="656" y="217"/>
                      <a:pt x="663" y="217"/>
                    </a:cubicBezTo>
                    <a:cubicBezTo>
                      <a:pt x="663" y="226"/>
                      <a:pt x="669" y="229"/>
                      <a:pt x="669" y="236"/>
                    </a:cubicBezTo>
                    <a:cubicBezTo>
                      <a:pt x="669" y="239"/>
                      <a:pt x="667" y="243"/>
                      <a:pt x="669" y="245"/>
                    </a:cubicBezTo>
                    <a:cubicBezTo>
                      <a:pt x="662" y="245"/>
                      <a:pt x="655" y="245"/>
                      <a:pt x="655" y="251"/>
                    </a:cubicBezTo>
                    <a:cubicBezTo>
                      <a:pt x="655" y="258"/>
                      <a:pt x="667" y="258"/>
                      <a:pt x="673" y="260"/>
                    </a:cubicBezTo>
                    <a:cubicBezTo>
                      <a:pt x="670" y="267"/>
                      <a:pt x="661" y="271"/>
                      <a:pt x="653" y="272"/>
                    </a:cubicBezTo>
                    <a:cubicBezTo>
                      <a:pt x="653" y="275"/>
                      <a:pt x="655" y="277"/>
                      <a:pt x="657" y="278"/>
                    </a:cubicBezTo>
                    <a:cubicBezTo>
                      <a:pt x="654" y="292"/>
                      <a:pt x="637" y="286"/>
                      <a:pt x="633" y="295"/>
                    </a:cubicBezTo>
                    <a:cubicBezTo>
                      <a:pt x="628" y="292"/>
                      <a:pt x="623" y="290"/>
                      <a:pt x="620" y="285"/>
                    </a:cubicBezTo>
                    <a:cubicBezTo>
                      <a:pt x="613" y="285"/>
                      <a:pt x="613" y="285"/>
                      <a:pt x="613" y="285"/>
                    </a:cubicBezTo>
                    <a:cubicBezTo>
                      <a:pt x="618" y="297"/>
                      <a:pt x="637" y="293"/>
                      <a:pt x="637" y="305"/>
                    </a:cubicBezTo>
                    <a:cubicBezTo>
                      <a:pt x="637" y="310"/>
                      <a:pt x="636" y="317"/>
                      <a:pt x="631" y="317"/>
                    </a:cubicBezTo>
                    <a:cubicBezTo>
                      <a:pt x="623" y="317"/>
                      <a:pt x="609" y="306"/>
                      <a:pt x="607" y="297"/>
                    </a:cubicBezTo>
                    <a:cubicBezTo>
                      <a:pt x="603" y="298"/>
                      <a:pt x="602" y="297"/>
                      <a:pt x="601" y="297"/>
                    </a:cubicBezTo>
                    <a:cubicBezTo>
                      <a:pt x="601" y="304"/>
                      <a:pt x="601" y="304"/>
                      <a:pt x="601" y="304"/>
                    </a:cubicBezTo>
                    <a:cubicBezTo>
                      <a:pt x="617" y="320"/>
                      <a:pt x="645" y="327"/>
                      <a:pt x="645" y="352"/>
                    </a:cubicBezTo>
                    <a:cubicBezTo>
                      <a:pt x="645" y="357"/>
                      <a:pt x="638" y="358"/>
                      <a:pt x="633" y="358"/>
                    </a:cubicBezTo>
                    <a:cubicBezTo>
                      <a:pt x="612" y="358"/>
                      <a:pt x="617" y="336"/>
                      <a:pt x="599" y="336"/>
                    </a:cubicBezTo>
                    <a:cubicBezTo>
                      <a:pt x="596" y="336"/>
                      <a:pt x="594" y="337"/>
                      <a:pt x="592" y="336"/>
                    </a:cubicBezTo>
                    <a:cubicBezTo>
                      <a:pt x="592" y="342"/>
                      <a:pt x="596" y="343"/>
                      <a:pt x="596" y="347"/>
                    </a:cubicBezTo>
                    <a:cubicBezTo>
                      <a:pt x="596" y="351"/>
                      <a:pt x="589" y="352"/>
                      <a:pt x="587" y="352"/>
                    </a:cubicBezTo>
                    <a:cubicBezTo>
                      <a:pt x="587" y="366"/>
                      <a:pt x="626" y="364"/>
                      <a:pt x="635" y="367"/>
                    </a:cubicBezTo>
                    <a:cubicBezTo>
                      <a:pt x="629" y="372"/>
                      <a:pt x="624" y="373"/>
                      <a:pt x="616" y="375"/>
                    </a:cubicBezTo>
                    <a:cubicBezTo>
                      <a:pt x="602" y="380"/>
                      <a:pt x="597" y="393"/>
                      <a:pt x="584" y="397"/>
                    </a:cubicBezTo>
                    <a:cubicBezTo>
                      <a:pt x="569" y="402"/>
                      <a:pt x="556" y="400"/>
                      <a:pt x="539" y="408"/>
                    </a:cubicBezTo>
                    <a:cubicBezTo>
                      <a:pt x="518" y="408"/>
                      <a:pt x="518" y="408"/>
                      <a:pt x="518" y="408"/>
                    </a:cubicBezTo>
                    <a:cubicBezTo>
                      <a:pt x="514" y="410"/>
                      <a:pt x="510" y="412"/>
                      <a:pt x="510" y="415"/>
                    </a:cubicBezTo>
                    <a:cubicBezTo>
                      <a:pt x="498" y="423"/>
                      <a:pt x="498" y="423"/>
                      <a:pt x="498" y="423"/>
                    </a:cubicBezTo>
                    <a:cubicBezTo>
                      <a:pt x="490" y="430"/>
                      <a:pt x="490" y="438"/>
                      <a:pt x="483" y="445"/>
                    </a:cubicBezTo>
                    <a:cubicBezTo>
                      <a:pt x="474" y="454"/>
                      <a:pt x="459" y="452"/>
                      <a:pt x="450" y="458"/>
                    </a:cubicBezTo>
                    <a:cubicBezTo>
                      <a:pt x="443" y="458"/>
                      <a:pt x="443" y="458"/>
                      <a:pt x="443" y="458"/>
                    </a:cubicBezTo>
                    <a:cubicBezTo>
                      <a:pt x="443" y="449"/>
                      <a:pt x="443" y="449"/>
                      <a:pt x="443" y="449"/>
                    </a:cubicBezTo>
                    <a:cubicBezTo>
                      <a:pt x="437" y="452"/>
                      <a:pt x="438" y="457"/>
                      <a:pt x="435" y="460"/>
                    </a:cubicBezTo>
                    <a:cubicBezTo>
                      <a:pt x="425" y="470"/>
                      <a:pt x="401" y="466"/>
                      <a:pt x="401" y="480"/>
                    </a:cubicBezTo>
                    <a:cubicBezTo>
                      <a:pt x="401" y="482"/>
                      <a:pt x="402" y="483"/>
                      <a:pt x="402" y="485"/>
                    </a:cubicBezTo>
                    <a:cubicBezTo>
                      <a:pt x="401" y="486"/>
                      <a:pt x="399" y="488"/>
                      <a:pt x="399" y="490"/>
                    </a:cubicBezTo>
                    <a:cubicBezTo>
                      <a:pt x="399" y="493"/>
                      <a:pt x="405" y="495"/>
                      <a:pt x="405" y="500"/>
                    </a:cubicBezTo>
                    <a:cubicBezTo>
                      <a:pt x="405" y="515"/>
                      <a:pt x="384" y="510"/>
                      <a:pt x="384" y="523"/>
                    </a:cubicBezTo>
                    <a:cubicBezTo>
                      <a:pt x="384" y="531"/>
                      <a:pt x="383" y="543"/>
                      <a:pt x="384" y="547"/>
                    </a:cubicBezTo>
                    <a:cubicBezTo>
                      <a:pt x="374" y="552"/>
                      <a:pt x="379" y="575"/>
                      <a:pt x="367" y="575"/>
                    </a:cubicBezTo>
                    <a:cubicBezTo>
                      <a:pt x="364" y="575"/>
                      <a:pt x="363" y="573"/>
                      <a:pt x="362" y="571"/>
                    </a:cubicBezTo>
                    <a:cubicBezTo>
                      <a:pt x="356" y="571"/>
                      <a:pt x="356" y="574"/>
                      <a:pt x="353" y="574"/>
                    </a:cubicBezTo>
                    <a:cubicBezTo>
                      <a:pt x="342" y="574"/>
                      <a:pt x="343" y="554"/>
                      <a:pt x="332" y="554"/>
                    </a:cubicBezTo>
                    <a:cubicBezTo>
                      <a:pt x="326" y="554"/>
                      <a:pt x="319" y="559"/>
                      <a:pt x="313" y="560"/>
                    </a:cubicBezTo>
                    <a:cubicBezTo>
                      <a:pt x="310" y="550"/>
                      <a:pt x="306" y="553"/>
                      <a:pt x="299" y="547"/>
                    </a:cubicBezTo>
                    <a:cubicBezTo>
                      <a:pt x="296" y="546"/>
                      <a:pt x="297" y="539"/>
                      <a:pt x="296" y="539"/>
                    </a:cubicBezTo>
                    <a:cubicBezTo>
                      <a:pt x="287" y="531"/>
                      <a:pt x="270" y="512"/>
                      <a:pt x="270" y="499"/>
                    </a:cubicBezTo>
                    <a:cubicBezTo>
                      <a:pt x="270" y="493"/>
                      <a:pt x="274" y="494"/>
                      <a:pt x="277" y="490"/>
                    </a:cubicBezTo>
                    <a:cubicBezTo>
                      <a:pt x="270" y="482"/>
                      <a:pt x="268" y="493"/>
                      <a:pt x="260" y="489"/>
                    </a:cubicBezTo>
                    <a:cubicBezTo>
                      <a:pt x="259" y="487"/>
                      <a:pt x="257" y="479"/>
                      <a:pt x="256" y="475"/>
                    </a:cubicBezTo>
                    <a:cubicBezTo>
                      <a:pt x="253" y="466"/>
                      <a:pt x="241" y="461"/>
                      <a:pt x="241" y="449"/>
                    </a:cubicBezTo>
                    <a:cubicBezTo>
                      <a:pt x="241" y="445"/>
                      <a:pt x="244" y="443"/>
                      <a:pt x="246" y="438"/>
                    </a:cubicBezTo>
                    <a:cubicBezTo>
                      <a:pt x="243" y="437"/>
                      <a:pt x="240" y="436"/>
                      <a:pt x="237" y="438"/>
                    </a:cubicBezTo>
                    <a:cubicBezTo>
                      <a:pt x="237" y="428"/>
                      <a:pt x="237" y="428"/>
                      <a:pt x="237" y="428"/>
                    </a:cubicBezTo>
                    <a:cubicBezTo>
                      <a:pt x="243" y="420"/>
                      <a:pt x="246" y="411"/>
                      <a:pt x="255" y="404"/>
                    </a:cubicBezTo>
                    <a:lnTo>
                      <a:pt x="255" y="403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71" name="Freeform 89">
                <a:extLst>
                  <a:ext uri="{FF2B5EF4-FFF2-40B4-BE49-F238E27FC236}">
                    <a16:creationId xmlns:a16="http://schemas.microsoft.com/office/drawing/2014/main" id="{EE5C1036-3FD7-46FD-A495-2D11BADB89C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470259" y="1443013"/>
                <a:ext cx="47624" cy="31750"/>
              </a:xfrm>
              <a:custGeom>
                <a:avLst/>
                <a:gdLst/>
                <a:ahLst/>
                <a:cxnLst>
                  <a:cxn ang="0">
                    <a:pos x="9" y="24"/>
                  </a:cxn>
                  <a:cxn ang="0">
                    <a:pos x="0" y="9"/>
                  </a:cxn>
                  <a:cxn ang="0">
                    <a:pos x="10" y="0"/>
                  </a:cxn>
                  <a:cxn ang="0">
                    <a:pos x="36" y="16"/>
                  </a:cxn>
                  <a:cxn ang="0">
                    <a:pos x="19" y="24"/>
                  </a:cxn>
                  <a:cxn ang="0">
                    <a:pos x="9" y="24"/>
                  </a:cxn>
                </a:cxnLst>
                <a:rect l="0" t="0" r="r" b="b"/>
                <a:pathLst>
                  <a:path w="36" h="24">
                    <a:moveTo>
                      <a:pt x="9" y="24"/>
                    </a:moveTo>
                    <a:cubicBezTo>
                      <a:pt x="5" y="24"/>
                      <a:pt x="0" y="14"/>
                      <a:pt x="0" y="9"/>
                    </a:cubicBezTo>
                    <a:cubicBezTo>
                      <a:pt x="0" y="2"/>
                      <a:pt x="6" y="0"/>
                      <a:pt x="10" y="0"/>
                    </a:cubicBezTo>
                    <a:cubicBezTo>
                      <a:pt x="21" y="0"/>
                      <a:pt x="25" y="12"/>
                      <a:pt x="36" y="16"/>
                    </a:cubicBezTo>
                    <a:cubicBezTo>
                      <a:pt x="35" y="23"/>
                      <a:pt x="26" y="24"/>
                      <a:pt x="19" y="24"/>
                    </a:cubicBezTo>
                    <a:lnTo>
                      <a:pt x="9" y="24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72" name="Freeform 90">
                <a:extLst>
                  <a:ext uri="{FF2B5EF4-FFF2-40B4-BE49-F238E27FC236}">
                    <a16:creationId xmlns:a16="http://schemas.microsoft.com/office/drawing/2014/main" id="{8FA18564-EEEC-4109-8A2A-F0BA099F662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70331" y="1277916"/>
                <a:ext cx="26988" cy="15874"/>
              </a:xfrm>
              <a:custGeom>
                <a:avLst/>
                <a:gdLst/>
                <a:ahLst/>
                <a:cxnLst>
                  <a:cxn ang="0">
                    <a:pos x="6" y="12"/>
                  </a:cxn>
                  <a:cxn ang="0">
                    <a:pos x="0" y="5"/>
                  </a:cxn>
                  <a:cxn ang="0">
                    <a:pos x="4" y="0"/>
                  </a:cxn>
                  <a:cxn ang="0">
                    <a:pos x="12" y="0"/>
                  </a:cxn>
                  <a:cxn ang="0">
                    <a:pos x="12" y="5"/>
                  </a:cxn>
                  <a:cxn ang="0">
                    <a:pos x="20" y="5"/>
                  </a:cxn>
                  <a:cxn ang="0">
                    <a:pos x="6" y="12"/>
                  </a:cxn>
                </a:cxnLst>
                <a:rect l="0" t="0" r="r" b="b"/>
                <a:pathLst>
                  <a:path w="20" h="12">
                    <a:moveTo>
                      <a:pt x="6" y="12"/>
                    </a:moveTo>
                    <a:cubicBezTo>
                      <a:pt x="2" y="12"/>
                      <a:pt x="0" y="8"/>
                      <a:pt x="0" y="5"/>
                    </a:cubicBezTo>
                    <a:cubicBezTo>
                      <a:pt x="0" y="3"/>
                      <a:pt x="3" y="1"/>
                      <a:pt x="4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12" y="3"/>
                      <a:pt x="12" y="4"/>
                      <a:pt x="12" y="5"/>
                    </a:cubicBezTo>
                    <a:cubicBezTo>
                      <a:pt x="20" y="5"/>
                      <a:pt x="20" y="5"/>
                      <a:pt x="20" y="5"/>
                    </a:cubicBezTo>
                    <a:cubicBezTo>
                      <a:pt x="17" y="7"/>
                      <a:pt x="10" y="12"/>
                      <a:pt x="6" y="1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73" name="Freeform 91">
                <a:extLst>
                  <a:ext uri="{FF2B5EF4-FFF2-40B4-BE49-F238E27FC236}">
                    <a16:creationId xmlns:a16="http://schemas.microsoft.com/office/drawing/2014/main" id="{A4233609-2F80-4C84-B752-C1274BF1346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397234" y="1928779"/>
                <a:ext cx="109538" cy="106361"/>
              </a:xfrm>
              <a:custGeom>
                <a:avLst/>
                <a:gdLst/>
                <a:ahLst/>
                <a:cxnLst>
                  <a:cxn ang="0">
                    <a:pos x="4" y="67"/>
                  </a:cxn>
                  <a:cxn ang="0">
                    <a:pos x="0" y="62"/>
                  </a:cxn>
                  <a:cxn ang="0">
                    <a:pos x="8" y="54"/>
                  </a:cxn>
                  <a:cxn ang="0">
                    <a:pos x="8" y="51"/>
                  </a:cxn>
                  <a:cxn ang="0">
                    <a:pos x="4" y="49"/>
                  </a:cxn>
                  <a:cxn ang="0">
                    <a:pos x="28" y="13"/>
                  </a:cxn>
                  <a:cxn ang="0">
                    <a:pos x="41" y="0"/>
                  </a:cxn>
                  <a:cxn ang="0">
                    <a:pos x="44" y="4"/>
                  </a:cxn>
                  <a:cxn ang="0">
                    <a:pos x="32" y="27"/>
                  </a:cxn>
                  <a:cxn ang="0">
                    <a:pos x="32" y="31"/>
                  </a:cxn>
                  <a:cxn ang="0">
                    <a:pos x="39" y="27"/>
                  </a:cxn>
                  <a:cxn ang="0">
                    <a:pos x="46" y="29"/>
                  </a:cxn>
                  <a:cxn ang="0">
                    <a:pos x="44" y="32"/>
                  </a:cxn>
                  <a:cxn ang="0">
                    <a:pos x="44" y="36"/>
                  </a:cxn>
                  <a:cxn ang="0">
                    <a:pos x="52" y="36"/>
                  </a:cxn>
                  <a:cxn ang="0">
                    <a:pos x="52" y="38"/>
                  </a:cxn>
                  <a:cxn ang="0">
                    <a:pos x="57" y="36"/>
                  </a:cxn>
                  <a:cxn ang="0">
                    <a:pos x="70" y="36"/>
                  </a:cxn>
                  <a:cxn ang="0">
                    <a:pos x="69" y="51"/>
                  </a:cxn>
                  <a:cxn ang="0">
                    <a:pos x="74" y="49"/>
                  </a:cxn>
                  <a:cxn ang="0">
                    <a:pos x="70" y="56"/>
                  </a:cxn>
                  <a:cxn ang="0">
                    <a:pos x="73" y="63"/>
                  </a:cxn>
                  <a:cxn ang="0">
                    <a:pos x="79" y="60"/>
                  </a:cxn>
                  <a:cxn ang="0">
                    <a:pos x="82" y="70"/>
                  </a:cxn>
                  <a:cxn ang="0">
                    <a:pos x="75" y="80"/>
                  </a:cxn>
                  <a:cxn ang="0">
                    <a:pos x="71" y="75"/>
                  </a:cxn>
                  <a:cxn ang="0">
                    <a:pos x="67" y="74"/>
                  </a:cxn>
                  <a:cxn ang="0">
                    <a:pos x="63" y="62"/>
                  </a:cxn>
                  <a:cxn ang="0">
                    <a:pos x="50" y="74"/>
                  </a:cxn>
                  <a:cxn ang="0">
                    <a:pos x="47" y="74"/>
                  </a:cxn>
                  <a:cxn ang="0">
                    <a:pos x="52" y="67"/>
                  </a:cxn>
                  <a:cxn ang="0">
                    <a:pos x="40" y="65"/>
                  </a:cxn>
                  <a:cxn ang="0">
                    <a:pos x="31" y="67"/>
                  </a:cxn>
                  <a:cxn ang="0">
                    <a:pos x="18" y="64"/>
                  </a:cxn>
                  <a:cxn ang="0">
                    <a:pos x="4" y="67"/>
                  </a:cxn>
                </a:cxnLst>
                <a:rect l="0" t="0" r="r" b="b"/>
                <a:pathLst>
                  <a:path w="82" h="80">
                    <a:moveTo>
                      <a:pt x="4" y="67"/>
                    </a:moveTo>
                    <a:cubicBezTo>
                      <a:pt x="2" y="67"/>
                      <a:pt x="0" y="64"/>
                      <a:pt x="0" y="62"/>
                    </a:cubicBezTo>
                    <a:cubicBezTo>
                      <a:pt x="0" y="61"/>
                      <a:pt x="8" y="55"/>
                      <a:pt x="8" y="54"/>
                    </a:cubicBezTo>
                    <a:cubicBezTo>
                      <a:pt x="8" y="51"/>
                      <a:pt x="8" y="51"/>
                      <a:pt x="8" y="51"/>
                    </a:cubicBezTo>
                    <a:cubicBezTo>
                      <a:pt x="6" y="51"/>
                      <a:pt x="5" y="51"/>
                      <a:pt x="4" y="49"/>
                    </a:cubicBezTo>
                    <a:cubicBezTo>
                      <a:pt x="17" y="43"/>
                      <a:pt x="21" y="23"/>
                      <a:pt x="28" y="13"/>
                    </a:cubicBezTo>
                    <a:cubicBezTo>
                      <a:pt x="32" y="7"/>
                      <a:pt x="34" y="0"/>
                      <a:pt x="41" y="0"/>
                    </a:cubicBezTo>
                    <a:cubicBezTo>
                      <a:pt x="43" y="0"/>
                      <a:pt x="44" y="3"/>
                      <a:pt x="44" y="4"/>
                    </a:cubicBezTo>
                    <a:cubicBezTo>
                      <a:pt x="44" y="14"/>
                      <a:pt x="35" y="19"/>
                      <a:pt x="32" y="27"/>
                    </a:cubicBezTo>
                    <a:cubicBezTo>
                      <a:pt x="32" y="31"/>
                      <a:pt x="32" y="31"/>
                      <a:pt x="32" y="31"/>
                    </a:cubicBezTo>
                    <a:cubicBezTo>
                      <a:pt x="36" y="30"/>
                      <a:pt x="36" y="27"/>
                      <a:pt x="39" y="27"/>
                    </a:cubicBezTo>
                    <a:cubicBezTo>
                      <a:pt x="42" y="27"/>
                      <a:pt x="44" y="28"/>
                      <a:pt x="46" y="29"/>
                    </a:cubicBezTo>
                    <a:cubicBezTo>
                      <a:pt x="44" y="32"/>
                      <a:pt x="44" y="32"/>
                      <a:pt x="44" y="32"/>
                    </a:cubicBezTo>
                    <a:cubicBezTo>
                      <a:pt x="44" y="36"/>
                      <a:pt x="44" y="36"/>
                      <a:pt x="44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2" y="36"/>
                      <a:pt x="52" y="38"/>
                      <a:pt x="52" y="38"/>
                    </a:cubicBezTo>
                    <a:cubicBezTo>
                      <a:pt x="57" y="36"/>
                      <a:pt x="57" y="36"/>
                      <a:pt x="57" y="36"/>
                    </a:cubicBezTo>
                    <a:cubicBezTo>
                      <a:pt x="62" y="37"/>
                      <a:pt x="68" y="37"/>
                      <a:pt x="70" y="36"/>
                    </a:cubicBezTo>
                    <a:cubicBezTo>
                      <a:pt x="70" y="40"/>
                      <a:pt x="69" y="44"/>
                      <a:pt x="69" y="51"/>
                    </a:cubicBezTo>
                    <a:cubicBezTo>
                      <a:pt x="70" y="50"/>
                      <a:pt x="73" y="49"/>
                      <a:pt x="74" y="49"/>
                    </a:cubicBezTo>
                    <a:cubicBezTo>
                      <a:pt x="74" y="53"/>
                      <a:pt x="70" y="54"/>
                      <a:pt x="70" y="56"/>
                    </a:cubicBezTo>
                    <a:cubicBezTo>
                      <a:pt x="70" y="58"/>
                      <a:pt x="73" y="60"/>
                      <a:pt x="73" y="63"/>
                    </a:cubicBezTo>
                    <a:cubicBezTo>
                      <a:pt x="77" y="63"/>
                      <a:pt x="76" y="62"/>
                      <a:pt x="79" y="60"/>
                    </a:cubicBezTo>
                    <a:cubicBezTo>
                      <a:pt x="79" y="66"/>
                      <a:pt x="82" y="65"/>
                      <a:pt x="82" y="70"/>
                    </a:cubicBezTo>
                    <a:cubicBezTo>
                      <a:pt x="82" y="75"/>
                      <a:pt x="79" y="80"/>
                      <a:pt x="75" y="80"/>
                    </a:cubicBezTo>
                    <a:cubicBezTo>
                      <a:pt x="72" y="80"/>
                      <a:pt x="71" y="77"/>
                      <a:pt x="71" y="75"/>
                    </a:cubicBezTo>
                    <a:cubicBezTo>
                      <a:pt x="69" y="75"/>
                      <a:pt x="69" y="74"/>
                      <a:pt x="67" y="74"/>
                    </a:cubicBezTo>
                    <a:cubicBezTo>
                      <a:pt x="64" y="74"/>
                      <a:pt x="66" y="66"/>
                      <a:pt x="63" y="62"/>
                    </a:cubicBezTo>
                    <a:cubicBezTo>
                      <a:pt x="59" y="67"/>
                      <a:pt x="55" y="74"/>
                      <a:pt x="50" y="74"/>
                    </a:cubicBezTo>
                    <a:cubicBezTo>
                      <a:pt x="49" y="74"/>
                      <a:pt x="47" y="75"/>
                      <a:pt x="47" y="74"/>
                    </a:cubicBezTo>
                    <a:cubicBezTo>
                      <a:pt x="47" y="70"/>
                      <a:pt x="51" y="70"/>
                      <a:pt x="52" y="67"/>
                    </a:cubicBezTo>
                    <a:cubicBezTo>
                      <a:pt x="48" y="67"/>
                      <a:pt x="42" y="70"/>
                      <a:pt x="40" y="65"/>
                    </a:cubicBezTo>
                    <a:cubicBezTo>
                      <a:pt x="37" y="66"/>
                      <a:pt x="34" y="67"/>
                      <a:pt x="31" y="67"/>
                    </a:cubicBezTo>
                    <a:cubicBezTo>
                      <a:pt x="25" y="67"/>
                      <a:pt x="23" y="64"/>
                      <a:pt x="18" y="64"/>
                    </a:cubicBezTo>
                    <a:cubicBezTo>
                      <a:pt x="11" y="64"/>
                      <a:pt x="9" y="67"/>
                      <a:pt x="4" y="67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74" name="Freeform 92">
                <a:extLst>
                  <a:ext uri="{FF2B5EF4-FFF2-40B4-BE49-F238E27FC236}">
                    <a16:creationId xmlns:a16="http://schemas.microsoft.com/office/drawing/2014/main" id="{B3A0C864-D155-4916-8FD7-F8EBC77549F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27277" y="2314535"/>
                <a:ext cx="671510" cy="450843"/>
              </a:xfrm>
              <a:custGeom>
                <a:avLst/>
                <a:gdLst/>
                <a:ahLst/>
                <a:cxnLst>
                  <a:cxn ang="0">
                    <a:pos x="250" y="98"/>
                  </a:cxn>
                  <a:cxn ang="0">
                    <a:pos x="246" y="141"/>
                  </a:cxn>
                  <a:cxn ang="0">
                    <a:pos x="251" y="160"/>
                  </a:cxn>
                  <a:cxn ang="0">
                    <a:pos x="281" y="192"/>
                  </a:cxn>
                  <a:cxn ang="0">
                    <a:pos x="312" y="191"/>
                  </a:cxn>
                  <a:cxn ang="0">
                    <a:pos x="327" y="187"/>
                  </a:cxn>
                  <a:cxn ang="0">
                    <a:pos x="363" y="152"/>
                  </a:cxn>
                  <a:cxn ang="0">
                    <a:pos x="382" y="154"/>
                  </a:cxn>
                  <a:cxn ang="0">
                    <a:pos x="374" y="180"/>
                  </a:cxn>
                  <a:cxn ang="0">
                    <a:pos x="369" y="192"/>
                  </a:cxn>
                  <a:cxn ang="0">
                    <a:pos x="365" y="213"/>
                  </a:cxn>
                  <a:cxn ang="0">
                    <a:pos x="357" y="224"/>
                  </a:cxn>
                  <a:cxn ang="0">
                    <a:pos x="405" y="226"/>
                  </a:cxn>
                  <a:cxn ang="0">
                    <a:pos x="426" y="242"/>
                  </a:cxn>
                  <a:cxn ang="0">
                    <a:pos x="423" y="289"/>
                  </a:cxn>
                  <a:cxn ang="0">
                    <a:pos x="451" y="316"/>
                  </a:cxn>
                  <a:cxn ang="0">
                    <a:pos x="504" y="322"/>
                  </a:cxn>
                  <a:cxn ang="0">
                    <a:pos x="488" y="329"/>
                  </a:cxn>
                  <a:cxn ang="0">
                    <a:pos x="480" y="316"/>
                  </a:cxn>
                  <a:cxn ang="0">
                    <a:pos x="468" y="332"/>
                  </a:cxn>
                  <a:cxn ang="0">
                    <a:pos x="446" y="326"/>
                  </a:cxn>
                  <a:cxn ang="0">
                    <a:pos x="431" y="323"/>
                  </a:cxn>
                  <a:cxn ang="0">
                    <a:pos x="406" y="302"/>
                  </a:cxn>
                  <a:cxn ang="0">
                    <a:pos x="402" y="306"/>
                  </a:cxn>
                  <a:cxn ang="0">
                    <a:pos x="391" y="281"/>
                  </a:cxn>
                  <a:cxn ang="0">
                    <a:pos x="372" y="260"/>
                  </a:cxn>
                  <a:cxn ang="0">
                    <a:pos x="345" y="255"/>
                  </a:cxn>
                  <a:cxn ang="0">
                    <a:pos x="294" y="226"/>
                  </a:cxn>
                  <a:cxn ang="0">
                    <a:pos x="282" y="222"/>
                  </a:cxn>
                  <a:cxn ang="0">
                    <a:pos x="256" y="227"/>
                  </a:cxn>
                  <a:cxn ang="0">
                    <a:pos x="221" y="214"/>
                  </a:cxn>
                  <a:cxn ang="0">
                    <a:pos x="195" y="203"/>
                  </a:cxn>
                  <a:cxn ang="0">
                    <a:pos x="175" y="195"/>
                  </a:cxn>
                  <a:cxn ang="0">
                    <a:pos x="148" y="172"/>
                  </a:cxn>
                  <a:cxn ang="0">
                    <a:pos x="148" y="150"/>
                  </a:cxn>
                  <a:cxn ang="0">
                    <a:pos x="102" y="101"/>
                  </a:cxn>
                  <a:cxn ang="0">
                    <a:pos x="82" y="68"/>
                  </a:cxn>
                  <a:cxn ang="0">
                    <a:pos x="62" y="53"/>
                  </a:cxn>
                  <a:cxn ang="0">
                    <a:pos x="49" y="22"/>
                  </a:cxn>
                  <a:cxn ang="0">
                    <a:pos x="28" y="19"/>
                  </a:cxn>
                  <a:cxn ang="0">
                    <a:pos x="49" y="53"/>
                  </a:cxn>
                  <a:cxn ang="0">
                    <a:pos x="73" y="95"/>
                  </a:cxn>
                  <a:cxn ang="0">
                    <a:pos x="96" y="130"/>
                  </a:cxn>
                  <a:cxn ang="0">
                    <a:pos x="86" y="127"/>
                  </a:cxn>
                  <a:cxn ang="0">
                    <a:pos x="65" y="109"/>
                  </a:cxn>
                  <a:cxn ang="0">
                    <a:pos x="52" y="84"/>
                  </a:cxn>
                  <a:cxn ang="0">
                    <a:pos x="40" y="69"/>
                  </a:cxn>
                  <a:cxn ang="0">
                    <a:pos x="11" y="24"/>
                  </a:cxn>
                  <a:cxn ang="0">
                    <a:pos x="0" y="0"/>
                  </a:cxn>
                  <a:cxn ang="0">
                    <a:pos x="76" y="16"/>
                  </a:cxn>
                  <a:cxn ang="0">
                    <a:pos x="113" y="10"/>
                  </a:cxn>
                  <a:cxn ang="0">
                    <a:pos x="152" y="29"/>
                  </a:cxn>
                  <a:cxn ang="0">
                    <a:pos x="188" y="38"/>
                  </a:cxn>
                  <a:cxn ang="0">
                    <a:pos x="249" y="90"/>
                  </a:cxn>
                  <a:cxn ang="0">
                    <a:pos x="247" y="86"/>
                  </a:cxn>
                </a:cxnLst>
                <a:rect l="0" t="0" r="r" b="b"/>
                <a:pathLst>
                  <a:path w="504" h="338">
                    <a:moveTo>
                      <a:pt x="248" y="91"/>
                    </a:moveTo>
                    <a:cubicBezTo>
                      <a:pt x="249" y="94"/>
                      <a:pt x="250" y="96"/>
                      <a:pt x="250" y="98"/>
                    </a:cubicBezTo>
                    <a:cubicBezTo>
                      <a:pt x="250" y="106"/>
                      <a:pt x="247" y="109"/>
                      <a:pt x="246" y="116"/>
                    </a:cubicBezTo>
                    <a:cubicBezTo>
                      <a:pt x="246" y="141"/>
                      <a:pt x="246" y="141"/>
                      <a:pt x="246" y="141"/>
                    </a:cubicBezTo>
                    <a:cubicBezTo>
                      <a:pt x="245" y="144"/>
                      <a:pt x="248" y="148"/>
                      <a:pt x="249" y="150"/>
                    </a:cubicBezTo>
                    <a:cubicBezTo>
                      <a:pt x="251" y="154"/>
                      <a:pt x="249" y="156"/>
                      <a:pt x="251" y="160"/>
                    </a:cubicBezTo>
                    <a:cubicBezTo>
                      <a:pt x="252" y="164"/>
                      <a:pt x="258" y="170"/>
                      <a:pt x="261" y="173"/>
                    </a:cubicBezTo>
                    <a:cubicBezTo>
                      <a:pt x="269" y="181"/>
                      <a:pt x="269" y="188"/>
                      <a:pt x="281" y="192"/>
                    </a:cubicBezTo>
                    <a:cubicBezTo>
                      <a:pt x="285" y="193"/>
                      <a:pt x="285" y="197"/>
                      <a:pt x="288" y="197"/>
                    </a:cubicBezTo>
                    <a:cubicBezTo>
                      <a:pt x="297" y="197"/>
                      <a:pt x="304" y="191"/>
                      <a:pt x="312" y="191"/>
                    </a:cubicBezTo>
                    <a:cubicBezTo>
                      <a:pt x="317" y="191"/>
                      <a:pt x="319" y="194"/>
                      <a:pt x="321" y="194"/>
                    </a:cubicBezTo>
                    <a:cubicBezTo>
                      <a:pt x="324" y="194"/>
                      <a:pt x="327" y="188"/>
                      <a:pt x="327" y="187"/>
                    </a:cubicBezTo>
                    <a:cubicBezTo>
                      <a:pt x="329" y="181"/>
                      <a:pt x="336" y="176"/>
                      <a:pt x="336" y="169"/>
                    </a:cubicBezTo>
                    <a:cubicBezTo>
                      <a:pt x="336" y="156"/>
                      <a:pt x="351" y="152"/>
                      <a:pt x="363" y="152"/>
                    </a:cubicBezTo>
                    <a:cubicBezTo>
                      <a:pt x="367" y="152"/>
                      <a:pt x="370" y="152"/>
                      <a:pt x="372" y="153"/>
                    </a:cubicBezTo>
                    <a:cubicBezTo>
                      <a:pt x="373" y="154"/>
                      <a:pt x="379" y="154"/>
                      <a:pt x="382" y="154"/>
                    </a:cubicBezTo>
                    <a:cubicBezTo>
                      <a:pt x="382" y="155"/>
                      <a:pt x="382" y="157"/>
                      <a:pt x="382" y="158"/>
                    </a:cubicBezTo>
                    <a:cubicBezTo>
                      <a:pt x="382" y="164"/>
                      <a:pt x="374" y="172"/>
                      <a:pt x="374" y="180"/>
                    </a:cubicBezTo>
                    <a:cubicBezTo>
                      <a:pt x="374" y="188"/>
                      <a:pt x="372" y="191"/>
                      <a:pt x="369" y="195"/>
                    </a:cubicBezTo>
                    <a:cubicBezTo>
                      <a:pt x="369" y="194"/>
                      <a:pt x="369" y="193"/>
                      <a:pt x="369" y="192"/>
                    </a:cubicBezTo>
                    <a:cubicBezTo>
                      <a:pt x="368" y="192"/>
                      <a:pt x="367" y="192"/>
                      <a:pt x="365" y="192"/>
                    </a:cubicBezTo>
                    <a:cubicBezTo>
                      <a:pt x="365" y="197"/>
                      <a:pt x="365" y="207"/>
                      <a:pt x="365" y="213"/>
                    </a:cubicBezTo>
                    <a:cubicBezTo>
                      <a:pt x="365" y="217"/>
                      <a:pt x="360" y="219"/>
                      <a:pt x="357" y="222"/>
                    </a:cubicBezTo>
                    <a:cubicBezTo>
                      <a:pt x="357" y="223"/>
                      <a:pt x="357" y="223"/>
                      <a:pt x="357" y="224"/>
                    </a:cubicBezTo>
                    <a:cubicBezTo>
                      <a:pt x="357" y="227"/>
                      <a:pt x="360" y="229"/>
                      <a:pt x="363" y="229"/>
                    </a:cubicBezTo>
                    <a:cubicBezTo>
                      <a:pt x="377" y="229"/>
                      <a:pt x="389" y="226"/>
                      <a:pt x="405" y="226"/>
                    </a:cubicBezTo>
                    <a:cubicBezTo>
                      <a:pt x="415" y="226"/>
                      <a:pt x="418" y="234"/>
                      <a:pt x="426" y="236"/>
                    </a:cubicBezTo>
                    <a:cubicBezTo>
                      <a:pt x="426" y="238"/>
                      <a:pt x="426" y="240"/>
                      <a:pt x="426" y="242"/>
                    </a:cubicBezTo>
                    <a:cubicBezTo>
                      <a:pt x="426" y="246"/>
                      <a:pt x="425" y="257"/>
                      <a:pt x="423" y="262"/>
                    </a:cubicBezTo>
                    <a:cubicBezTo>
                      <a:pt x="423" y="272"/>
                      <a:pt x="423" y="281"/>
                      <a:pt x="423" y="289"/>
                    </a:cubicBezTo>
                    <a:cubicBezTo>
                      <a:pt x="423" y="298"/>
                      <a:pt x="432" y="302"/>
                      <a:pt x="439" y="306"/>
                    </a:cubicBezTo>
                    <a:cubicBezTo>
                      <a:pt x="444" y="308"/>
                      <a:pt x="444" y="316"/>
                      <a:pt x="451" y="316"/>
                    </a:cubicBezTo>
                    <a:cubicBezTo>
                      <a:pt x="463" y="316"/>
                      <a:pt x="469" y="307"/>
                      <a:pt x="479" y="307"/>
                    </a:cubicBezTo>
                    <a:cubicBezTo>
                      <a:pt x="491" y="307"/>
                      <a:pt x="497" y="316"/>
                      <a:pt x="504" y="322"/>
                    </a:cubicBezTo>
                    <a:cubicBezTo>
                      <a:pt x="503" y="323"/>
                      <a:pt x="494" y="333"/>
                      <a:pt x="493" y="332"/>
                    </a:cubicBezTo>
                    <a:cubicBezTo>
                      <a:pt x="492" y="331"/>
                      <a:pt x="488" y="330"/>
                      <a:pt x="488" y="329"/>
                    </a:cubicBezTo>
                    <a:cubicBezTo>
                      <a:pt x="488" y="327"/>
                      <a:pt x="490" y="326"/>
                      <a:pt x="491" y="324"/>
                    </a:cubicBezTo>
                    <a:cubicBezTo>
                      <a:pt x="486" y="322"/>
                      <a:pt x="484" y="316"/>
                      <a:pt x="480" y="316"/>
                    </a:cubicBezTo>
                    <a:cubicBezTo>
                      <a:pt x="476" y="316"/>
                      <a:pt x="464" y="325"/>
                      <a:pt x="464" y="328"/>
                    </a:cubicBezTo>
                    <a:cubicBezTo>
                      <a:pt x="464" y="330"/>
                      <a:pt x="467" y="331"/>
                      <a:pt x="468" y="332"/>
                    </a:cubicBezTo>
                    <a:cubicBezTo>
                      <a:pt x="467" y="336"/>
                      <a:pt x="465" y="338"/>
                      <a:pt x="461" y="338"/>
                    </a:cubicBezTo>
                    <a:cubicBezTo>
                      <a:pt x="454" y="338"/>
                      <a:pt x="450" y="330"/>
                      <a:pt x="446" y="326"/>
                    </a:cubicBezTo>
                    <a:cubicBezTo>
                      <a:pt x="443" y="323"/>
                      <a:pt x="436" y="326"/>
                      <a:pt x="433" y="326"/>
                    </a:cubicBezTo>
                    <a:cubicBezTo>
                      <a:pt x="432" y="326"/>
                      <a:pt x="431" y="324"/>
                      <a:pt x="431" y="323"/>
                    </a:cubicBezTo>
                    <a:cubicBezTo>
                      <a:pt x="424" y="322"/>
                      <a:pt x="424" y="318"/>
                      <a:pt x="423" y="314"/>
                    </a:cubicBezTo>
                    <a:cubicBezTo>
                      <a:pt x="421" y="311"/>
                      <a:pt x="406" y="302"/>
                      <a:pt x="406" y="302"/>
                    </a:cubicBezTo>
                    <a:cubicBezTo>
                      <a:pt x="405" y="304"/>
                      <a:pt x="405" y="305"/>
                      <a:pt x="406" y="306"/>
                    </a:cubicBezTo>
                    <a:cubicBezTo>
                      <a:pt x="402" y="306"/>
                      <a:pt x="402" y="306"/>
                      <a:pt x="402" y="306"/>
                    </a:cubicBezTo>
                    <a:cubicBezTo>
                      <a:pt x="395" y="302"/>
                      <a:pt x="399" y="296"/>
                      <a:pt x="397" y="289"/>
                    </a:cubicBezTo>
                    <a:cubicBezTo>
                      <a:pt x="396" y="285"/>
                      <a:pt x="394" y="284"/>
                      <a:pt x="391" y="281"/>
                    </a:cubicBezTo>
                    <a:cubicBezTo>
                      <a:pt x="384" y="274"/>
                      <a:pt x="377" y="270"/>
                      <a:pt x="374" y="260"/>
                    </a:cubicBezTo>
                    <a:cubicBezTo>
                      <a:pt x="373" y="260"/>
                      <a:pt x="372" y="260"/>
                      <a:pt x="372" y="260"/>
                    </a:cubicBezTo>
                    <a:cubicBezTo>
                      <a:pt x="368" y="260"/>
                      <a:pt x="366" y="262"/>
                      <a:pt x="363" y="262"/>
                    </a:cubicBezTo>
                    <a:cubicBezTo>
                      <a:pt x="355" y="262"/>
                      <a:pt x="350" y="257"/>
                      <a:pt x="345" y="255"/>
                    </a:cubicBezTo>
                    <a:cubicBezTo>
                      <a:pt x="336" y="251"/>
                      <a:pt x="330" y="253"/>
                      <a:pt x="321" y="248"/>
                    </a:cubicBezTo>
                    <a:cubicBezTo>
                      <a:pt x="308" y="242"/>
                      <a:pt x="306" y="232"/>
                      <a:pt x="294" y="226"/>
                    </a:cubicBezTo>
                    <a:cubicBezTo>
                      <a:pt x="291" y="226"/>
                      <a:pt x="291" y="226"/>
                      <a:pt x="291" y="226"/>
                    </a:cubicBezTo>
                    <a:cubicBezTo>
                      <a:pt x="288" y="224"/>
                      <a:pt x="285" y="222"/>
                      <a:pt x="282" y="222"/>
                    </a:cubicBezTo>
                    <a:cubicBezTo>
                      <a:pt x="274" y="222"/>
                      <a:pt x="272" y="231"/>
                      <a:pt x="265" y="231"/>
                    </a:cubicBezTo>
                    <a:cubicBezTo>
                      <a:pt x="261" y="231"/>
                      <a:pt x="258" y="228"/>
                      <a:pt x="256" y="227"/>
                    </a:cubicBezTo>
                    <a:cubicBezTo>
                      <a:pt x="252" y="225"/>
                      <a:pt x="249" y="226"/>
                      <a:pt x="246" y="226"/>
                    </a:cubicBezTo>
                    <a:cubicBezTo>
                      <a:pt x="241" y="226"/>
                      <a:pt x="226" y="216"/>
                      <a:pt x="221" y="214"/>
                    </a:cubicBezTo>
                    <a:cubicBezTo>
                      <a:pt x="216" y="211"/>
                      <a:pt x="213" y="214"/>
                      <a:pt x="208" y="213"/>
                    </a:cubicBezTo>
                    <a:cubicBezTo>
                      <a:pt x="202" y="211"/>
                      <a:pt x="201" y="206"/>
                      <a:pt x="195" y="203"/>
                    </a:cubicBezTo>
                    <a:cubicBezTo>
                      <a:pt x="189" y="200"/>
                      <a:pt x="186" y="201"/>
                      <a:pt x="180" y="198"/>
                    </a:cubicBezTo>
                    <a:cubicBezTo>
                      <a:pt x="177" y="197"/>
                      <a:pt x="177" y="196"/>
                      <a:pt x="175" y="195"/>
                    </a:cubicBezTo>
                    <a:cubicBezTo>
                      <a:pt x="170" y="190"/>
                      <a:pt x="156" y="187"/>
                      <a:pt x="155" y="181"/>
                    </a:cubicBezTo>
                    <a:cubicBezTo>
                      <a:pt x="151" y="181"/>
                      <a:pt x="148" y="176"/>
                      <a:pt x="148" y="172"/>
                    </a:cubicBezTo>
                    <a:cubicBezTo>
                      <a:pt x="148" y="167"/>
                      <a:pt x="153" y="165"/>
                      <a:pt x="153" y="160"/>
                    </a:cubicBezTo>
                    <a:cubicBezTo>
                      <a:pt x="153" y="154"/>
                      <a:pt x="149" y="153"/>
                      <a:pt x="148" y="150"/>
                    </a:cubicBezTo>
                    <a:cubicBezTo>
                      <a:pt x="143" y="134"/>
                      <a:pt x="128" y="121"/>
                      <a:pt x="118" y="111"/>
                    </a:cubicBezTo>
                    <a:cubicBezTo>
                      <a:pt x="114" y="107"/>
                      <a:pt x="107" y="105"/>
                      <a:pt x="102" y="101"/>
                    </a:cubicBezTo>
                    <a:cubicBezTo>
                      <a:pt x="99" y="97"/>
                      <a:pt x="102" y="93"/>
                      <a:pt x="100" y="88"/>
                    </a:cubicBezTo>
                    <a:cubicBezTo>
                      <a:pt x="96" y="80"/>
                      <a:pt x="82" y="79"/>
                      <a:pt x="82" y="68"/>
                    </a:cubicBezTo>
                    <a:cubicBezTo>
                      <a:pt x="78" y="68"/>
                      <a:pt x="79" y="67"/>
                      <a:pt x="77" y="68"/>
                    </a:cubicBezTo>
                    <a:cubicBezTo>
                      <a:pt x="72" y="63"/>
                      <a:pt x="67" y="58"/>
                      <a:pt x="62" y="53"/>
                    </a:cubicBezTo>
                    <a:cubicBezTo>
                      <a:pt x="58" y="49"/>
                      <a:pt x="60" y="42"/>
                      <a:pt x="56" y="38"/>
                    </a:cubicBezTo>
                    <a:cubicBezTo>
                      <a:pt x="52" y="34"/>
                      <a:pt x="53" y="24"/>
                      <a:pt x="49" y="22"/>
                    </a:cubicBezTo>
                    <a:cubicBezTo>
                      <a:pt x="42" y="19"/>
                      <a:pt x="35" y="19"/>
                      <a:pt x="29" y="13"/>
                    </a:cubicBezTo>
                    <a:cubicBezTo>
                      <a:pt x="27" y="15"/>
                      <a:pt x="28" y="18"/>
                      <a:pt x="28" y="19"/>
                    </a:cubicBezTo>
                    <a:cubicBezTo>
                      <a:pt x="28" y="28"/>
                      <a:pt x="32" y="34"/>
                      <a:pt x="36" y="41"/>
                    </a:cubicBezTo>
                    <a:cubicBezTo>
                      <a:pt x="39" y="48"/>
                      <a:pt x="45" y="48"/>
                      <a:pt x="49" y="53"/>
                    </a:cubicBezTo>
                    <a:cubicBezTo>
                      <a:pt x="55" y="59"/>
                      <a:pt x="56" y="63"/>
                      <a:pt x="58" y="71"/>
                    </a:cubicBezTo>
                    <a:cubicBezTo>
                      <a:pt x="61" y="81"/>
                      <a:pt x="70" y="86"/>
                      <a:pt x="73" y="95"/>
                    </a:cubicBezTo>
                    <a:cubicBezTo>
                      <a:pt x="77" y="106"/>
                      <a:pt x="80" y="117"/>
                      <a:pt x="87" y="122"/>
                    </a:cubicBezTo>
                    <a:cubicBezTo>
                      <a:pt x="91" y="119"/>
                      <a:pt x="96" y="126"/>
                      <a:pt x="96" y="130"/>
                    </a:cubicBezTo>
                    <a:cubicBezTo>
                      <a:pt x="96" y="132"/>
                      <a:pt x="95" y="136"/>
                      <a:pt x="93" y="136"/>
                    </a:cubicBezTo>
                    <a:cubicBezTo>
                      <a:pt x="92" y="136"/>
                      <a:pt x="86" y="129"/>
                      <a:pt x="86" y="127"/>
                    </a:cubicBezTo>
                    <a:cubicBezTo>
                      <a:pt x="78" y="127"/>
                      <a:pt x="74" y="117"/>
                      <a:pt x="69" y="113"/>
                    </a:cubicBezTo>
                    <a:cubicBezTo>
                      <a:pt x="66" y="112"/>
                      <a:pt x="66" y="112"/>
                      <a:pt x="65" y="109"/>
                    </a:cubicBezTo>
                    <a:cubicBezTo>
                      <a:pt x="65" y="98"/>
                      <a:pt x="65" y="98"/>
                      <a:pt x="65" y="98"/>
                    </a:cubicBezTo>
                    <a:cubicBezTo>
                      <a:pt x="60" y="93"/>
                      <a:pt x="56" y="88"/>
                      <a:pt x="52" y="84"/>
                    </a:cubicBezTo>
                    <a:cubicBezTo>
                      <a:pt x="46" y="78"/>
                      <a:pt x="36" y="79"/>
                      <a:pt x="31" y="72"/>
                    </a:cubicBezTo>
                    <a:cubicBezTo>
                      <a:pt x="34" y="72"/>
                      <a:pt x="44" y="74"/>
                      <a:pt x="40" y="69"/>
                    </a:cubicBezTo>
                    <a:cubicBezTo>
                      <a:pt x="34" y="59"/>
                      <a:pt x="26" y="50"/>
                      <a:pt x="19" y="45"/>
                    </a:cubicBezTo>
                    <a:cubicBezTo>
                      <a:pt x="14" y="41"/>
                      <a:pt x="14" y="29"/>
                      <a:pt x="11" y="24"/>
                    </a:cubicBezTo>
                    <a:cubicBezTo>
                      <a:pt x="7" y="16"/>
                      <a:pt x="3" y="13"/>
                      <a:pt x="0" y="3"/>
                    </a:cubicBezTo>
                    <a:cubicBezTo>
                      <a:pt x="0" y="0"/>
                      <a:pt x="0" y="0"/>
                      <a:pt x="0" y="0"/>
                    </a:cubicBezTo>
                    <a:cubicBezTo>
                      <a:pt x="29" y="0"/>
                      <a:pt x="29" y="0"/>
                      <a:pt x="29" y="0"/>
                    </a:cubicBezTo>
                    <a:cubicBezTo>
                      <a:pt x="76" y="16"/>
                      <a:pt x="76" y="16"/>
                      <a:pt x="76" y="16"/>
                    </a:cubicBezTo>
                    <a:cubicBezTo>
                      <a:pt x="113" y="16"/>
                      <a:pt x="113" y="16"/>
                      <a:pt x="113" y="16"/>
                    </a:cubicBezTo>
                    <a:cubicBezTo>
                      <a:pt x="113" y="10"/>
                      <a:pt x="113" y="10"/>
                      <a:pt x="113" y="10"/>
                    </a:cubicBezTo>
                    <a:cubicBezTo>
                      <a:pt x="121" y="10"/>
                      <a:pt x="121" y="10"/>
                      <a:pt x="121" y="10"/>
                    </a:cubicBezTo>
                    <a:cubicBezTo>
                      <a:pt x="136" y="14"/>
                      <a:pt x="145" y="16"/>
                      <a:pt x="152" y="29"/>
                    </a:cubicBezTo>
                    <a:cubicBezTo>
                      <a:pt x="156" y="35"/>
                      <a:pt x="163" y="50"/>
                      <a:pt x="172" y="50"/>
                    </a:cubicBezTo>
                    <a:cubicBezTo>
                      <a:pt x="181" y="50"/>
                      <a:pt x="178" y="38"/>
                      <a:pt x="188" y="38"/>
                    </a:cubicBezTo>
                    <a:cubicBezTo>
                      <a:pt x="214" y="38"/>
                      <a:pt x="213" y="70"/>
                      <a:pt x="227" y="84"/>
                    </a:cubicBezTo>
                    <a:cubicBezTo>
                      <a:pt x="231" y="87"/>
                      <a:pt x="242" y="90"/>
                      <a:pt x="249" y="90"/>
                    </a:cubicBezTo>
                    <a:cubicBezTo>
                      <a:pt x="249" y="89"/>
                      <a:pt x="247" y="87"/>
                      <a:pt x="247" y="86"/>
                    </a:cubicBezTo>
                    <a:cubicBezTo>
                      <a:pt x="247" y="86"/>
                      <a:pt x="247" y="86"/>
                      <a:pt x="247" y="86"/>
                    </a:cubicBezTo>
                    <a:lnTo>
                      <a:pt x="248" y="91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75" name="Freeform 93">
                <a:extLst>
                  <a:ext uri="{FF2B5EF4-FFF2-40B4-BE49-F238E27FC236}">
                    <a16:creationId xmlns:a16="http://schemas.microsoft.com/office/drawing/2014/main" id="{30A4CCDE-8A1D-4409-9E78-A9D309BD70C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16236" y="1895442"/>
                <a:ext cx="20637" cy="9525"/>
              </a:xfrm>
              <a:custGeom>
                <a:avLst/>
                <a:gdLst/>
                <a:ahLst/>
                <a:cxnLst>
                  <a:cxn ang="0">
                    <a:pos x="0" y="0"/>
                  </a:cxn>
                  <a:cxn ang="0">
                    <a:pos x="15" y="7"/>
                  </a:cxn>
                  <a:cxn ang="0">
                    <a:pos x="12" y="7"/>
                  </a:cxn>
                  <a:cxn ang="0">
                    <a:pos x="0" y="3"/>
                  </a:cxn>
                  <a:cxn ang="0">
                    <a:pos x="0" y="0"/>
                  </a:cxn>
                </a:cxnLst>
                <a:rect l="0" t="0" r="r" b="b"/>
                <a:pathLst>
                  <a:path w="15" h="8">
                    <a:moveTo>
                      <a:pt x="0" y="0"/>
                    </a:moveTo>
                    <a:cubicBezTo>
                      <a:pt x="7" y="0"/>
                      <a:pt x="15" y="1"/>
                      <a:pt x="15" y="7"/>
                    </a:cubicBezTo>
                    <a:cubicBezTo>
                      <a:pt x="15" y="8"/>
                      <a:pt x="13" y="7"/>
                      <a:pt x="12" y="7"/>
                    </a:cubicBezTo>
                    <a:cubicBezTo>
                      <a:pt x="8" y="7"/>
                      <a:pt x="2" y="5"/>
                      <a:pt x="0" y="3"/>
                    </a:cubicBezTo>
                    <a:cubicBezTo>
                      <a:pt x="0" y="2"/>
                      <a:pt x="0" y="1"/>
                      <a:pt x="0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76" name="Freeform 94">
                <a:extLst>
                  <a:ext uri="{FF2B5EF4-FFF2-40B4-BE49-F238E27FC236}">
                    <a16:creationId xmlns:a16="http://schemas.microsoft.com/office/drawing/2014/main" id="{04CE8A5A-5AF7-4B66-81C9-60AFF503898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239952" y="1951004"/>
                <a:ext cx="79374" cy="50799"/>
              </a:xfrm>
              <a:custGeom>
                <a:avLst/>
                <a:gdLst/>
                <a:ahLst/>
                <a:cxnLst>
                  <a:cxn ang="0">
                    <a:pos x="0" y="2"/>
                  </a:cxn>
                  <a:cxn ang="0">
                    <a:pos x="6" y="0"/>
                  </a:cxn>
                  <a:cxn ang="0">
                    <a:pos x="18" y="6"/>
                  </a:cxn>
                  <a:cxn ang="0">
                    <a:pos x="59" y="34"/>
                  </a:cxn>
                  <a:cxn ang="0">
                    <a:pos x="59" y="38"/>
                  </a:cxn>
                  <a:cxn ang="0">
                    <a:pos x="55" y="38"/>
                  </a:cxn>
                  <a:cxn ang="0">
                    <a:pos x="22" y="22"/>
                  </a:cxn>
                  <a:cxn ang="0">
                    <a:pos x="27" y="17"/>
                  </a:cxn>
                  <a:cxn ang="0">
                    <a:pos x="4" y="8"/>
                  </a:cxn>
                  <a:cxn ang="0">
                    <a:pos x="8" y="4"/>
                  </a:cxn>
                  <a:cxn ang="0">
                    <a:pos x="2" y="2"/>
                  </a:cxn>
                  <a:cxn ang="0">
                    <a:pos x="0" y="2"/>
                  </a:cxn>
                </a:cxnLst>
                <a:rect l="0" t="0" r="r" b="b"/>
                <a:pathLst>
                  <a:path w="59" h="38">
                    <a:moveTo>
                      <a:pt x="0" y="2"/>
                    </a:moveTo>
                    <a:cubicBezTo>
                      <a:pt x="2" y="1"/>
                      <a:pt x="4" y="0"/>
                      <a:pt x="6" y="0"/>
                    </a:cubicBezTo>
                    <a:cubicBezTo>
                      <a:pt x="11" y="0"/>
                      <a:pt x="15" y="5"/>
                      <a:pt x="18" y="6"/>
                    </a:cubicBezTo>
                    <a:cubicBezTo>
                      <a:pt x="37" y="12"/>
                      <a:pt x="48" y="23"/>
                      <a:pt x="59" y="34"/>
                    </a:cubicBezTo>
                    <a:cubicBezTo>
                      <a:pt x="59" y="38"/>
                      <a:pt x="59" y="38"/>
                      <a:pt x="59" y="38"/>
                    </a:cubicBezTo>
                    <a:cubicBezTo>
                      <a:pt x="58" y="38"/>
                      <a:pt x="56" y="38"/>
                      <a:pt x="55" y="38"/>
                    </a:cubicBezTo>
                    <a:cubicBezTo>
                      <a:pt x="45" y="38"/>
                      <a:pt x="29" y="26"/>
                      <a:pt x="22" y="22"/>
                    </a:cubicBezTo>
                    <a:cubicBezTo>
                      <a:pt x="23" y="19"/>
                      <a:pt x="25" y="19"/>
                      <a:pt x="27" y="17"/>
                    </a:cubicBezTo>
                    <a:cubicBezTo>
                      <a:pt x="18" y="17"/>
                      <a:pt x="6" y="13"/>
                      <a:pt x="4" y="8"/>
                    </a:cubicBezTo>
                    <a:cubicBezTo>
                      <a:pt x="6" y="7"/>
                      <a:pt x="8" y="5"/>
                      <a:pt x="8" y="4"/>
                    </a:cubicBezTo>
                    <a:cubicBezTo>
                      <a:pt x="6" y="3"/>
                      <a:pt x="2" y="2"/>
                      <a:pt x="2" y="2"/>
                    </a:cubicBezTo>
                    <a:lnTo>
                      <a:pt x="0" y="2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77" name="Freeform 95">
                <a:extLst>
                  <a:ext uri="{FF2B5EF4-FFF2-40B4-BE49-F238E27FC236}">
                    <a16:creationId xmlns:a16="http://schemas.microsoft.com/office/drawing/2014/main" id="{AA04AEDC-5EF5-4167-999B-5C085F7B4A8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162165" y="1876393"/>
                <a:ext cx="28575" cy="39688"/>
              </a:xfrm>
              <a:custGeom>
                <a:avLst/>
                <a:gdLst/>
                <a:ahLst/>
                <a:cxnLst>
                  <a:cxn ang="0">
                    <a:pos x="5" y="12"/>
                  </a:cxn>
                  <a:cxn ang="0">
                    <a:pos x="0" y="4"/>
                  </a:cxn>
                  <a:cxn ang="0">
                    <a:pos x="0" y="0"/>
                  </a:cxn>
                  <a:cxn ang="0">
                    <a:pos x="10" y="3"/>
                  </a:cxn>
                  <a:cxn ang="0">
                    <a:pos x="7" y="8"/>
                  </a:cxn>
                  <a:cxn ang="0">
                    <a:pos x="13" y="3"/>
                  </a:cxn>
                  <a:cxn ang="0">
                    <a:pos x="13" y="12"/>
                  </a:cxn>
                  <a:cxn ang="0">
                    <a:pos x="15" y="18"/>
                  </a:cxn>
                  <a:cxn ang="0">
                    <a:pos x="13" y="22"/>
                  </a:cxn>
                  <a:cxn ang="0">
                    <a:pos x="17" y="30"/>
                  </a:cxn>
                  <a:cxn ang="0">
                    <a:pos x="10" y="22"/>
                  </a:cxn>
                  <a:cxn ang="0">
                    <a:pos x="12" y="17"/>
                  </a:cxn>
                  <a:cxn ang="0">
                    <a:pos x="5" y="12"/>
                  </a:cxn>
                </a:cxnLst>
                <a:rect l="0" t="0" r="r" b="b"/>
                <a:pathLst>
                  <a:path w="21" h="30">
                    <a:moveTo>
                      <a:pt x="5" y="12"/>
                    </a:moveTo>
                    <a:cubicBezTo>
                      <a:pt x="3" y="12"/>
                      <a:pt x="2" y="6"/>
                      <a:pt x="0" y="4"/>
                    </a:cubicBezTo>
                    <a:cubicBezTo>
                      <a:pt x="0" y="0"/>
                      <a:pt x="0" y="0"/>
                      <a:pt x="0" y="0"/>
                    </a:cubicBezTo>
                    <a:cubicBezTo>
                      <a:pt x="4" y="0"/>
                      <a:pt x="6" y="3"/>
                      <a:pt x="10" y="3"/>
                    </a:cubicBezTo>
                    <a:cubicBezTo>
                      <a:pt x="10" y="4"/>
                      <a:pt x="5" y="8"/>
                      <a:pt x="7" y="8"/>
                    </a:cubicBezTo>
                    <a:cubicBezTo>
                      <a:pt x="10" y="8"/>
                      <a:pt x="12" y="5"/>
                      <a:pt x="13" y="3"/>
                    </a:cubicBezTo>
                    <a:cubicBezTo>
                      <a:pt x="14" y="5"/>
                      <a:pt x="13" y="8"/>
                      <a:pt x="13" y="12"/>
                    </a:cubicBezTo>
                    <a:cubicBezTo>
                      <a:pt x="13" y="15"/>
                      <a:pt x="15" y="15"/>
                      <a:pt x="15" y="18"/>
                    </a:cubicBezTo>
                    <a:cubicBezTo>
                      <a:pt x="15" y="19"/>
                      <a:pt x="13" y="20"/>
                      <a:pt x="13" y="22"/>
                    </a:cubicBezTo>
                    <a:cubicBezTo>
                      <a:pt x="13" y="24"/>
                      <a:pt x="21" y="30"/>
                      <a:pt x="17" y="30"/>
                    </a:cubicBezTo>
                    <a:cubicBezTo>
                      <a:pt x="13" y="30"/>
                      <a:pt x="10" y="26"/>
                      <a:pt x="10" y="22"/>
                    </a:cubicBezTo>
                    <a:cubicBezTo>
                      <a:pt x="10" y="19"/>
                      <a:pt x="12" y="18"/>
                      <a:pt x="12" y="17"/>
                    </a:cubicBezTo>
                    <a:cubicBezTo>
                      <a:pt x="9" y="16"/>
                      <a:pt x="8" y="12"/>
                      <a:pt x="5" y="1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78" name="Freeform 96">
                <a:extLst>
                  <a:ext uri="{FF2B5EF4-FFF2-40B4-BE49-F238E27FC236}">
                    <a16:creationId xmlns:a16="http://schemas.microsoft.com/office/drawing/2014/main" id="{D5413CD9-76A4-432C-AE09-BD8B13EE69E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803392" y="1787494"/>
                <a:ext cx="34925" cy="23812"/>
              </a:xfrm>
              <a:custGeom>
                <a:avLst/>
                <a:gdLst/>
                <a:ahLst/>
                <a:cxnLst>
                  <a:cxn ang="0">
                    <a:pos x="21" y="0"/>
                  </a:cxn>
                  <a:cxn ang="0">
                    <a:pos x="27" y="0"/>
                  </a:cxn>
                  <a:cxn ang="0">
                    <a:pos x="27" y="6"/>
                  </a:cxn>
                  <a:cxn ang="0">
                    <a:pos x="10" y="18"/>
                  </a:cxn>
                  <a:cxn ang="0">
                    <a:pos x="0" y="12"/>
                  </a:cxn>
                  <a:cxn ang="0">
                    <a:pos x="0" y="7"/>
                  </a:cxn>
                  <a:cxn ang="0">
                    <a:pos x="21" y="0"/>
                  </a:cxn>
                </a:cxnLst>
                <a:rect l="0" t="0" r="r" b="b"/>
                <a:pathLst>
                  <a:path w="27" h="18">
                    <a:moveTo>
                      <a:pt x="21" y="0"/>
                    </a:moveTo>
                    <a:cubicBezTo>
                      <a:pt x="25" y="0"/>
                      <a:pt x="25" y="0"/>
                      <a:pt x="27" y="0"/>
                    </a:cubicBezTo>
                    <a:cubicBezTo>
                      <a:pt x="27" y="6"/>
                      <a:pt x="27" y="6"/>
                      <a:pt x="27" y="6"/>
                    </a:cubicBezTo>
                    <a:cubicBezTo>
                      <a:pt x="19" y="10"/>
                      <a:pt x="16" y="13"/>
                      <a:pt x="10" y="18"/>
                    </a:cubicBezTo>
                    <a:cubicBezTo>
                      <a:pt x="6" y="15"/>
                      <a:pt x="3" y="15"/>
                      <a:pt x="0" y="12"/>
                    </a:cubicBezTo>
                    <a:cubicBezTo>
                      <a:pt x="0" y="7"/>
                      <a:pt x="0" y="7"/>
                      <a:pt x="0" y="7"/>
                    </a:cubicBezTo>
                    <a:cubicBezTo>
                      <a:pt x="8" y="5"/>
                      <a:pt x="14" y="0"/>
                      <a:pt x="21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79" name="Freeform 97">
                <a:extLst>
                  <a:ext uri="{FF2B5EF4-FFF2-40B4-BE49-F238E27FC236}">
                    <a16:creationId xmlns:a16="http://schemas.microsoft.com/office/drawing/2014/main" id="{D77A2AFD-BC12-4F63-B1E5-C5773417E49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311509" y="1963704"/>
                <a:ext cx="42862" cy="22225"/>
              </a:xfrm>
              <a:custGeom>
                <a:avLst/>
                <a:gdLst/>
                <a:ahLst/>
                <a:cxnLst>
                  <a:cxn ang="0">
                    <a:pos x="26" y="17"/>
                  </a:cxn>
                  <a:cxn ang="0">
                    <a:pos x="32" y="14"/>
                  </a:cxn>
                  <a:cxn ang="0">
                    <a:pos x="0" y="3"/>
                  </a:cxn>
                  <a:cxn ang="0">
                    <a:pos x="26" y="17"/>
                  </a:cxn>
                </a:cxnLst>
                <a:rect l="0" t="0" r="r" b="b"/>
                <a:pathLst>
                  <a:path w="32" h="17">
                    <a:moveTo>
                      <a:pt x="26" y="17"/>
                    </a:moveTo>
                    <a:cubicBezTo>
                      <a:pt x="29" y="17"/>
                      <a:pt x="30" y="16"/>
                      <a:pt x="32" y="14"/>
                    </a:cubicBezTo>
                    <a:cubicBezTo>
                      <a:pt x="22" y="9"/>
                      <a:pt x="14" y="0"/>
                      <a:pt x="0" y="3"/>
                    </a:cubicBezTo>
                    <a:cubicBezTo>
                      <a:pt x="6" y="7"/>
                      <a:pt x="18" y="17"/>
                      <a:pt x="26" y="17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80" name="Freeform 98">
                <a:extLst>
                  <a:ext uri="{FF2B5EF4-FFF2-40B4-BE49-F238E27FC236}">
                    <a16:creationId xmlns:a16="http://schemas.microsoft.com/office/drawing/2014/main" id="{2CD876E1-BAFC-4B22-81EE-83C93D99514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314685" y="2030378"/>
                <a:ext cx="31750" cy="20638"/>
              </a:xfrm>
              <a:custGeom>
                <a:avLst/>
                <a:gdLst/>
                <a:ahLst/>
                <a:cxnLst>
                  <a:cxn ang="0">
                    <a:pos x="1" y="0"/>
                  </a:cxn>
                  <a:cxn ang="0">
                    <a:pos x="11" y="7"/>
                  </a:cxn>
                  <a:cxn ang="0">
                    <a:pos x="24" y="7"/>
                  </a:cxn>
                  <a:cxn ang="0">
                    <a:pos x="24" y="10"/>
                  </a:cxn>
                  <a:cxn ang="0">
                    <a:pos x="19" y="15"/>
                  </a:cxn>
                  <a:cxn ang="0">
                    <a:pos x="0" y="3"/>
                  </a:cxn>
                  <a:cxn ang="0">
                    <a:pos x="1" y="0"/>
                  </a:cxn>
                </a:cxnLst>
                <a:rect l="0" t="0" r="r" b="b"/>
                <a:pathLst>
                  <a:path w="24" h="15">
                    <a:moveTo>
                      <a:pt x="1" y="0"/>
                    </a:moveTo>
                    <a:cubicBezTo>
                      <a:pt x="4" y="4"/>
                      <a:pt x="7" y="6"/>
                      <a:pt x="11" y="7"/>
                    </a:cubicBezTo>
                    <a:cubicBezTo>
                      <a:pt x="24" y="7"/>
                      <a:pt x="24" y="7"/>
                      <a:pt x="24" y="7"/>
                    </a:cubicBezTo>
                    <a:cubicBezTo>
                      <a:pt x="24" y="8"/>
                      <a:pt x="24" y="9"/>
                      <a:pt x="24" y="10"/>
                    </a:cubicBezTo>
                    <a:cubicBezTo>
                      <a:pt x="24" y="12"/>
                      <a:pt x="20" y="15"/>
                      <a:pt x="19" y="15"/>
                    </a:cubicBezTo>
                    <a:cubicBezTo>
                      <a:pt x="16" y="15"/>
                      <a:pt x="0" y="6"/>
                      <a:pt x="0" y="3"/>
                    </a:cubicBezTo>
                    <a:cubicBezTo>
                      <a:pt x="0" y="2"/>
                      <a:pt x="0" y="0"/>
                      <a:pt x="1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81" name="Freeform 99">
                <a:extLst>
                  <a:ext uri="{FF2B5EF4-FFF2-40B4-BE49-F238E27FC236}">
                    <a16:creationId xmlns:a16="http://schemas.microsoft.com/office/drawing/2014/main" id="{C919A802-EDA7-4507-BCFC-AB5FC183AB2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362309" y="2030377"/>
                <a:ext cx="22225" cy="26988"/>
              </a:xfrm>
              <a:custGeom>
                <a:avLst/>
                <a:gdLst/>
                <a:ahLst/>
                <a:cxnLst>
                  <a:cxn ang="0">
                    <a:pos x="17" y="12"/>
                  </a:cxn>
                  <a:cxn ang="0">
                    <a:pos x="17" y="15"/>
                  </a:cxn>
                  <a:cxn ang="0">
                    <a:pos x="7" y="20"/>
                  </a:cxn>
                  <a:cxn ang="0">
                    <a:pos x="0" y="15"/>
                  </a:cxn>
                  <a:cxn ang="0">
                    <a:pos x="10" y="0"/>
                  </a:cxn>
                  <a:cxn ang="0">
                    <a:pos x="14" y="5"/>
                  </a:cxn>
                  <a:cxn ang="0">
                    <a:pos x="17" y="12"/>
                  </a:cxn>
                </a:cxnLst>
                <a:rect l="0" t="0" r="r" b="b"/>
                <a:pathLst>
                  <a:path w="17" h="20">
                    <a:moveTo>
                      <a:pt x="17" y="12"/>
                    </a:moveTo>
                    <a:cubicBezTo>
                      <a:pt x="17" y="12"/>
                      <a:pt x="17" y="14"/>
                      <a:pt x="17" y="15"/>
                    </a:cubicBezTo>
                    <a:cubicBezTo>
                      <a:pt x="17" y="18"/>
                      <a:pt x="12" y="20"/>
                      <a:pt x="7" y="20"/>
                    </a:cubicBezTo>
                    <a:cubicBezTo>
                      <a:pt x="3" y="20"/>
                      <a:pt x="0" y="18"/>
                      <a:pt x="0" y="15"/>
                    </a:cubicBezTo>
                    <a:cubicBezTo>
                      <a:pt x="0" y="13"/>
                      <a:pt x="6" y="2"/>
                      <a:pt x="10" y="0"/>
                    </a:cubicBezTo>
                    <a:cubicBezTo>
                      <a:pt x="11" y="2"/>
                      <a:pt x="14" y="3"/>
                      <a:pt x="14" y="5"/>
                    </a:cubicBezTo>
                    <a:cubicBezTo>
                      <a:pt x="14" y="9"/>
                      <a:pt x="7" y="12"/>
                      <a:pt x="17" y="1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82" name="Freeform 100">
                <a:extLst>
                  <a:ext uri="{FF2B5EF4-FFF2-40B4-BE49-F238E27FC236}">
                    <a16:creationId xmlns:a16="http://schemas.microsoft.com/office/drawing/2014/main" id="{54A7620D-C4B0-484F-97B6-3B632298135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593850" y="1724025"/>
                <a:ext cx="26988" cy="12700"/>
              </a:xfrm>
              <a:custGeom>
                <a:avLst/>
                <a:gdLst/>
                <a:ahLst/>
                <a:cxnLst>
                  <a:cxn ang="0">
                    <a:pos x="6" y="4"/>
                  </a:cxn>
                  <a:cxn ang="0">
                    <a:pos x="13" y="1"/>
                  </a:cxn>
                  <a:cxn ang="0">
                    <a:pos x="20" y="9"/>
                  </a:cxn>
                  <a:cxn ang="0">
                    <a:pos x="5" y="9"/>
                  </a:cxn>
                  <a:cxn ang="0">
                    <a:pos x="0" y="4"/>
                  </a:cxn>
                  <a:cxn ang="0">
                    <a:pos x="6" y="4"/>
                  </a:cxn>
                </a:cxnLst>
                <a:rect l="0" t="0" r="r" b="b"/>
                <a:pathLst>
                  <a:path w="20" h="9">
                    <a:moveTo>
                      <a:pt x="6" y="4"/>
                    </a:moveTo>
                    <a:cubicBezTo>
                      <a:pt x="8" y="0"/>
                      <a:pt x="10" y="1"/>
                      <a:pt x="13" y="1"/>
                    </a:cubicBezTo>
                    <a:cubicBezTo>
                      <a:pt x="18" y="1"/>
                      <a:pt x="19" y="4"/>
                      <a:pt x="20" y="9"/>
                    </a:cubicBezTo>
                    <a:cubicBezTo>
                      <a:pt x="5" y="9"/>
                      <a:pt x="5" y="9"/>
                      <a:pt x="5" y="9"/>
                    </a:cubicBezTo>
                    <a:cubicBezTo>
                      <a:pt x="3" y="7"/>
                      <a:pt x="1" y="6"/>
                      <a:pt x="0" y="4"/>
                    </a:cubicBezTo>
                    <a:lnTo>
                      <a:pt x="6" y="4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</p:grpSp>
      </p:grpSp>
      <p:sp>
        <p:nvSpPr>
          <p:cNvPr id="86" name="TextBox 85">
            <a:extLst>
              <a:ext uri="{FF2B5EF4-FFF2-40B4-BE49-F238E27FC236}">
                <a16:creationId xmlns:a16="http://schemas.microsoft.com/office/drawing/2014/main" id="{86C105DC-5E80-4912-BDDB-5DD0683C7488}"/>
              </a:ext>
            </a:extLst>
          </p:cNvPr>
          <p:cNvSpPr txBox="1"/>
          <p:nvPr/>
        </p:nvSpPr>
        <p:spPr>
          <a:xfrm rot="5400000">
            <a:off x="10526136" y="3290501"/>
            <a:ext cx="2438398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200" dirty="0">
                <a:solidFill>
                  <a:schemeClr val="accent2"/>
                </a:solidFill>
              </a:rPr>
              <a:t>North America map</a:t>
            </a:r>
          </a:p>
        </p:txBody>
      </p:sp>
      <p:sp>
        <p:nvSpPr>
          <p:cNvPr id="98" name="Freeform: Shape 97">
            <a:extLst>
              <a:ext uri="{FF2B5EF4-FFF2-40B4-BE49-F238E27FC236}">
                <a16:creationId xmlns:a16="http://schemas.microsoft.com/office/drawing/2014/main" id="{1D08D3BC-CD27-48FF-8B98-923AC504EA7F}"/>
              </a:ext>
            </a:extLst>
          </p:cNvPr>
          <p:cNvSpPr/>
          <p:nvPr/>
        </p:nvSpPr>
        <p:spPr>
          <a:xfrm>
            <a:off x="9310729" y="3598807"/>
            <a:ext cx="1589640" cy="747646"/>
          </a:xfrm>
          <a:custGeom>
            <a:avLst/>
            <a:gdLst>
              <a:gd name="connsiteX0" fmla="*/ 30068 w 1589640"/>
              <a:gd name="connsiteY0" fmla="*/ 0 h 747646"/>
              <a:gd name="connsiteX1" fmla="*/ 1559572 w 1589640"/>
              <a:gd name="connsiteY1" fmla="*/ 0 h 747646"/>
              <a:gd name="connsiteX2" fmla="*/ 1589640 w 1589640"/>
              <a:gd name="connsiteY2" fmla="*/ 30068 h 747646"/>
              <a:gd name="connsiteX3" fmla="*/ 1589640 w 1589640"/>
              <a:gd name="connsiteY3" fmla="*/ 104881 h 747646"/>
              <a:gd name="connsiteX4" fmla="*/ 1589640 w 1589640"/>
              <a:gd name="connsiteY4" fmla="*/ 524386 h 747646"/>
              <a:gd name="connsiteX5" fmla="*/ 1589640 w 1589640"/>
              <a:gd name="connsiteY5" fmla="*/ 617248 h 747646"/>
              <a:gd name="connsiteX6" fmla="*/ 1559572 w 1589640"/>
              <a:gd name="connsiteY6" fmla="*/ 647316 h 747646"/>
              <a:gd name="connsiteX7" fmla="*/ 920091 w 1589640"/>
              <a:gd name="connsiteY7" fmla="*/ 647316 h 747646"/>
              <a:gd name="connsiteX8" fmla="*/ 794821 w 1589640"/>
              <a:gd name="connsiteY8" fmla="*/ 747646 h 747646"/>
              <a:gd name="connsiteX9" fmla="*/ 669552 w 1589640"/>
              <a:gd name="connsiteY9" fmla="*/ 647316 h 747646"/>
              <a:gd name="connsiteX10" fmla="*/ 30068 w 1589640"/>
              <a:gd name="connsiteY10" fmla="*/ 647316 h 747646"/>
              <a:gd name="connsiteX11" fmla="*/ 0 w 1589640"/>
              <a:gd name="connsiteY11" fmla="*/ 617248 h 747646"/>
              <a:gd name="connsiteX12" fmla="*/ 0 w 1589640"/>
              <a:gd name="connsiteY12" fmla="*/ 524386 h 747646"/>
              <a:gd name="connsiteX13" fmla="*/ 0 w 1589640"/>
              <a:gd name="connsiteY13" fmla="*/ 104881 h 747646"/>
              <a:gd name="connsiteX14" fmla="*/ 0 w 1589640"/>
              <a:gd name="connsiteY14" fmla="*/ 30068 h 747646"/>
              <a:gd name="connsiteX15" fmla="*/ 30068 w 1589640"/>
              <a:gd name="connsiteY15" fmla="*/ 0 h 74764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1589640" h="747646">
                <a:moveTo>
                  <a:pt x="30068" y="0"/>
                </a:moveTo>
                <a:lnTo>
                  <a:pt x="1559572" y="0"/>
                </a:lnTo>
                <a:cubicBezTo>
                  <a:pt x="1576178" y="0"/>
                  <a:pt x="1589640" y="13462"/>
                  <a:pt x="1589640" y="30068"/>
                </a:cubicBezTo>
                <a:lnTo>
                  <a:pt x="1589640" y="104881"/>
                </a:lnTo>
                <a:lnTo>
                  <a:pt x="1589640" y="524386"/>
                </a:lnTo>
                <a:lnTo>
                  <a:pt x="1589640" y="617248"/>
                </a:lnTo>
                <a:cubicBezTo>
                  <a:pt x="1589640" y="633854"/>
                  <a:pt x="1576178" y="647316"/>
                  <a:pt x="1559572" y="647316"/>
                </a:cubicBezTo>
                <a:lnTo>
                  <a:pt x="920091" y="647316"/>
                </a:lnTo>
                <a:lnTo>
                  <a:pt x="794821" y="747646"/>
                </a:lnTo>
                <a:lnTo>
                  <a:pt x="669552" y="647316"/>
                </a:lnTo>
                <a:lnTo>
                  <a:pt x="30068" y="647316"/>
                </a:lnTo>
                <a:cubicBezTo>
                  <a:pt x="13462" y="647316"/>
                  <a:pt x="0" y="633854"/>
                  <a:pt x="0" y="617248"/>
                </a:cubicBezTo>
                <a:lnTo>
                  <a:pt x="0" y="524386"/>
                </a:lnTo>
                <a:lnTo>
                  <a:pt x="0" y="104881"/>
                </a:lnTo>
                <a:lnTo>
                  <a:pt x="0" y="30068"/>
                </a:lnTo>
                <a:cubicBezTo>
                  <a:pt x="0" y="13462"/>
                  <a:pt x="13462" y="0"/>
                  <a:pt x="30068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/>
          </a:p>
        </p:txBody>
      </p:sp>
      <p:sp>
        <p:nvSpPr>
          <p:cNvPr id="96" name="TextBox 95">
            <a:extLst>
              <a:ext uri="{FF2B5EF4-FFF2-40B4-BE49-F238E27FC236}">
                <a16:creationId xmlns:a16="http://schemas.microsoft.com/office/drawing/2014/main" id="{1333E749-9AB3-4A85-8F40-7934C930DD37}"/>
              </a:ext>
            </a:extLst>
          </p:cNvPr>
          <p:cNvSpPr txBox="1"/>
          <p:nvPr/>
        </p:nvSpPr>
        <p:spPr>
          <a:xfrm>
            <a:off x="9457781" y="3780652"/>
            <a:ext cx="129553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</a:rPr>
              <a:t>Branch office</a:t>
            </a:r>
          </a:p>
        </p:txBody>
      </p:sp>
      <p:sp>
        <p:nvSpPr>
          <p:cNvPr id="102" name="Freeform: Shape 101">
            <a:extLst>
              <a:ext uri="{FF2B5EF4-FFF2-40B4-BE49-F238E27FC236}">
                <a16:creationId xmlns:a16="http://schemas.microsoft.com/office/drawing/2014/main" id="{FEF61BF5-89DC-4727-9B50-948AC23ACFD4}"/>
              </a:ext>
            </a:extLst>
          </p:cNvPr>
          <p:cNvSpPr/>
          <p:nvPr/>
        </p:nvSpPr>
        <p:spPr>
          <a:xfrm>
            <a:off x="6722343" y="1277168"/>
            <a:ext cx="1589640" cy="747646"/>
          </a:xfrm>
          <a:custGeom>
            <a:avLst/>
            <a:gdLst>
              <a:gd name="connsiteX0" fmla="*/ 30068 w 1589640"/>
              <a:gd name="connsiteY0" fmla="*/ 0 h 747646"/>
              <a:gd name="connsiteX1" fmla="*/ 1559572 w 1589640"/>
              <a:gd name="connsiteY1" fmla="*/ 0 h 747646"/>
              <a:gd name="connsiteX2" fmla="*/ 1589640 w 1589640"/>
              <a:gd name="connsiteY2" fmla="*/ 30068 h 747646"/>
              <a:gd name="connsiteX3" fmla="*/ 1589640 w 1589640"/>
              <a:gd name="connsiteY3" fmla="*/ 104881 h 747646"/>
              <a:gd name="connsiteX4" fmla="*/ 1589640 w 1589640"/>
              <a:gd name="connsiteY4" fmla="*/ 524386 h 747646"/>
              <a:gd name="connsiteX5" fmla="*/ 1589640 w 1589640"/>
              <a:gd name="connsiteY5" fmla="*/ 617248 h 747646"/>
              <a:gd name="connsiteX6" fmla="*/ 1559572 w 1589640"/>
              <a:gd name="connsiteY6" fmla="*/ 647316 h 747646"/>
              <a:gd name="connsiteX7" fmla="*/ 920091 w 1589640"/>
              <a:gd name="connsiteY7" fmla="*/ 647316 h 747646"/>
              <a:gd name="connsiteX8" fmla="*/ 794821 w 1589640"/>
              <a:gd name="connsiteY8" fmla="*/ 747646 h 747646"/>
              <a:gd name="connsiteX9" fmla="*/ 669552 w 1589640"/>
              <a:gd name="connsiteY9" fmla="*/ 647316 h 747646"/>
              <a:gd name="connsiteX10" fmla="*/ 30068 w 1589640"/>
              <a:gd name="connsiteY10" fmla="*/ 647316 h 747646"/>
              <a:gd name="connsiteX11" fmla="*/ 0 w 1589640"/>
              <a:gd name="connsiteY11" fmla="*/ 617248 h 747646"/>
              <a:gd name="connsiteX12" fmla="*/ 0 w 1589640"/>
              <a:gd name="connsiteY12" fmla="*/ 524386 h 747646"/>
              <a:gd name="connsiteX13" fmla="*/ 0 w 1589640"/>
              <a:gd name="connsiteY13" fmla="*/ 104881 h 747646"/>
              <a:gd name="connsiteX14" fmla="*/ 0 w 1589640"/>
              <a:gd name="connsiteY14" fmla="*/ 30068 h 747646"/>
              <a:gd name="connsiteX15" fmla="*/ 30068 w 1589640"/>
              <a:gd name="connsiteY15" fmla="*/ 0 h 74764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1589640" h="747646">
                <a:moveTo>
                  <a:pt x="30068" y="0"/>
                </a:moveTo>
                <a:lnTo>
                  <a:pt x="1559572" y="0"/>
                </a:lnTo>
                <a:cubicBezTo>
                  <a:pt x="1576178" y="0"/>
                  <a:pt x="1589640" y="13462"/>
                  <a:pt x="1589640" y="30068"/>
                </a:cubicBezTo>
                <a:lnTo>
                  <a:pt x="1589640" y="104881"/>
                </a:lnTo>
                <a:lnTo>
                  <a:pt x="1589640" y="524386"/>
                </a:lnTo>
                <a:lnTo>
                  <a:pt x="1589640" y="617248"/>
                </a:lnTo>
                <a:cubicBezTo>
                  <a:pt x="1589640" y="633854"/>
                  <a:pt x="1576178" y="647316"/>
                  <a:pt x="1559572" y="647316"/>
                </a:cubicBezTo>
                <a:lnTo>
                  <a:pt x="920091" y="647316"/>
                </a:lnTo>
                <a:lnTo>
                  <a:pt x="794821" y="747646"/>
                </a:lnTo>
                <a:lnTo>
                  <a:pt x="669552" y="647316"/>
                </a:lnTo>
                <a:lnTo>
                  <a:pt x="30068" y="647316"/>
                </a:lnTo>
                <a:cubicBezTo>
                  <a:pt x="13462" y="647316"/>
                  <a:pt x="0" y="633854"/>
                  <a:pt x="0" y="617248"/>
                </a:cubicBezTo>
                <a:lnTo>
                  <a:pt x="0" y="524386"/>
                </a:lnTo>
                <a:lnTo>
                  <a:pt x="0" y="104881"/>
                </a:lnTo>
                <a:lnTo>
                  <a:pt x="0" y="30068"/>
                </a:lnTo>
                <a:cubicBezTo>
                  <a:pt x="0" y="13462"/>
                  <a:pt x="13462" y="0"/>
                  <a:pt x="30068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/>
          </a:p>
        </p:txBody>
      </p:sp>
      <p:sp>
        <p:nvSpPr>
          <p:cNvPr id="103" name="TextBox 102">
            <a:extLst>
              <a:ext uri="{FF2B5EF4-FFF2-40B4-BE49-F238E27FC236}">
                <a16:creationId xmlns:a16="http://schemas.microsoft.com/office/drawing/2014/main" id="{BC39B516-54D0-4BEE-B057-EB89EEE37C2D}"/>
              </a:ext>
            </a:extLst>
          </p:cNvPr>
          <p:cNvSpPr txBox="1"/>
          <p:nvPr/>
        </p:nvSpPr>
        <p:spPr>
          <a:xfrm>
            <a:off x="6869395" y="1459013"/>
            <a:ext cx="129553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200" b="1" dirty="0">
                <a:solidFill>
                  <a:schemeClr val="bg2"/>
                </a:solidFill>
              </a:rPr>
              <a:t>Main office</a:t>
            </a:r>
          </a:p>
        </p:txBody>
      </p:sp>
      <p:sp>
        <p:nvSpPr>
          <p:cNvPr id="110" name="Rectangle: Rounded Corners 109">
            <a:extLst>
              <a:ext uri="{FF2B5EF4-FFF2-40B4-BE49-F238E27FC236}">
                <a16:creationId xmlns:a16="http://schemas.microsoft.com/office/drawing/2014/main" id="{A5323D9E-1C05-4BB4-9007-68993433D8A9}"/>
              </a:ext>
            </a:extLst>
          </p:cNvPr>
          <p:cNvSpPr/>
          <p:nvPr/>
        </p:nvSpPr>
        <p:spPr>
          <a:xfrm>
            <a:off x="923356" y="2216178"/>
            <a:ext cx="490919" cy="490919"/>
          </a:xfrm>
          <a:prstGeom prst="round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09" name="Graphic 432" descr="Marker">
            <a:extLst>
              <a:ext uri="{FF2B5EF4-FFF2-40B4-BE49-F238E27FC236}">
                <a16:creationId xmlns:a16="http://schemas.microsoft.com/office/drawing/2014/main" id="{BD82E0FA-68A3-4CE7-A324-9702EB4BC77D}"/>
              </a:ext>
            </a:extLst>
          </p:cNvPr>
          <p:cNvSpPr/>
          <p:nvPr/>
        </p:nvSpPr>
        <p:spPr>
          <a:xfrm>
            <a:off x="1099395" y="2346500"/>
            <a:ext cx="138842" cy="230274"/>
          </a:xfrm>
          <a:custGeom>
            <a:avLst/>
            <a:gdLst>
              <a:gd name="connsiteX0" fmla="*/ 83264 w 163095"/>
              <a:gd name="connsiteY0" fmla="*/ 119338 h 270499"/>
              <a:gd name="connsiteX1" fmla="*/ 47463 w 163095"/>
              <a:gd name="connsiteY1" fmla="*/ 83537 h 270499"/>
              <a:gd name="connsiteX2" fmla="*/ 83264 w 163095"/>
              <a:gd name="connsiteY2" fmla="*/ 47735 h 270499"/>
              <a:gd name="connsiteX3" fmla="*/ 119066 w 163095"/>
              <a:gd name="connsiteY3" fmla="*/ 83537 h 270499"/>
              <a:gd name="connsiteX4" fmla="*/ 83264 w 163095"/>
              <a:gd name="connsiteY4" fmla="*/ 119338 h 270499"/>
              <a:gd name="connsiteX5" fmla="*/ 83264 w 163095"/>
              <a:gd name="connsiteY5" fmla="*/ 0 h 270499"/>
              <a:gd name="connsiteX6" fmla="*/ 14446 w 163095"/>
              <a:gd name="connsiteY6" fmla="*/ 36597 h 270499"/>
              <a:gd name="connsiteX7" fmla="*/ 5694 w 163095"/>
              <a:gd name="connsiteY7" fmla="*/ 114167 h 270499"/>
              <a:gd name="connsiteX8" fmla="*/ 43485 w 163095"/>
              <a:gd name="connsiteY8" fmla="*/ 197704 h 270499"/>
              <a:gd name="connsiteX9" fmla="*/ 76104 w 163095"/>
              <a:gd name="connsiteY9" fmla="*/ 266124 h 270499"/>
              <a:gd name="connsiteX10" fmla="*/ 83264 w 163095"/>
              <a:gd name="connsiteY10" fmla="*/ 270500 h 270499"/>
              <a:gd name="connsiteX11" fmla="*/ 90425 w 163095"/>
              <a:gd name="connsiteY11" fmla="*/ 266124 h 270499"/>
              <a:gd name="connsiteX12" fmla="*/ 123044 w 163095"/>
              <a:gd name="connsiteY12" fmla="*/ 197704 h 270499"/>
              <a:gd name="connsiteX13" fmla="*/ 160834 w 163095"/>
              <a:gd name="connsiteY13" fmla="*/ 114167 h 270499"/>
              <a:gd name="connsiteX14" fmla="*/ 152083 w 163095"/>
              <a:gd name="connsiteY14" fmla="*/ 36597 h 270499"/>
              <a:gd name="connsiteX15" fmla="*/ 83264 w 163095"/>
              <a:gd name="connsiteY15" fmla="*/ 0 h 2704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163095" h="270499">
                <a:moveTo>
                  <a:pt x="83264" y="119338"/>
                </a:moveTo>
                <a:cubicBezTo>
                  <a:pt x="63375" y="119338"/>
                  <a:pt x="47463" y="103426"/>
                  <a:pt x="47463" y="83537"/>
                </a:cubicBezTo>
                <a:cubicBezTo>
                  <a:pt x="47463" y="63647"/>
                  <a:pt x="63375" y="47735"/>
                  <a:pt x="83264" y="47735"/>
                </a:cubicBezTo>
                <a:cubicBezTo>
                  <a:pt x="103154" y="47735"/>
                  <a:pt x="119066" y="63647"/>
                  <a:pt x="119066" y="83537"/>
                </a:cubicBezTo>
                <a:cubicBezTo>
                  <a:pt x="119066" y="103426"/>
                  <a:pt x="103154" y="119338"/>
                  <a:pt x="83264" y="119338"/>
                </a:cubicBezTo>
                <a:close/>
                <a:moveTo>
                  <a:pt x="83264" y="0"/>
                </a:moveTo>
                <a:cubicBezTo>
                  <a:pt x="55816" y="0"/>
                  <a:pt x="29960" y="13525"/>
                  <a:pt x="14446" y="36597"/>
                </a:cubicBezTo>
                <a:cubicBezTo>
                  <a:pt x="-1068" y="59271"/>
                  <a:pt x="-4250" y="88310"/>
                  <a:pt x="5694" y="114167"/>
                </a:cubicBezTo>
                <a:lnTo>
                  <a:pt x="43485" y="197704"/>
                </a:lnTo>
                <a:lnTo>
                  <a:pt x="76104" y="266124"/>
                </a:lnTo>
                <a:cubicBezTo>
                  <a:pt x="77297" y="268909"/>
                  <a:pt x="80082" y="270500"/>
                  <a:pt x="83264" y="270500"/>
                </a:cubicBezTo>
                <a:cubicBezTo>
                  <a:pt x="86447" y="270500"/>
                  <a:pt x="89231" y="268909"/>
                  <a:pt x="90425" y="266124"/>
                </a:cubicBezTo>
                <a:lnTo>
                  <a:pt x="123044" y="197704"/>
                </a:lnTo>
                <a:lnTo>
                  <a:pt x="160834" y="114167"/>
                </a:lnTo>
                <a:cubicBezTo>
                  <a:pt x="170779" y="88310"/>
                  <a:pt x="167597" y="59271"/>
                  <a:pt x="152083" y="36597"/>
                </a:cubicBezTo>
                <a:cubicBezTo>
                  <a:pt x="136569" y="13525"/>
                  <a:pt x="110712" y="0"/>
                  <a:pt x="83264" y="0"/>
                </a:cubicBezTo>
                <a:close/>
              </a:path>
            </a:pathLst>
          </a:custGeom>
          <a:solidFill>
            <a:schemeClr val="bg2"/>
          </a:solidFill>
          <a:ln w="3969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sp>
        <p:nvSpPr>
          <p:cNvPr id="111" name="TextBox 110">
            <a:extLst>
              <a:ext uri="{FF2B5EF4-FFF2-40B4-BE49-F238E27FC236}">
                <a16:creationId xmlns:a16="http://schemas.microsoft.com/office/drawing/2014/main" id="{78C11FD4-CD4A-4E69-B253-6BF5C30D20BF}"/>
              </a:ext>
            </a:extLst>
          </p:cNvPr>
          <p:cNvSpPr txBox="1"/>
          <p:nvPr/>
        </p:nvSpPr>
        <p:spPr>
          <a:xfrm>
            <a:off x="1623561" y="2421233"/>
            <a:ext cx="2144659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Street road north No.234 Block .D North USA</a:t>
            </a:r>
          </a:p>
        </p:txBody>
      </p:sp>
      <p:sp>
        <p:nvSpPr>
          <p:cNvPr id="112" name="TextBox 111">
            <a:extLst>
              <a:ext uri="{FF2B5EF4-FFF2-40B4-BE49-F238E27FC236}">
                <a16:creationId xmlns:a16="http://schemas.microsoft.com/office/drawing/2014/main" id="{29FC0D4B-D641-4F98-8D10-6F6C7B477B48}"/>
              </a:ext>
            </a:extLst>
          </p:cNvPr>
          <p:cNvSpPr txBox="1"/>
          <p:nvPr/>
        </p:nvSpPr>
        <p:spPr>
          <a:xfrm>
            <a:off x="1623564" y="2176046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3"/>
                </a:solidFill>
                <a:latin typeface="+mj-lt"/>
              </a:rPr>
              <a:t>Main office</a:t>
            </a:r>
          </a:p>
        </p:txBody>
      </p:sp>
      <p:sp>
        <p:nvSpPr>
          <p:cNvPr id="113" name="Rectangle: Rounded Corners 112">
            <a:extLst>
              <a:ext uri="{FF2B5EF4-FFF2-40B4-BE49-F238E27FC236}">
                <a16:creationId xmlns:a16="http://schemas.microsoft.com/office/drawing/2014/main" id="{E62DDAB5-5FF7-4ADC-82B6-F7657D96899E}"/>
              </a:ext>
            </a:extLst>
          </p:cNvPr>
          <p:cNvSpPr/>
          <p:nvPr/>
        </p:nvSpPr>
        <p:spPr>
          <a:xfrm>
            <a:off x="923356" y="3422160"/>
            <a:ext cx="490919" cy="490919"/>
          </a:xfrm>
          <a:prstGeom prst="round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14" name="Graphic 432" descr="Marker">
            <a:extLst>
              <a:ext uri="{FF2B5EF4-FFF2-40B4-BE49-F238E27FC236}">
                <a16:creationId xmlns:a16="http://schemas.microsoft.com/office/drawing/2014/main" id="{BE40A5E3-4AF2-4A13-93F8-380A8A1C7D1F}"/>
              </a:ext>
            </a:extLst>
          </p:cNvPr>
          <p:cNvSpPr/>
          <p:nvPr/>
        </p:nvSpPr>
        <p:spPr>
          <a:xfrm>
            <a:off x="1099395" y="3552482"/>
            <a:ext cx="138842" cy="230274"/>
          </a:xfrm>
          <a:custGeom>
            <a:avLst/>
            <a:gdLst>
              <a:gd name="connsiteX0" fmla="*/ 83264 w 163095"/>
              <a:gd name="connsiteY0" fmla="*/ 119338 h 270499"/>
              <a:gd name="connsiteX1" fmla="*/ 47463 w 163095"/>
              <a:gd name="connsiteY1" fmla="*/ 83537 h 270499"/>
              <a:gd name="connsiteX2" fmla="*/ 83264 w 163095"/>
              <a:gd name="connsiteY2" fmla="*/ 47735 h 270499"/>
              <a:gd name="connsiteX3" fmla="*/ 119066 w 163095"/>
              <a:gd name="connsiteY3" fmla="*/ 83537 h 270499"/>
              <a:gd name="connsiteX4" fmla="*/ 83264 w 163095"/>
              <a:gd name="connsiteY4" fmla="*/ 119338 h 270499"/>
              <a:gd name="connsiteX5" fmla="*/ 83264 w 163095"/>
              <a:gd name="connsiteY5" fmla="*/ 0 h 270499"/>
              <a:gd name="connsiteX6" fmla="*/ 14446 w 163095"/>
              <a:gd name="connsiteY6" fmla="*/ 36597 h 270499"/>
              <a:gd name="connsiteX7" fmla="*/ 5694 w 163095"/>
              <a:gd name="connsiteY7" fmla="*/ 114167 h 270499"/>
              <a:gd name="connsiteX8" fmla="*/ 43485 w 163095"/>
              <a:gd name="connsiteY8" fmla="*/ 197704 h 270499"/>
              <a:gd name="connsiteX9" fmla="*/ 76104 w 163095"/>
              <a:gd name="connsiteY9" fmla="*/ 266124 h 270499"/>
              <a:gd name="connsiteX10" fmla="*/ 83264 w 163095"/>
              <a:gd name="connsiteY10" fmla="*/ 270500 h 270499"/>
              <a:gd name="connsiteX11" fmla="*/ 90425 w 163095"/>
              <a:gd name="connsiteY11" fmla="*/ 266124 h 270499"/>
              <a:gd name="connsiteX12" fmla="*/ 123044 w 163095"/>
              <a:gd name="connsiteY12" fmla="*/ 197704 h 270499"/>
              <a:gd name="connsiteX13" fmla="*/ 160834 w 163095"/>
              <a:gd name="connsiteY13" fmla="*/ 114167 h 270499"/>
              <a:gd name="connsiteX14" fmla="*/ 152083 w 163095"/>
              <a:gd name="connsiteY14" fmla="*/ 36597 h 270499"/>
              <a:gd name="connsiteX15" fmla="*/ 83264 w 163095"/>
              <a:gd name="connsiteY15" fmla="*/ 0 h 2704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163095" h="270499">
                <a:moveTo>
                  <a:pt x="83264" y="119338"/>
                </a:moveTo>
                <a:cubicBezTo>
                  <a:pt x="63375" y="119338"/>
                  <a:pt x="47463" y="103426"/>
                  <a:pt x="47463" y="83537"/>
                </a:cubicBezTo>
                <a:cubicBezTo>
                  <a:pt x="47463" y="63647"/>
                  <a:pt x="63375" y="47735"/>
                  <a:pt x="83264" y="47735"/>
                </a:cubicBezTo>
                <a:cubicBezTo>
                  <a:pt x="103154" y="47735"/>
                  <a:pt x="119066" y="63647"/>
                  <a:pt x="119066" y="83537"/>
                </a:cubicBezTo>
                <a:cubicBezTo>
                  <a:pt x="119066" y="103426"/>
                  <a:pt x="103154" y="119338"/>
                  <a:pt x="83264" y="119338"/>
                </a:cubicBezTo>
                <a:close/>
                <a:moveTo>
                  <a:pt x="83264" y="0"/>
                </a:moveTo>
                <a:cubicBezTo>
                  <a:pt x="55816" y="0"/>
                  <a:pt x="29960" y="13525"/>
                  <a:pt x="14446" y="36597"/>
                </a:cubicBezTo>
                <a:cubicBezTo>
                  <a:pt x="-1068" y="59271"/>
                  <a:pt x="-4250" y="88310"/>
                  <a:pt x="5694" y="114167"/>
                </a:cubicBezTo>
                <a:lnTo>
                  <a:pt x="43485" y="197704"/>
                </a:lnTo>
                <a:lnTo>
                  <a:pt x="76104" y="266124"/>
                </a:lnTo>
                <a:cubicBezTo>
                  <a:pt x="77297" y="268909"/>
                  <a:pt x="80082" y="270500"/>
                  <a:pt x="83264" y="270500"/>
                </a:cubicBezTo>
                <a:cubicBezTo>
                  <a:pt x="86447" y="270500"/>
                  <a:pt x="89231" y="268909"/>
                  <a:pt x="90425" y="266124"/>
                </a:cubicBezTo>
                <a:lnTo>
                  <a:pt x="123044" y="197704"/>
                </a:lnTo>
                <a:lnTo>
                  <a:pt x="160834" y="114167"/>
                </a:lnTo>
                <a:cubicBezTo>
                  <a:pt x="170779" y="88310"/>
                  <a:pt x="167597" y="59271"/>
                  <a:pt x="152083" y="36597"/>
                </a:cubicBezTo>
                <a:cubicBezTo>
                  <a:pt x="136569" y="13525"/>
                  <a:pt x="110712" y="0"/>
                  <a:pt x="83264" y="0"/>
                </a:cubicBezTo>
                <a:close/>
              </a:path>
            </a:pathLst>
          </a:custGeom>
          <a:solidFill>
            <a:schemeClr val="bg2"/>
          </a:solidFill>
          <a:ln w="3969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sp>
        <p:nvSpPr>
          <p:cNvPr id="115" name="TextBox 114">
            <a:extLst>
              <a:ext uri="{FF2B5EF4-FFF2-40B4-BE49-F238E27FC236}">
                <a16:creationId xmlns:a16="http://schemas.microsoft.com/office/drawing/2014/main" id="{119F852B-7FF8-40B3-A94C-4F72FC2221E0}"/>
              </a:ext>
            </a:extLst>
          </p:cNvPr>
          <p:cNvSpPr txBox="1"/>
          <p:nvPr/>
        </p:nvSpPr>
        <p:spPr>
          <a:xfrm>
            <a:off x="1623561" y="3627215"/>
            <a:ext cx="2144659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Street road south No.734 Block .A South USA</a:t>
            </a:r>
          </a:p>
        </p:txBody>
      </p:sp>
      <p:sp>
        <p:nvSpPr>
          <p:cNvPr id="116" name="TextBox 115">
            <a:extLst>
              <a:ext uri="{FF2B5EF4-FFF2-40B4-BE49-F238E27FC236}">
                <a16:creationId xmlns:a16="http://schemas.microsoft.com/office/drawing/2014/main" id="{7CF26EA7-C457-4BD0-A355-0811E90EF25B}"/>
              </a:ext>
            </a:extLst>
          </p:cNvPr>
          <p:cNvSpPr txBox="1"/>
          <p:nvPr/>
        </p:nvSpPr>
        <p:spPr>
          <a:xfrm>
            <a:off x="1623564" y="3382028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2"/>
                </a:solidFill>
                <a:latin typeface="+mj-lt"/>
              </a:rPr>
              <a:t>Branch office</a:t>
            </a:r>
          </a:p>
        </p:txBody>
      </p:sp>
      <p:sp>
        <p:nvSpPr>
          <p:cNvPr id="119" name="Rectangle: Rounded Corners 118">
            <a:extLst>
              <a:ext uri="{FF2B5EF4-FFF2-40B4-BE49-F238E27FC236}">
                <a16:creationId xmlns:a16="http://schemas.microsoft.com/office/drawing/2014/main" id="{E490DF6F-B411-4942-96ED-996BD72DB470}"/>
              </a:ext>
            </a:extLst>
          </p:cNvPr>
          <p:cNvSpPr/>
          <p:nvPr/>
        </p:nvSpPr>
        <p:spPr>
          <a:xfrm>
            <a:off x="2429656" y="4648718"/>
            <a:ext cx="6421459" cy="1504852"/>
          </a:xfrm>
          <a:prstGeom prst="roundRect">
            <a:avLst>
              <a:gd name="adj" fmla="val 3200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88" name="TextBox 87">
            <a:extLst>
              <a:ext uri="{FF2B5EF4-FFF2-40B4-BE49-F238E27FC236}">
                <a16:creationId xmlns:a16="http://schemas.microsoft.com/office/drawing/2014/main" id="{2E64D964-052E-457B-AF40-FB00E6AEBCF6}"/>
              </a:ext>
            </a:extLst>
          </p:cNvPr>
          <p:cNvSpPr txBox="1"/>
          <p:nvPr/>
        </p:nvSpPr>
        <p:spPr>
          <a:xfrm>
            <a:off x="4877470" y="5196746"/>
            <a:ext cx="129553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tx2"/>
                </a:solidFill>
              </a:rPr>
              <a:t>A wonderful</a:t>
            </a:r>
          </a:p>
        </p:txBody>
      </p:sp>
      <p:sp>
        <p:nvSpPr>
          <p:cNvPr id="89" name="TextBox 88">
            <a:extLst>
              <a:ext uri="{FF2B5EF4-FFF2-40B4-BE49-F238E27FC236}">
                <a16:creationId xmlns:a16="http://schemas.microsoft.com/office/drawing/2014/main" id="{F45BE9DE-D308-41D7-834F-F5F2B815414B}"/>
              </a:ext>
            </a:extLst>
          </p:cNvPr>
          <p:cNvSpPr txBox="1"/>
          <p:nvPr/>
        </p:nvSpPr>
        <p:spPr>
          <a:xfrm>
            <a:off x="4877472" y="4840502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1"/>
                </a:solidFill>
                <a:latin typeface="+mj-lt"/>
              </a:rPr>
              <a:t>Description</a:t>
            </a:r>
          </a:p>
        </p:txBody>
      </p:sp>
      <p:sp>
        <p:nvSpPr>
          <p:cNvPr id="104" name="TextBox 103">
            <a:extLst>
              <a:ext uri="{FF2B5EF4-FFF2-40B4-BE49-F238E27FC236}">
                <a16:creationId xmlns:a16="http://schemas.microsoft.com/office/drawing/2014/main" id="{8503AAED-D4CC-48D0-955E-E25F170AFF49}"/>
              </a:ext>
            </a:extLst>
          </p:cNvPr>
          <p:cNvSpPr txBox="1"/>
          <p:nvPr/>
        </p:nvSpPr>
        <p:spPr>
          <a:xfrm>
            <a:off x="6527210" y="5561277"/>
            <a:ext cx="129553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>
                    <a:lumMod val="75000"/>
                  </a:schemeClr>
                </a:solidFill>
              </a:rPr>
              <a:t>Total employee</a:t>
            </a:r>
          </a:p>
        </p:txBody>
      </p:sp>
      <p:sp>
        <p:nvSpPr>
          <p:cNvPr id="105" name="TextBox 104">
            <a:extLst>
              <a:ext uri="{FF2B5EF4-FFF2-40B4-BE49-F238E27FC236}">
                <a16:creationId xmlns:a16="http://schemas.microsoft.com/office/drawing/2014/main" id="{2DE68448-9FA7-49D6-A088-5921532A2171}"/>
              </a:ext>
            </a:extLst>
          </p:cNvPr>
          <p:cNvSpPr txBox="1"/>
          <p:nvPr/>
        </p:nvSpPr>
        <p:spPr>
          <a:xfrm>
            <a:off x="6413836" y="4751294"/>
            <a:ext cx="2276813" cy="83099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4800" b="1" dirty="0">
                <a:solidFill>
                  <a:schemeClr val="accent2"/>
                </a:solidFill>
                <a:latin typeface="+mj-lt"/>
              </a:rPr>
              <a:t>12.745</a:t>
            </a:r>
          </a:p>
        </p:txBody>
      </p:sp>
      <p:sp>
        <p:nvSpPr>
          <p:cNvPr id="3" name="PpHolder25">
            <a:extLst>
              <a:ext uri="{FF2B5EF4-FFF2-40B4-BE49-F238E27FC236}">
                <a16:creationId xmlns:a16="http://schemas.microsoft.com/office/drawing/2014/main" id="{6407DF27-973F-4C18-8A91-559792D5EA6A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grpSp>
        <p:nvGrpSpPr>
          <p:cNvPr id="123" name="Graphic 430" descr="Map with pin">
            <a:extLst>
              <a:ext uri="{FF2B5EF4-FFF2-40B4-BE49-F238E27FC236}">
                <a16:creationId xmlns:a16="http://schemas.microsoft.com/office/drawing/2014/main" id="{BB002E6B-9C7E-4FAB-BF60-C10B1CC82DC1}"/>
              </a:ext>
            </a:extLst>
          </p:cNvPr>
          <p:cNvGrpSpPr/>
          <p:nvPr/>
        </p:nvGrpSpPr>
        <p:grpSpPr>
          <a:xfrm>
            <a:off x="3271336" y="5166792"/>
            <a:ext cx="506021" cy="506021"/>
            <a:chOff x="1965661" y="4920134"/>
            <a:chExt cx="381882" cy="381882"/>
          </a:xfrm>
          <a:solidFill>
            <a:schemeClr val="bg2"/>
          </a:solidFill>
        </p:grpSpPr>
        <p:sp>
          <p:nvSpPr>
            <p:cNvPr id="124" name="Freeform: Shape 123">
              <a:extLst>
                <a:ext uri="{FF2B5EF4-FFF2-40B4-BE49-F238E27FC236}">
                  <a16:creationId xmlns:a16="http://schemas.microsoft.com/office/drawing/2014/main" id="{75032716-EC49-48CC-BAF7-4016F30595CA}"/>
                </a:ext>
              </a:extLst>
            </p:cNvPr>
            <p:cNvSpPr/>
            <p:nvPr/>
          </p:nvSpPr>
          <p:spPr>
            <a:xfrm>
              <a:off x="2194369" y="4981754"/>
              <a:ext cx="83537" cy="127294"/>
            </a:xfrm>
            <a:custGeom>
              <a:avLst/>
              <a:gdLst>
                <a:gd name="connsiteX0" fmla="*/ 41792 w 83536"/>
                <a:gd name="connsiteY0" fmla="*/ 58514 h 127294"/>
                <a:gd name="connsiteX1" fmla="*/ 24686 w 83536"/>
                <a:gd name="connsiteY1" fmla="*/ 40613 h 127294"/>
                <a:gd name="connsiteX2" fmla="*/ 42189 w 83536"/>
                <a:gd name="connsiteY2" fmla="*/ 23110 h 127294"/>
                <a:gd name="connsiteX3" fmla="*/ 59692 w 83536"/>
                <a:gd name="connsiteY3" fmla="*/ 40613 h 127294"/>
                <a:gd name="connsiteX4" fmla="*/ 54521 w 83536"/>
                <a:gd name="connsiteY4" fmla="*/ 52945 h 127294"/>
                <a:gd name="connsiteX5" fmla="*/ 41792 w 83536"/>
                <a:gd name="connsiteY5" fmla="*/ 58514 h 127294"/>
                <a:gd name="connsiteX6" fmla="*/ 24686 w 83536"/>
                <a:gd name="connsiteY6" fmla="*/ 3220 h 127294"/>
                <a:gd name="connsiteX7" fmla="*/ 4797 w 83536"/>
                <a:gd name="connsiteY7" fmla="*/ 21121 h 127294"/>
                <a:gd name="connsiteX8" fmla="*/ 2808 w 83536"/>
                <a:gd name="connsiteY8" fmla="*/ 55331 h 127294"/>
                <a:gd name="connsiteX9" fmla="*/ 21902 w 83536"/>
                <a:gd name="connsiteY9" fmla="*/ 96702 h 127294"/>
                <a:gd name="connsiteX10" fmla="*/ 34631 w 83536"/>
                <a:gd name="connsiteY10" fmla="*/ 122956 h 127294"/>
                <a:gd name="connsiteX11" fmla="*/ 41792 w 83536"/>
                <a:gd name="connsiteY11" fmla="*/ 127332 h 127294"/>
                <a:gd name="connsiteX12" fmla="*/ 48952 w 83536"/>
                <a:gd name="connsiteY12" fmla="*/ 122956 h 127294"/>
                <a:gd name="connsiteX13" fmla="*/ 61681 w 83536"/>
                <a:gd name="connsiteY13" fmla="*/ 96702 h 127294"/>
                <a:gd name="connsiteX14" fmla="*/ 80775 w 83536"/>
                <a:gd name="connsiteY14" fmla="*/ 55729 h 127294"/>
                <a:gd name="connsiteX15" fmla="*/ 83560 w 83536"/>
                <a:gd name="connsiteY15" fmla="*/ 40613 h 127294"/>
                <a:gd name="connsiteX16" fmla="*/ 24686 w 83536"/>
                <a:gd name="connsiteY16" fmla="*/ 3220 h 12729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83536" h="127294">
                  <a:moveTo>
                    <a:pt x="41792" y="58514"/>
                  </a:moveTo>
                  <a:cubicBezTo>
                    <a:pt x="32245" y="58514"/>
                    <a:pt x="24289" y="50558"/>
                    <a:pt x="24686" y="40613"/>
                  </a:cubicBezTo>
                  <a:cubicBezTo>
                    <a:pt x="24686" y="31066"/>
                    <a:pt x="32642" y="23110"/>
                    <a:pt x="42189" y="23110"/>
                  </a:cubicBezTo>
                  <a:cubicBezTo>
                    <a:pt x="51736" y="23110"/>
                    <a:pt x="59692" y="31066"/>
                    <a:pt x="59692" y="40613"/>
                  </a:cubicBezTo>
                  <a:cubicBezTo>
                    <a:pt x="59692" y="45387"/>
                    <a:pt x="57703" y="49762"/>
                    <a:pt x="54521" y="52945"/>
                  </a:cubicBezTo>
                  <a:cubicBezTo>
                    <a:pt x="50941" y="56525"/>
                    <a:pt x="46565" y="58514"/>
                    <a:pt x="41792" y="58514"/>
                  </a:cubicBezTo>
                  <a:close/>
                  <a:moveTo>
                    <a:pt x="24686" y="3220"/>
                  </a:moveTo>
                  <a:cubicBezTo>
                    <a:pt x="15935" y="6403"/>
                    <a:pt x="9172" y="13165"/>
                    <a:pt x="4797" y="21121"/>
                  </a:cubicBezTo>
                  <a:cubicBezTo>
                    <a:pt x="-772" y="31862"/>
                    <a:pt x="-1568" y="44193"/>
                    <a:pt x="2808" y="55331"/>
                  </a:cubicBezTo>
                  <a:lnTo>
                    <a:pt x="21902" y="96702"/>
                  </a:lnTo>
                  <a:lnTo>
                    <a:pt x="34631" y="122956"/>
                  </a:lnTo>
                  <a:cubicBezTo>
                    <a:pt x="35825" y="125741"/>
                    <a:pt x="38609" y="127332"/>
                    <a:pt x="41792" y="127332"/>
                  </a:cubicBezTo>
                  <a:cubicBezTo>
                    <a:pt x="44974" y="127332"/>
                    <a:pt x="47758" y="125741"/>
                    <a:pt x="48952" y="122956"/>
                  </a:cubicBezTo>
                  <a:lnTo>
                    <a:pt x="61681" y="96702"/>
                  </a:lnTo>
                  <a:lnTo>
                    <a:pt x="80775" y="55729"/>
                  </a:lnTo>
                  <a:cubicBezTo>
                    <a:pt x="82764" y="50956"/>
                    <a:pt x="83560" y="45784"/>
                    <a:pt x="83560" y="40613"/>
                  </a:cubicBezTo>
                  <a:cubicBezTo>
                    <a:pt x="83560" y="12767"/>
                    <a:pt x="54919" y="-8316"/>
                    <a:pt x="24686" y="322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125" name="Freeform: Shape 124">
              <a:extLst>
                <a:ext uri="{FF2B5EF4-FFF2-40B4-BE49-F238E27FC236}">
                  <a16:creationId xmlns:a16="http://schemas.microsoft.com/office/drawing/2014/main" id="{0E6C2EC2-904F-4688-BE9D-9CA55FEEAA1A}"/>
                </a:ext>
              </a:extLst>
            </p:cNvPr>
            <p:cNvSpPr/>
            <p:nvPr/>
          </p:nvSpPr>
          <p:spPr>
            <a:xfrm>
              <a:off x="1997485" y="5017593"/>
              <a:ext cx="318235" cy="222765"/>
            </a:xfrm>
            <a:custGeom>
              <a:avLst/>
              <a:gdLst>
                <a:gd name="connsiteX0" fmla="*/ 151162 w 318235"/>
                <a:gd name="connsiteY0" fmla="*/ 192134 h 222764"/>
                <a:gd name="connsiteX1" fmla="*/ 87515 w 318235"/>
                <a:gd name="connsiteY1" fmla="*/ 160311 h 222764"/>
                <a:gd name="connsiteX2" fmla="*/ 87515 w 318235"/>
                <a:gd name="connsiteY2" fmla="*/ 30630 h 222764"/>
                <a:gd name="connsiteX3" fmla="*/ 151162 w 318235"/>
                <a:gd name="connsiteY3" fmla="*/ 62454 h 222764"/>
                <a:gd name="connsiteX4" fmla="*/ 151162 w 318235"/>
                <a:gd name="connsiteY4" fmla="*/ 192134 h 222764"/>
                <a:gd name="connsiteX5" fmla="*/ 71603 w 318235"/>
                <a:gd name="connsiteY5" fmla="*/ 160311 h 222764"/>
                <a:gd name="connsiteX6" fmla="*/ 23868 w 318235"/>
                <a:gd name="connsiteY6" fmla="*/ 184179 h 222764"/>
                <a:gd name="connsiteX7" fmla="*/ 23868 w 318235"/>
                <a:gd name="connsiteY7" fmla="*/ 54498 h 222764"/>
                <a:gd name="connsiteX8" fmla="*/ 71603 w 318235"/>
                <a:gd name="connsiteY8" fmla="*/ 30630 h 222764"/>
                <a:gd name="connsiteX9" fmla="*/ 71603 w 318235"/>
                <a:gd name="connsiteY9" fmla="*/ 160311 h 222764"/>
                <a:gd name="connsiteX10" fmla="*/ 291981 w 318235"/>
                <a:gd name="connsiteY10" fmla="*/ 26652 h 222764"/>
                <a:gd name="connsiteX11" fmla="*/ 291981 w 318235"/>
                <a:gd name="connsiteY11" fmla="*/ 26652 h 222764"/>
                <a:gd name="connsiteX12" fmla="*/ 282036 w 318235"/>
                <a:gd name="connsiteY12" fmla="*/ 48133 h 222764"/>
                <a:gd name="connsiteX13" fmla="*/ 294367 w 318235"/>
                <a:gd name="connsiteY13" fmla="*/ 54498 h 222764"/>
                <a:gd name="connsiteX14" fmla="*/ 294367 w 318235"/>
                <a:gd name="connsiteY14" fmla="*/ 184179 h 222764"/>
                <a:gd name="connsiteX15" fmla="*/ 246632 w 318235"/>
                <a:gd name="connsiteY15" fmla="*/ 160311 h 222764"/>
                <a:gd name="connsiteX16" fmla="*/ 246632 w 318235"/>
                <a:gd name="connsiteY16" fmla="*/ 107404 h 222764"/>
                <a:gd name="connsiteX17" fmla="*/ 230720 w 318235"/>
                <a:gd name="connsiteY17" fmla="*/ 107404 h 222764"/>
                <a:gd name="connsiteX18" fmla="*/ 230720 w 318235"/>
                <a:gd name="connsiteY18" fmla="*/ 160311 h 222764"/>
                <a:gd name="connsiteX19" fmla="*/ 167073 w 318235"/>
                <a:gd name="connsiteY19" fmla="*/ 192134 h 222764"/>
                <a:gd name="connsiteX20" fmla="*/ 167073 w 318235"/>
                <a:gd name="connsiteY20" fmla="*/ 62454 h 222764"/>
                <a:gd name="connsiteX21" fmla="*/ 195317 w 318235"/>
                <a:gd name="connsiteY21" fmla="*/ 48133 h 222764"/>
                <a:gd name="connsiteX22" fmla="*/ 185372 w 318235"/>
                <a:gd name="connsiteY22" fmla="*/ 26652 h 222764"/>
                <a:gd name="connsiteX23" fmla="*/ 159118 w 318235"/>
                <a:gd name="connsiteY23" fmla="*/ 39779 h 222764"/>
                <a:gd name="connsiteX24" fmla="*/ 79559 w 318235"/>
                <a:gd name="connsiteY24" fmla="*/ 0 h 222764"/>
                <a:gd name="connsiteX25" fmla="*/ 0 w 318235"/>
                <a:gd name="connsiteY25" fmla="*/ 39779 h 222764"/>
                <a:gd name="connsiteX26" fmla="*/ 0 w 318235"/>
                <a:gd name="connsiteY26" fmla="*/ 222765 h 222764"/>
                <a:gd name="connsiteX27" fmla="*/ 79559 w 318235"/>
                <a:gd name="connsiteY27" fmla="*/ 182985 h 222764"/>
                <a:gd name="connsiteX28" fmla="*/ 159118 w 318235"/>
                <a:gd name="connsiteY28" fmla="*/ 222765 h 222764"/>
                <a:gd name="connsiteX29" fmla="*/ 238676 w 318235"/>
                <a:gd name="connsiteY29" fmla="*/ 182985 h 222764"/>
                <a:gd name="connsiteX30" fmla="*/ 318235 w 318235"/>
                <a:gd name="connsiteY30" fmla="*/ 222765 h 222764"/>
                <a:gd name="connsiteX31" fmla="*/ 318235 w 318235"/>
                <a:gd name="connsiteY31" fmla="*/ 39779 h 222764"/>
                <a:gd name="connsiteX32" fmla="*/ 291981 w 318235"/>
                <a:gd name="connsiteY32" fmla="*/ 26652 h 22276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318235" h="222764">
                  <a:moveTo>
                    <a:pt x="151162" y="192134"/>
                  </a:moveTo>
                  <a:lnTo>
                    <a:pt x="87515" y="160311"/>
                  </a:lnTo>
                  <a:lnTo>
                    <a:pt x="87515" y="30630"/>
                  </a:lnTo>
                  <a:lnTo>
                    <a:pt x="151162" y="62454"/>
                  </a:lnTo>
                  <a:lnTo>
                    <a:pt x="151162" y="192134"/>
                  </a:lnTo>
                  <a:close/>
                  <a:moveTo>
                    <a:pt x="71603" y="160311"/>
                  </a:moveTo>
                  <a:lnTo>
                    <a:pt x="23868" y="184179"/>
                  </a:lnTo>
                  <a:lnTo>
                    <a:pt x="23868" y="54498"/>
                  </a:lnTo>
                  <a:lnTo>
                    <a:pt x="71603" y="30630"/>
                  </a:lnTo>
                  <a:lnTo>
                    <a:pt x="71603" y="160311"/>
                  </a:lnTo>
                  <a:close/>
                  <a:moveTo>
                    <a:pt x="291981" y="26652"/>
                  </a:moveTo>
                  <a:lnTo>
                    <a:pt x="291981" y="26652"/>
                  </a:lnTo>
                  <a:lnTo>
                    <a:pt x="282036" y="48133"/>
                  </a:lnTo>
                  <a:lnTo>
                    <a:pt x="294367" y="54498"/>
                  </a:lnTo>
                  <a:lnTo>
                    <a:pt x="294367" y="184179"/>
                  </a:lnTo>
                  <a:lnTo>
                    <a:pt x="246632" y="160311"/>
                  </a:lnTo>
                  <a:lnTo>
                    <a:pt x="246632" y="107404"/>
                  </a:lnTo>
                  <a:lnTo>
                    <a:pt x="230720" y="107404"/>
                  </a:lnTo>
                  <a:lnTo>
                    <a:pt x="230720" y="160311"/>
                  </a:lnTo>
                  <a:lnTo>
                    <a:pt x="167073" y="192134"/>
                  </a:lnTo>
                  <a:lnTo>
                    <a:pt x="167073" y="62454"/>
                  </a:lnTo>
                  <a:lnTo>
                    <a:pt x="195317" y="48133"/>
                  </a:lnTo>
                  <a:lnTo>
                    <a:pt x="185372" y="26652"/>
                  </a:lnTo>
                  <a:lnTo>
                    <a:pt x="159118" y="39779"/>
                  </a:lnTo>
                  <a:lnTo>
                    <a:pt x="79559" y="0"/>
                  </a:lnTo>
                  <a:lnTo>
                    <a:pt x="0" y="39779"/>
                  </a:lnTo>
                  <a:lnTo>
                    <a:pt x="0" y="222765"/>
                  </a:lnTo>
                  <a:lnTo>
                    <a:pt x="79559" y="182985"/>
                  </a:lnTo>
                  <a:lnTo>
                    <a:pt x="159118" y="222765"/>
                  </a:lnTo>
                  <a:lnTo>
                    <a:pt x="238676" y="182985"/>
                  </a:lnTo>
                  <a:lnTo>
                    <a:pt x="318235" y="222765"/>
                  </a:lnTo>
                  <a:lnTo>
                    <a:pt x="318235" y="39779"/>
                  </a:lnTo>
                  <a:lnTo>
                    <a:pt x="291981" y="26652"/>
                  </a:ln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</p:spTree>
    <p:extLst>
      <p:ext uri="{BB962C8B-B14F-4D97-AF65-F5344CB8AC3E}">
        <p14:creationId xmlns:p14="http://schemas.microsoft.com/office/powerpoint/2010/main" val="88235418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10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10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8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1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1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8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1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1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8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1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1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8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1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1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8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1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1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8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1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1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10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10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2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9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9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9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9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10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10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10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10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1000" fill="hold"/>
                                        <p:tgtEl>
                                          <p:spTgt spid="1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1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7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9" dur="1000" fill="hold"/>
                                        <p:tgtEl>
                                          <p:spTgt spid="8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8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1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3" dur="1000" fill="hold"/>
                                        <p:tgtEl>
                                          <p:spTgt spid="8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4" dur="1000" fill="hold"/>
                                        <p:tgtEl>
                                          <p:spTgt spid="8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5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7" dur="1000" fill="hold"/>
                                        <p:tgtEl>
                                          <p:spTgt spid="10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8" dur="1000" fill="hold"/>
                                        <p:tgtEl>
                                          <p:spTgt spid="10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9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1" dur="1000" fill="hold"/>
                                        <p:tgtEl>
                                          <p:spTgt spid="10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2" dur="1000" fill="hold"/>
                                        <p:tgtEl>
                                          <p:spTgt spid="10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3" presetID="2" presetClass="entr" presetSubtype="2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5" dur="1000" fill="hold"/>
                                        <p:tgtEl>
                                          <p:spTgt spid="1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6" dur="1000" fill="hold"/>
                                        <p:tgtEl>
                                          <p:spTgt spid="1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08" grpId="0" animBg="1"/>
      <p:bldP spid="127" grpId="0" build="p"/>
      <p:bldP spid="16" grpId="0" animBg="1"/>
      <p:bldP spid="86" grpId="0"/>
      <p:bldP spid="98" grpId="0" animBg="1"/>
      <p:bldP spid="96" grpId="0"/>
      <p:bldP spid="102" grpId="0" animBg="1"/>
      <p:bldP spid="103" grpId="0"/>
      <p:bldP spid="110" grpId="0" animBg="1"/>
      <p:bldP spid="109" grpId="0" animBg="1"/>
      <p:bldP spid="111" grpId="0"/>
      <p:bldP spid="112" grpId="0"/>
      <p:bldP spid="113" grpId="0" animBg="1"/>
      <p:bldP spid="114" grpId="0" animBg="1"/>
      <p:bldP spid="115" grpId="0"/>
      <p:bldP spid="116" grpId="0"/>
      <p:bldP spid="119" grpId="0" animBg="1"/>
      <p:bldP spid="88" grpId="0"/>
      <p:bldP spid="89" grpId="0"/>
      <p:bldP spid="104" grpId="0"/>
      <p:bldP spid="105" grpId="0"/>
    </p:bldLst>
  </p:timing>
</p:sld>
</file>

<file path=ppt/slides/slide2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" name="Group 4">
            <a:extLst>
              <a:ext uri="{FF2B5EF4-FFF2-40B4-BE49-F238E27FC236}">
                <a16:creationId xmlns:a16="http://schemas.microsoft.com/office/drawing/2014/main" id="{DC05FA98-C84B-4DC6-8B2C-10956093D997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6" name="Group 5">
              <a:extLst>
                <a:ext uri="{FF2B5EF4-FFF2-40B4-BE49-F238E27FC236}">
                  <a16:creationId xmlns:a16="http://schemas.microsoft.com/office/drawing/2014/main" id="{C5B65E81-E537-4546-8428-D80ED2DB03CB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2" name="Freeform: Shape 11">
                <a:extLst>
                  <a:ext uri="{FF2B5EF4-FFF2-40B4-BE49-F238E27FC236}">
                    <a16:creationId xmlns:a16="http://schemas.microsoft.com/office/drawing/2014/main" id="{AF7D5324-ACB3-45DF-A19B-2128639EA8C6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3" name="Freeform: Shape 12">
                <a:extLst>
                  <a:ext uri="{FF2B5EF4-FFF2-40B4-BE49-F238E27FC236}">
                    <a16:creationId xmlns:a16="http://schemas.microsoft.com/office/drawing/2014/main" id="{F81B2FA1-708F-4858-A4EE-F57245AA203D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7" name="Graphic 2">
              <a:extLst>
                <a:ext uri="{FF2B5EF4-FFF2-40B4-BE49-F238E27FC236}">
                  <a16:creationId xmlns:a16="http://schemas.microsoft.com/office/drawing/2014/main" id="{639B8228-38CF-45F8-92D5-7FF6A6D28EAB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9F7598A2-4878-4BEC-91D3-19C8510B42D6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AE9620FC-4E10-4178-8198-EEB9268EC45C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441D91AE-D164-4DE6-A4C5-B6EB9F39B545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1" name="Freeform: Shape 10">
                <a:extLst>
                  <a:ext uri="{FF2B5EF4-FFF2-40B4-BE49-F238E27FC236}">
                    <a16:creationId xmlns:a16="http://schemas.microsoft.com/office/drawing/2014/main" id="{04FED4F5-0D57-483A-B0BF-6755DF4B6C65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4" name="PpHolder2">
            <a:extLst>
              <a:ext uri="{FF2B5EF4-FFF2-40B4-BE49-F238E27FC236}">
                <a16:creationId xmlns:a16="http://schemas.microsoft.com/office/drawing/2014/main" id="{532FE262-DBB9-45A9-A578-816CDF1228F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51" name="Text Placeholder 50">
            <a:extLst>
              <a:ext uri="{FF2B5EF4-FFF2-40B4-BE49-F238E27FC236}">
                <a16:creationId xmlns:a16="http://schemas.microsoft.com/office/drawing/2014/main" id="{772147A4-860A-4049-AC02-28639D69E5B7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We provide a </a:t>
            </a:r>
          </a:p>
          <a:p>
            <a:r>
              <a:rPr lang="en-US" dirty="0"/>
              <a:t>variety of package</a:t>
            </a:r>
          </a:p>
          <a:p>
            <a:r>
              <a:rPr lang="en-US" dirty="0"/>
              <a:t>option for you</a:t>
            </a:r>
          </a:p>
        </p:txBody>
      </p:sp>
      <p:sp>
        <p:nvSpPr>
          <p:cNvPr id="30" name="Graphic 21">
            <a:extLst>
              <a:ext uri="{FF2B5EF4-FFF2-40B4-BE49-F238E27FC236}">
                <a16:creationId xmlns:a16="http://schemas.microsoft.com/office/drawing/2014/main" id="{8DE4FB11-8749-400C-8EA6-F51A712896FD}"/>
              </a:ext>
            </a:extLst>
          </p:cNvPr>
          <p:cNvSpPr/>
          <p:nvPr/>
        </p:nvSpPr>
        <p:spPr>
          <a:xfrm>
            <a:off x="7816102" y="3280100"/>
            <a:ext cx="826996" cy="870648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18" name="Rectangle: Rounded Corners 17">
            <a:extLst>
              <a:ext uri="{FF2B5EF4-FFF2-40B4-BE49-F238E27FC236}">
                <a16:creationId xmlns:a16="http://schemas.microsoft.com/office/drawing/2014/main" id="{34A27736-D69A-44AB-9CDD-B49B3BACF7D8}"/>
              </a:ext>
            </a:extLst>
          </p:cNvPr>
          <p:cNvSpPr/>
          <p:nvPr/>
        </p:nvSpPr>
        <p:spPr>
          <a:xfrm>
            <a:off x="8229600" y="3733800"/>
            <a:ext cx="2439988" cy="2133600"/>
          </a:xfrm>
          <a:prstGeom prst="roundRect">
            <a:avLst>
              <a:gd name="adj" fmla="val 2516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13030BF8-0598-425F-BB0D-C74F63A89865}"/>
              </a:ext>
            </a:extLst>
          </p:cNvPr>
          <p:cNvSpPr txBox="1"/>
          <p:nvPr/>
        </p:nvSpPr>
        <p:spPr>
          <a:xfrm>
            <a:off x="8447603" y="3921854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1"/>
                </a:solidFill>
                <a:latin typeface="+mj-lt"/>
              </a:rPr>
              <a:t>Price list</a:t>
            </a:r>
          </a:p>
        </p:txBody>
      </p:sp>
      <p:sp>
        <p:nvSpPr>
          <p:cNvPr id="21" name="Rectangle: Rounded Corners 20">
            <a:extLst>
              <a:ext uri="{FF2B5EF4-FFF2-40B4-BE49-F238E27FC236}">
                <a16:creationId xmlns:a16="http://schemas.microsoft.com/office/drawing/2014/main" id="{192A75C5-608E-4BCB-B334-A67A5F3BBC69}"/>
              </a:ext>
            </a:extLst>
          </p:cNvPr>
          <p:cNvSpPr/>
          <p:nvPr/>
        </p:nvSpPr>
        <p:spPr>
          <a:xfrm>
            <a:off x="8447603" y="4399474"/>
            <a:ext cx="2003982" cy="553526"/>
          </a:xfrm>
          <a:prstGeom prst="roundRect">
            <a:avLst/>
          </a:prstGeom>
          <a:solidFill>
            <a:schemeClr val="bg2">
              <a:lumMod val="75000"/>
              <a:alpha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2BFFE617-35DE-40AF-BEA4-E0FF58DD5C16}"/>
              </a:ext>
            </a:extLst>
          </p:cNvPr>
          <p:cNvSpPr txBox="1"/>
          <p:nvPr/>
        </p:nvSpPr>
        <p:spPr>
          <a:xfrm>
            <a:off x="9490072" y="4522349"/>
            <a:ext cx="859012" cy="30777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1400" b="1" dirty="0">
                <a:solidFill>
                  <a:schemeClr val="accent2"/>
                </a:solidFill>
                <a:latin typeface="+mj-lt"/>
              </a:rPr>
              <a:t>$32.77</a:t>
            </a:r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43FA880D-0531-45F4-AC76-7BB7F40994E5}"/>
              </a:ext>
            </a:extLst>
          </p:cNvPr>
          <p:cNvSpPr txBox="1"/>
          <p:nvPr/>
        </p:nvSpPr>
        <p:spPr>
          <a:xfrm>
            <a:off x="8556514" y="4537738"/>
            <a:ext cx="95271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tx2"/>
                </a:solidFill>
              </a:rPr>
              <a:t>Standard</a:t>
            </a:r>
          </a:p>
        </p:txBody>
      </p:sp>
      <p:sp>
        <p:nvSpPr>
          <p:cNvPr id="27" name="Rectangle: Rounded Corners 26">
            <a:extLst>
              <a:ext uri="{FF2B5EF4-FFF2-40B4-BE49-F238E27FC236}">
                <a16:creationId xmlns:a16="http://schemas.microsoft.com/office/drawing/2014/main" id="{24EDFDCF-4D42-43CE-95B5-55B7CD41FFD7}"/>
              </a:ext>
            </a:extLst>
          </p:cNvPr>
          <p:cNvSpPr/>
          <p:nvPr/>
        </p:nvSpPr>
        <p:spPr>
          <a:xfrm>
            <a:off x="8447603" y="5065148"/>
            <a:ext cx="2003982" cy="553526"/>
          </a:xfrm>
          <a:prstGeom prst="roundRect">
            <a:avLst/>
          </a:prstGeom>
          <a:solidFill>
            <a:schemeClr val="bg2">
              <a:lumMod val="75000"/>
              <a:alpha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DF405DC4-0430-45FC-B754-B4DD62192254}"/>
              </a:ext>
            </a:extLst>
          </p:cNvPr>
          <p:cNvSpPr txBox="1"/>
          <p:nvPr/>
        </p:nvSpPr>
        <p:spPr>
          <a:xfrm>
            <a:off x="9490072" y="5188023"/>
            <a:ext cx="859012" cy="30777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1400" b="1" dirty="0">
                <a:solidFill>
                  <a:schemeClr val="accent3"/>
                </a:solidFill>
                <a:latin typeface="+mj-lt"/>
              </a:rPr>
              <a:t>$65.34</a:t>
            </a:r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BEB87A28-CAB8-4200-B26C-CAB65FE2CA39}"/>
              </a:ext>
            </a:extLst>
          </p:cNvPr>
          <p:cNvSpPr txBox="1"/>
          <p:nvPr/>
        </p:nvSpPr>
        <p:spPr>
          <a:xfrm>
            <a:off x="8556514" y="5203412"/>
            <a:ext cx="95271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tx2"/>
                </a:solidFill>
              </a:rPr>
              <a:t>Premium</a:t>
            </a: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AC7AC0D3-F6D4-460E-9E44-713A5C0BAE32}"/>
              </a:ext>
            </a:extLst>
          </p:cNvPr>
          <p:cNvSpPr txBox="1"/>
          <p:nvPr/>
        </p:nvSpPr>
        <p:spPr>
          <a:xfrm>
            <a:off x="922931" y="2916376"/>
            <a:ext cx="4868269" cy="1170833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 I am alone, and feel the charm of existence in this spot, which was created for the bliss of souls like mine. </a:t>
            </a:r>
          </a:p>
        </p:txBody>
      </p:sp>
      <p:sp>
        <p:nvSpPr>
          <p:cNvPr id="35" name="Rectangle: Rounded Corners 34">
            <a:extLst>
              <a:ext uri="{FF2B5EF4-FFF2-40B4-BE49-F238E27FC236}">
                <a16:creationId xmlns:a16="http://schemas.microsoft.com/office/drawing/2014/main" id="{DE2CE868-E809-4AD1-8A84-AFD30791B354}"/>
              </a:ext>
            </a:extLst>
          </p:cNvPr>
          <p:cNvSpPr/>
          <p:nvPr/>
        </p:nvSpPr>
        <p:spPr>
          <a:xfrm>
            <a:off x="10268433" y="4281597"/>
            <a:ext cx="547388" cy="296839"/>
          </a:xfrm>
          <a:prstGeom prst="roundRect">
            <a:avLst>
              <a:gd name="adj" fmla="val 50000"/>
            </a:avLst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F22DFE5F-1341-4A8D-936D-BC280DDD519F}"/>
              </a:ext>
            </a:extLst>
          </p:cNvPr>
          <p:cNvSpPr txBox="1"/>
          <p:nvPr/>
        </p:nvSpPr>
        <p:spPr>
          <a:xfrm>
            <a:off x="10268433" y="4322294"/>
            <a:ext cx="547388" cy="21544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800" b="1" dirty="0">
                <a:solidFill>
                  <a:schemeClr val="bg2"/>
                </a:solidFill>
              </a:rPr>
              <a:t>New</a:t>
            </a:r>
          </a:p>
        </p:txBody>
      </p:sp>
      <p:sp>
        <p:nvSpPr>
          <p:cNvPr id="39" name="Freeform: Shape 38">
            <a:extLst>
              <a:ext uri="{FF2B5EF4-FFF2-40B4-BE49-F238E27FC236}">
                <a16:creationId xmlns:a16="http://schemas.microsoft.com/office/drawing/2014/main" id="{750C102C-9163-41BE-ADBD-9455B1576025}"/>
              </a:ext>
            </a:extLst>
          </p:cNvPr>
          <p:cNvSpPr/>
          <p:nvPr/>
        </p:nvSpPr>
        <p:spPr>
          <a:xfrm>
            <a:off x="0" y="4953000"/>
            <a:ext cx="1896317" cy="1905001"/>
          </a:xfrm>
          <a:custGeom>
            <a:avLst/>
            <a:gdLst>
              <a:gd name="connsiteX0" fmla="*/ 1297401 w 2058452"/>
              <a:gd name="connsiteY0" fmla="*/ 1 h 2067879"/>
              <a:gd name="connsiteX1" fmla="*/ 1517504 w 2058452"/>
              <a:gd name="connsiteY1" fmla="*/ 34544 h 2067879"/>
              <a:gd name="connsiteX2" fmla="*/ 2025959 w 2058452"/>
              <a:gd name="connsiteY2" fmla="*/ 807303 h 2067879"/>
              <a:gd name="connsiteX3" fmla="*/ 1974441 w 2058452"/>
              <a:gd name="connsiteY3" fmla="*/ 1844370 h 2067879"/>
              <a:gd name="connsiteX4" fmla="*/ 1921900 w 2058452"/>
              <a:gd name="connsiteY4" fmla="*/ 2067879 h 2067879"/>
              <a:gd name="connsiteX5" fmla="*/ 0 w 2058452"/>
              <a:gd name="connsiteY5" fmla="*/ 2067879 h 2067879"/>
              <a:gd name="connsiteX6" fmla="*/ 0 w 2058452"/>
              <a:gd name="connsiteY6" fmla="*/ 155700 h 2067879"/>
              <a:gd name="connsiteX7" fmla="*/ 51220 w 2058452"/>
              <a:gd name="connsiteY7" fmla="*/ 152698 h 2067879"/>
              <a:gd name="connsiteX8" fmla="*/ 534196 w 2058452"/>
              <a:gd name="connsiteY8" fmla="*/ 121898 h 2067879"/>
              <a:gd name="connsiteX9" fmla="*/ 1297401 w 2058452"/>
              <a:gd name="connsiteY9" fmla="*/ 1 h 206787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2058452" h="2067879">
                <a:moveTo>
                  <a:pt x="1297401" y="1"/>
                </a:moveTo>
                <a:cubicBezTo>
                  <a:pt x="1375692" y="106"/>
                  <a:pt x="1449748" y="9906"/>
                  <a:pt x="1517504" y="34544"/>
                </a:cubicBezTo>
                <a:cubicBezTo>
                  <a:pt x="1790770" y="133099"/>
                  <a:pt x="1961002" y="469082"/>
                  <a:pt x="2025959" y="807303"/>
                </a:cubicBezTo>
                <a:cubicBezTo>
                  <a:pt x="2090915" y="1145526"/>
                  <a:pt x="2050597" y="1485989"/>
                  <a:pt x="1974441" y="1844370"/>
                </a:cubicBezTo>
                <a:lnTo>
                  <a:pt x="1921900" y="2067879"/>
                </a:lnTo>
                <a:lnTo>
                  <a:pt x="0" y="2067879"/>
                </a:lnTo>
                <a:lnTo>
                  <a:pt x="0" y="155700"/>
                </a:lnTo>
                <a:lnTo>
                  <a:pt x="51220" y="152698"/>
                </a:lnTo>
                <a:cubicBezTo>
                  <a:pt x="204372" y="145978"/>
                  <a:pt x="365084" y="145418"/>
                  <a:pt x="534196" y="121898"/>
                </a:cubicBezTo>
                <a:cubicBezTo>
                  <a:pt x="789543" y="86621"/>
                  <a:pt x="1062529" y="-314"/>
                  <a:pt x="1297401" y="1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/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FC956230-550C-4905-845E-AF1818EB4149}"/>
              </a:ext>
            </a:extLst>
          </p:cNvPr>
          <p:cNvSpPr txBox="1"/>
          <p:nvPr/>
        </p:nvSpPr>
        <p:spPr>
          <a:xfrm>
            <a:off x="3091093" y="4560852"/>
            <a:ext cx="154077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/>
              <a:t>Testimonial</a:t>
            </a:r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542B25C9-3922-4C30-9B88-8E8C01E68720}"/>
              </a:ext>
            </a:extLst>
          </p:cNvPr>
          <p:cNvSpPr txBox="1"/>
          <p:nvPr/>
        </p:nvSpPr>
        <p:spPr>
          <a:xfrm>
            <a:off x="3091095" y="4837851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2"/>
                </a:solidFill>
                <a:latin typeface="+mj-lt"/>
              </a:rPr>
              <a:t>Good choice</a:t>
            </a: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6586502F-DCBC-49E6-88F6-43F3059FB6C1}"/>
              </a:ext>
            </a:extLst>
          </p:cNvPr>
          <p:cNvSpPr txBox="1"/>
          <p:nvPr/>
        </p:nvSpPr>
        <p:spPr>
          <a:xfrm>
            <a:off x="3091093" y="5203412"/>
            <a:ext cx="154077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i="1" dirty="0">
                <a:solidFill>
                  <a:schemeClr val="bg2">
                    <a:lumMod val="75000"/>
                  </a:schemeClr>
                </a:solidFill>
              </a:rPr>
              <a:t>George James</a:t>
            </a:r>
          </a:p>
        </p:txBody>
      </p:sp>
      <p:sp>
        <p:nvSpPr>
          <p:cNvPr id="3" name="PpHolder20">
            <a:extLst>
              <a:ext uri="{FF2B5EF4-FFF2-40B4-BE49-F238E27FC236}">
                <a16:creationId xmlns:a16="http://schemas.microsoft.com/office/drawing/2014/main" id="{375AA810-8944-4DA1-AE66-6F0DB12E4458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</p:spTree>
    <p:extLst>
      <p:ext uri="{BB962C8B-B14F-4D97-AF65-F5344CB8AC3E}">
        <p14:creationId xmlns:p14="http://schemas.microsoft.com/office/powerpoint/2010/main" val="210544825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5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1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51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5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6" presetID="2" presetClass="entr" presetSubtype="8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9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3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4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7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8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1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2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5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9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3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4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7" dur="10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8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1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2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5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9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3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51" grpId="0" build="p"/>
      <p:bldP spid="30" grpId="0" animBg="1"/>
      <p:bldP spid="18" grpId="0" animBg="1"/>
      <p:bldP spid="20" grpId="0"/>
      <p:bldP spid="21" grpId="0" animBg="1"/>
      <p:bldP spid="25" grpId="0"/>
      <p:bldP spid="26" grpId="0"/>
      <p:bldP spid="27" grpId="0" animBg="1"/>
      <p:bldP spid="28" grpId="0"/>
      <p:bldP spid="29" grpId="0"/>
      <p:bldP spid="32" grpId="0"/>
      <p:bldP spid="35" grpId="0" animBg="1"/>
      <p:bldP spid="36" grpId="0"/>
      <p:bldP spid="39" grpId="0" animBg="1"/>
      <p:bldP spid="48" grpId="0"/>
      <p:bldP spid="49" grpId="0"/>
      <p:bldP spid="50" grpId="0"/>
    </p:bldLst>
  </p:timing>
</p:sld>
</file>

<file path=ppt/slides/slide2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1" name="Graphic 56">
            <a:extLst>
              <a:ext uri="{FF2B5EF4-FFF2-40B4-BE49-F238E27FC236}">
                <a16:creationId xmlns:a16="http://schemas.microsoft.com/office/drawing/2014/main" id="{8C414555-39BB-4B36-8043-D924CBEDD5C5}"/>
              </a:ext>
            </a:extLst>
          </p:cNvPr>
          <p:cNvSpPr/>
          <p:nvPr/>
        </p:nvSpPr>
        <p:spPr>
          <a:xfrm>
            <a:off x="559392" y="4842448"/>
            <a:ext cx="870569" cy="863393"/>
          </a:xfrm>
          <a:custGeom>
            <a:avLst/>
            <a:gdLst>
              <a:gd name="connsiteX0" fmla="*/ 1125145 w 1355080"/>
              <a:gd name="connsiteY0" fmla="*/ 14790 h 1343911"/>
              <a:gd name="connsiteX1" fmla="*/ 1341363 w 1355080"/>
              <a:gd name="connsiteY1" fmla="*/ 343402 h 1343911"/>
              <a:gd name="connsiteX2" fmla="*/ 1319455 w 1355080"/>
              <a:gd name="connsiteY2" fmla="*/ 784410 h 1343911"/>
              <a:gd name="connsiteX3" fmla="*/ 1134670 w 1355080"/>
              <a:gd name="connsiteY3" fmla="*/ 1201605 h 1343911"/>
              <a:gd name="connsiteX4" fmla="*/ 696520 w 1355080"/>
              <a:gd name="connsiteY4" fmla="*/ 1343527 h 1343911"/>
              <a:gd name="connsiteX5" fmla="*/ 258370 w 1355080"/>
              <a:gd name="connsiteY5" fmla="*/ 1181602 h 1343911"/>
              <a:gd name="connsiteX6" fmla="*/ 29770 w 1355080"/>
              <a:gd name="connsiteY6" fmla="*/ 790125 h 1343911"/>
              <a:gd name="connsiteX7" fmla="*/ 38343 w 1355080"/>
              <a:gd name="connsiteY7" fmla="*/ 363405 h 1343911"/>
              <a:gd name="connsiteX8" fmla="*/ 315520 w 1355080"/>
              <a:gd name="connsiteY8" fmla="*/ 93847 h 1343911"/>
              <a:gd name="connsiteX9" fmla="*/ 706998 w 1355080"/>
              <a:gd name="connsiteY9" fmla="*/ 51937 h 1343911"/>
              <a:gd name="connsiteX10" fmla="*/ 1125145 w 1355080"/>
              <a:gd name="connsiteY10" fmla="*/ 14790 h 134391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355080" h="1343911">
                <a:moveTo>
                  <a:pt x="1125145" y="14790"/>
                </a:moveTo>
                <a:cubicBezTo>
                  <a:pt x="1241350" y="56700"/>
                  <a:pt x="1313740" y="199575"/>
                  <a:pt x="1341363" y="343402"/>
                </a:cubicBezTo>
                <a:cubicBezTo>
                  <a:pt x="1368985" y="487230"/>
                  <a:pt x="1351840" y="632010"/>
                  <a:pt x="1319455" y="784410"/>
                </a:cubicBezTo>
                <a:cubicBezTo>
                  <a:pt x="1288023" y="937762"/>
                  <a:pt x="1241350" y="1098735"/>
                  <a:pt x="1134670" y="1201605"/>
                </a:cubicBezTo>
                <a:cubicBezTo>
                  <a:pt x="1027990" y="1304475"/>
                  <a:pt x="860350" y="1349242"/>
                  <a:pt x="696520" y="1343527"/>
                </a:cubicBezTo>
                <a:cubicBezTo>
                  <a:pt x="533643" y="1337812"/>
                  <a:pt x="374575" y="1281615"/>
                  <a:pt x="258370" y="1181602"/>
                </a:cubicBezTo>
                <a:cubicBezTo>
                  <a:pt x="142165" y="1081590"/>
                  <a:pt x="68823" y="938715"/>
                  <a:pt x="29770" y="790125"/>
                </a:cubicBezTo>
                <a:cubicBezTo>
                  <a:pt x="-9282" y="642487"/>
                  <a:pt x="-13092" y="490087"/>
                  <a:pt x="38343" y="363405"/>
                </a:cubicBezTo>
                <a:cubicBezTo>
                  <a:pt x="89778" y="235770"/>
                  <a:pt x="196458" y="134805"/>
                  <a:pt x="315520" y="93847"/>
                </a:cubicBezTo>
                <a:cubicBezTo>
                  <a:pt x="433630" y="52890"/>
                  <a:pt x="563170" y="71940"/>
                  <a:pt x="706998" y="51937"/>
                </a:cubicBezTo>
                <a:cubicBezTo>
                  <a:pt x="851778" y="31935"/>
                  <a:pt x="1009893" y="-27120"/>
                  <a:pt x="1125145" y="14790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grpSp>
        <p:nvGrpSpPr>
          <p:cNvPr id="4" name="Group 3">
            <a:extLst>
              <a:ext uri="{FF2B5EF4-FFF2-40B4-BE49-F238E27FC236}">
                <a16:creationId xmlns:a16="http://schemas.microsoft.com/office/drawing/2014/main" id="{7582D4F9-C776-40A2-B31D-C4FF47E22F41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5" name="Group 4">
              <a:extLst>
                <a:ext uri="{FF2B5EF4-FFF2-40B4-BE49-F238E27FC236}">
                  <a16:creationId xmlns:a16="http://schemas.microsoft.com/office/drawing/2014/main" id="{4DBF1BAA-82CA-4F28-B341-7C515BC28A7B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1" name="Freeform: Shape 10">
                <a:extLst>
                  <a:ext uri="{FF2B5EF4-FFF2-40B4-BE49-F238E27FC236}">
                    <a16:creationId xmlns:a16="http://schemas.microsoft.com/office/drawing/2014/main" id="{7AB621D3-938D-42B9-A34F-D67C0D8B259A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2" name="Freeform: Shape 11">
                <a:extLst>
                  <a:ext uri="{FF2B5EF4-FFF2-40B4-BE49-F238E27FC236}">
                    <a16:creationId xmlns:a16="http://schemas.microsoft.com/office/drawing/2014/main" id="{5296B2E8-3128-4F3E-A930-85C33B406219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6" name="Graphic 2">
              <a:extLst>
                <a:ext uri="{FF2B5EF4-FFF2-40B4-BE49-F238E27FC236}">
                  <a16:creationId xmlns:a16="http://schemas.microsoft.com/office/drawing/2014/main" id="{4C728F8B-F46B-4CA3-94EE-863FBDFE393F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C6300715-D40F-49DF-A6F0-AA0B0CA13288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661D6599-98C3-4FEB-8B77-4B1CABE49D0B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9EED0076-000D-4D90-9761-5BB9AA711658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D387DD38-D248-4767-A4C6-03D92FD9B192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9" name="TextBox 18">
            <a:extLst>
              <a:ext uri="{FF2B5EF4-FFF2-40B4-BE49-F238E27FC236}">
                <a16:creationId xmlns:a16="http://schemas.microsoft.com/office/drawing/2014/main" id="{FF9B7A96-B6B0-4A50-BF54-C03460D2908C}"/>
              </a:ext>
            </a:extLst>
          </p:cNvPr>
          <p:cNvSpPr txBox="1"/>
          <p:nvPr/>
        </p:nvSpPr>
        <p:spPr>
          <a:xfrm>
            <a:off x="6271413" y="4852174"/>
            <a:ext cx="1703869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>
                    <a:lumMod val="85000"/>
                  </a:schemeClr>
                </a:solidFill>
              </a:rPr>
              <a:t>Best client ever</a:t>
            </a: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02CA2E85-F7E0-4ADA-A41B-F707B9B95B59}"/>
              </a:ext>
            </a:extLst>
          </p:cNvPr>
          <p:cNvSpPr txBox="1"/>
          <p:nvPr/>
        </p:nvSpPr>
        <p:spPr>
          <a:xfrm>
            <a:off x="6271414" y="4482842"/>
            <a:ext cx="2215228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b="1" dirty="0">
                <a:solidFill>
                  <a:schemeClr val="accent1"/>
                </a:solidFill>
                <a:latin typeface="+mj-lt"/>
              </a:rPr>
              <a:t>Andrea </a:t>
            </a:r>
            <a:r>
              <a:rPr lang="en-US" b="1" dirty="0" err="1">
                <a:solidFill>
                  <a:schemeClr val="accent1"/>
                </a:solidFill>
                <a:latin typeface="+mj-lt"/>
              </a:rPr>
              <a:t>Dirgana</a:t>
            </a:r>
            <a:endParaRPr lang="en-ID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20F06E7D-1455-45C6-9AB9-7DDA191BC00C}"/>
              </a:ext>
            </a:extLst>
          </p:cNvPr>
          <p:cNvSpPr txBox="1"/>
          <p:nvPr/>
        </p:nvSpPr>
        <p:spPr>
          <a:xfrm>
            <a:off x="4010704" y="4395160"/>
            <a:ext cx="753771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2800" b="1" dirty="0">
                <a:solidFill>
                  <a:schemeClr val="accent3"/>
                </a:solidFill>
                <a:latin typeface="+mj-lt"/>
              </a:rPr>
              <a:t>8.9</a:t>
            </a:r>
            <a:endParaRPr lang="en-ID" sz="2800" b="1" dirty="0">
              <a:solidFill>
                <a:schemeClr val="accent3"/>
              </a:solidFill>
              <a:latin typeface="+mj-lt"/>
            </a:endParaRPr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446F5B00-65B6-48D9-9C0F-10B967E4CD36}"/>
              </a:ext>
            </a:extLst>
          </p:cNvPr>
          <p:cNvSpPr txBox="1"/>
          <p:nvPr/>
        </p:nvSpPr>
        <p:spPr>
          <a:xfrm>
            <a:off x="4010704" y="4878380"/>
            <a:ext cx="753771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200" dirty="0"/>
              <a:t>Rate</a:t>
            </a:r>
            <a:endParaRPr lang="en-ID" sz="1200" dirty="0"/>
          </a:p>
        </p:txBody>
      </p:sp>
      <p:sp>
        <p:nvSpPr>
          <p:cNvPr id="17" name="PpHolder7">
            <a:extLst>
              <a:ext uri="{FF2B5EF4-FFF2-40B4-BE49-F238E27FC236}">
                <a16:creationId xmlns:a16="http://schemas.microsoft.com/office/drawing/2014/main" id="{7631AE4A-651F-46CB-9060-F2F344B91A42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5" name="PpHolder8">
            <a:extLst>
              <a:ext uri="{FF2B5EF4-FFF2-40B4-BE49-F238E27FC236}">
                <a16:creationId xmlns:a16="http://schemas.microsoft.com/office/drawing/2014/main" id="{94909E97-D71F-42F0-A8FA-E07F262AEB80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3" name="PpHolder9">
            <a:extLst>
              <a:ext uri="{FF2B5EF4-FFF2-40B4-BE49-F238E27FC236}">
                <a16:creationId xmlns:a16="http://schemas.microsoft.com/office/drawing/2014/main" id="{6760BF4D-21B7-42CA-BC7B-EE1517FABB12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2" name="Text Placeholder 1">
            <a:extLst>
              <a:ext uri="{FF2B5EF4-FFF2-40B4-BE49-F238E27FC236}">
                <a16:creationId xmlns:a16="http://schemas.microsoft.com/office/drawing/2014/main" id="{16C630D8-7118-47EB-B5B6-DA0C96C5EFDF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 dirty="0"/>
              <a:t>Feedback</a:t>
            </a:r>
          </a:p>
        </p:txBody>
      </p:sp>
      <p:grpSp>
        <p:nvGrpSpPr>
          <p:cNvPr id="32" name="Group 31">
            <a:extLst>
              <a:ext uri="{FF2B5EF4-FFF2-40B4-BE49-F238E27FC236}">
                <a16:creationId xmlns:a16="http://schemas.microsoft.com/office/drawing/2014/main" id="{64A2A8E2-FBD7-4A13-AAB4-CD716E2E878A}"/>
              </a:ext>
            </a:extLst>
          </p:cNvPr>
          <p:cNvGrpSpPr/>
          <p:nvPr/>
        </p:nvGrpSpPr>
        <p:grpSpPr>
          <a:xfrm>
            <a:off x="5255868" y="5518254"/>
            <a:ext cx="278356" cy="278356"/>
            <a:chOff x="5119484" y="5296406"/>
            <a:chExt cx="335368" cy="335368"/>
          </a:xfrm>
        </p:grpSpPr>
        <p:sp>
          <p:nvSpPr>
            <p:cNvPr id="46" name="Oval 45">
              <a:extLst>
                <a:ext uri="{FF2B5EF4-FFF2-40B4-BE49-F238E27FC236}">
                  <a16:creationId xmlns:a16="http://schemas.microsoft.com/office/drawing/2014/main" id="{2A033D9B-3FF1-4AFA-9E26-56283B5F19E3}"/>
                </a:ext>
              </a:extLst>
            </p:cNvPr>
            <p:cNvSpPr/>
            <p:nvPr/>
          </p:nvSpPr>
          <p:spPr>
            <a:xfrm>
              <a:off x="5119484" y="5296406"/>
              <a:ext cx="335368" cy="335368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47" name="Freeform 5">
              <a:extLst>
                <a:ext uri="{FF2B5EF4-FFF2-40B4-BE49-F238E27FC236}">
                  <a16:creationId xmlns:a16="http://schemas.microsoft.com/office/drawing/2014/main" id="{2317B0FA-A759-4949-96C2-002AC412A58B}"/>
                </a:ext>
              </a:extLst>
            </p:cNvPr>
            <p:cNvSpPr>
              <a:spLocks/>
            </p:cNvSpPr>
            <p:nvPr/>
          </p:nvSpPr>
          <p:spPr bwMode="auto">
            <a:xfrm>
              <a:off x="5253403" y="5397787"/>
              <a:ext cx="67531" cy="132606"/>
            </a:xfrm>
            <a:custGeom>
              <a:avLst/>
              <a:gdLst>
                <a:gd name="T0" fmla="*/ 22 w 29"/>
                <a:gd name="T1" fmla="*/ 0 h 57"/>
                <a:gd name="T2" fmla="*/ 21 w 29"/>
                <a:gd name="T3" fmla="*/ 0 h 57"/>
                <a:gd name="T4" fmla="*/ 13 w 29"/>
                <a:gd name="T5" fmla="*/ 2 h 57"/>
                <a:gd name="T6" fmla="*/ 9 w 29"/>
                <a:gd name="T7" fmla="*/ 10 h 57"/>
                <a:gd name="T8" fmla="*/ 9 w 29"/>
                <a:gd name="T9" fmla="*/ 14 h 57"/>
                <a:gd name="T10" fmla="*/ 9 w 29"/>
                <a:gd name="T11" fmla="*/ 20 h 57"/>
                <a:gd name="T12" fmla="*/ 9 w 29"/>
                <a:gd name="T13" fmla="*/ 21 h 57"/>
                <a:gd name="T14" fmla="*/ 0 w 29"/>
                <a:gd name="T15" fmla="*/ 21 h 57"/>
                <a:gd name="T16" fmla="*/ 0 w 29"/>
                <a:gd name="T17" fmla="*/ 31 h 57"/>
                <a:gd name="T18" fmla="*/ 8 w 29"/>
                <a:gd name="T19" fmla="*/ 31 h 57"/>
                <a:gd name="T20" fmla="*/ 8 w 29"/>
                <a:gd name="T21" fmla="*/ 57 h 57"/>
                <a:gd name="T22" fmla="*/ 19 w 29"/>
                <a:gd name="T23" fmla="*/ 57 h 57"/>
                <a:gd name="T24" fmla="*/ 19 w 29"/>
                <a:gd name="T25" fmla="*/ 31 h 57"/>
                <a:gd name="T26" fmla="*/ 28 w 29"/>
                <a:gd name="T27" fmla="*/ 31 h 57"/>
                <a:gd name="T28" fmla="*/ 29 w 29"/>
                <a:gd name="T29" fmla="*/ 21 h 57"/>
                <a:gd name="T30" fmla="*/ 28 w 29"/>
                <a:gd name="T31" fmla="*/ 21 h 57"/>
                <a:gd name="T32" fmla="*/ 27 w 29"/>
                <a:gd name="T33" fmla="*/ 21 h 57"/>
                <a:gd name="T34" fmla="*/ 24 w 29"/>
                <a:gd name="T35" fmla="*/ 21 h 57"/>
                <a:gd name="T36" fmla="*/ 19 w 29"/>
                <a:gd name="T37" fmla="*/ 21 h 57"/>
                <a:gd name="T38" fmla="*/ 19 w 29"/>
                <a:gd name="T39" fmla="*/ 13 h 57"/>
                <a:gd name="T40" fmla="*/ 23 w 29"/>
                <a:gd name="T41" fmla="*/ 9 h 57"/>
                <a:gd name="T42" fmla="*/ 26 w 29"/>
                <a:gd name="T43" fmla="*/ 9 h 57"/>
                <a:gd name="T44" fmla="*/ 27 w 29"/>
                <a:gd name="T45" fmla="*/ 9 h 57"/>
                <a:gd name="T46" fmla="*/ 28 w 29"/>
                <a:gd name="T47" fmla="*/ 9 h 57"/>
                <a:gd name="T48" fmla="*/ 29 w 29"/>
                <a:gd name="T49" fmla="*/ 9 h 57"/>
                <a:gd name="T50" fmla="*/ 29 w 29"/>
                <a:gd name="T51" fmla="*/ 9 h 57"/>
                <a:gd name="T52" fmla="*/ 29 w 29"/>
                <a:gd name="T53" fmla="*/ 0 h 57"/>
                <a:gd name="T54" fmla="*/ 27 w 29"/>
                <a:gd name="T55" fmla="*/ 0 h 57"/>
                <a:gd name="T56" fmla="*/ 22 w 29"/>
                <a:gd name="T57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29" h="57">
                  <a:moveTo>
                    <a:pt x="22" y="0"/>
                  </a:moveTo>
                  <a:cubicBezTo>
                    <a:pt x="22" y="0"/>
                    <a:pt x="21" y="0"/>
                    <a:pt x="21" y="0"/>
                  </a:cubicBezTo>
                  <a:cubicBezTo>
                    <a:pt x="18" y="0"/>
                    <a:pt x="16" y="1"/>
                    <a:pt x="13" y="2"/>
                  </a:cubicBezTo>
                  <a:cubicBezTo>
                    <a:pt x="11" y="4"/>
                    <a:pt x="9" y="7"/>
                    <a:pt x="9" y="10"/>
                  </a:cubicBezTo>
                  <a:cubicBezTo>
                    <a:pt x="9" y="11"/>
                    <a:pt x="9" y="12"/>
                    <a:pt x="9" y="14"/>
                  </a:cubicBezTo>
                  <a:cubicBezTo>
                    <a:pt x="8" y="16"/>
                    <a:pt x="9" y="18"/>
                    <a:pt x="9" y="20"/>
                  </a:cubicBezTo>
                  <a:cubicBezTo>
                    <a:pt x="9" y="21"/>
                    <a:pt x="9" y="21"/>
                    <a:pt x="9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31"/>
                    <a:pt x="0" y="31"/>
                    <a:pt x="0" y="31"/>
                  </a:cubicBezTo>
                  <a:cubicBezTo>
                    <a:pt x="8" y="31"/>
                    <a:pt x="8" y="31"/>
                    <a:pt x="8" y="31"/>
                  </a:cubicBezTo>
                  <a:cubicBezTo>
                    <a:pt x="8" y="57"/>
                    <a:pt x="8" y="57"/>
                    <a:pt x="8" y="57"/>
                  </a:cubicBezTo>
                  <a:cubicBezTo>
                    <a:pt x="19" y="57"/>
                    <a:pt x="19" y="57"/>
                    <a:pt x="19" y="57"/>
                  </a:cubicBezTo>
                  <a:cubicBezTo>
                    <a:pt x="19" y="31"/>
                    <a:pt x="19" y="31"/>
                    <a:pt x="19" y="31"/>
                  </a:cubicBezTo>
                  <a:cubicBezTo>
                    <a:pt x="28" y="31"/>
                    <a:pt x="28" y="31"/>
                    <a:pt x="28" y="31"/>
                  </a:cubicBezTo>
                  <a:cubicBezTo>
                    <a:pt x="28" y="28"/>
                    <a:pt x="29" y="24"/>
                    <a:pt x="29" y="21"/>
                  </a:cubicBezTo>
                  <a:cubicBezTo>
                    <a:pt x="29" y="21"/>
                    <a:pt x="28" y="21"/>
                    <a:pt x="28" y="21"/>
                  </a:cubicBezTo>
                  <a:cubicBezTo>
                    <a:pt x="28" y="21"/>
                    <a:pt x="27" y="21"/>
                    <a:pt x="27" y="21"/>
                  </a:cubicBezTo>
                  <a:cubicBezTo>
                    <a:pt x="26" y="21"/>
                    <a:pt x="25" y="21"/>
                    <a:pt x="24" y="21"/>
                  </a:cubicBezTo>
                  <a:cubicBezTo>
                    <a:pt x="22" y="21"/>
                    <a:pt x="19" y="21"/>
                    <a:pt x="19" y="21"/>
                  </a:cubicBezTo>
                  <a:cubicBezTo>
                    <a:pt x="19" y="21"/>
                    <a:pt x="19" y="16"/>
                    <a:pt x="19" y="13"/>
                  </a:cubicBezTo>
                  <a:cubicBezTo>
                    <a:pt x="19" y="10"/>
                    <a:pt x="21" y="10"/>
                    <a:pt x="23" y="9"/>
                  </a:cubicBezTo>
                  <a:cubicBezTo>
                    <a:pt x="24" y="9"/>
                    <a:pt x="25" y="9"/>
                    <a:pt x="26" y="9"/>
                  </a:cubicBezTo>
                  <a:cubicBezTo>
                    <a:pt x="26" y="9"/>
                    <a:pt x="26" y="9"/>
                    <a:pt x="27" y="9"/>
                  </a:cubicBezTo>
                  <a:cubicBezTo>
                    <a:pt x="27" y="9"/>
                    <a:pt x="28" y="9"/>
                    <a:pt x="28" y="9"/>
                  </a:cubicBezTo>
                  <a:cubicBezTo>
                    <a:pt x="28" y="9"/>
                    <a:pt x="29" y="9"/>
                    <a:pt x="29" y="9"/>
                  </a:cubicBezTo>
                  <a:cubicBezTo>
                    <a:pt x="29" y="9"/>
                    <a:pt x="29" y="9"/>
                    <a:pt x="29" y="9"/>
                  </a:cubicBezTo>
                  <a:cubicBezTo>
                    <a:pt x="29" y="0"/>
                    <a:pt x="29" y="0"/>
                    <a:pt x="29" y="0"/>
                  </a:cubicBezTo>
                  <a:cubicBezTo>
                    <a:pt x="28" y="0"/>
                    <a:pt x="27" y="0"/>
                    <a:pt x="27" y="0"/>
                  </a:cubicBezTo>
                  <a:cubicBezTo>
                    <a:pt x="25" y="0"/>
                    <a:pt x="24" y="0"/>
                    <a:pt x="22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</p:grpSp>
      <p:grpSp>
        <p:nvGrpSpPr>
          <p:cNvPr id="33" name="Group 32">
            <a:extLst>
              <a:ext uri="{FF2B5EF4-FFF2-40B4-BE49-F238E27FC236}">
                <a16:creationId xmlns:a16="http://schemas.microsoft.com/office/drawing/2014/main" id="{033EDAE8-84DA-4F04-A018-802D9296CBDD}"/>
              </a:ext>
            </a:extLst>
          </p:cNvPr>
          <p:cNvGrpSpPr/>
          <p:nvPr/>
        </p:nvGrpSpPr>
        <p:grpSpPr>
          <a:xfrm>
            <a:off x="5723171" y="5518254"/>
            <a:ext cx="278356" cy="278356"/>
            <a:chOff x="5658705" y="5296406"/>
            <a:chExt cx="335368" cy="335368"/>
          </a:xfrm>
        </p:grpSpPr>
        <p:sp>
          <p:nvSpPr>
            <p:cNvPr id="44" name="Oval 43">
              <a:extLst>
                <a:ext uri="{FF2B5EF4-FFF2-40B4-BE49-F238E27FC236}">
                  <a16:creationId xmlns:a16="http://schemas.microsoft.com/office/drawing/2014/main" id="{5CD4AA39-27B9-44A1-B743-71DE5323E74F}"/>
                </a:ext>
              </a:extLst>
            </p:cNvPr>
            <p:cNvSpPr/>
            <p:nvPr/>
          </p:nvSpPr>
          <p:spPr>
            <a:xfrm>
              <a:off x="5658705" y="5296406"/>
              <a:ext cx="335368" cy="335368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45" name="Freeform 6">
              <a:extLst>
                <a:ext uri="{FF2B5EF4-FFF2-40B4-BE49-F238E27FC236}">
                  <a16:creationId xmlns:a16="http://schemas.microsoft.com/office/drawing/2014/main" id="{2A4CCD00-7C3B-4271-B065-7696E0C22F04}"/>
                </a:ext>
              </a:extLst>
            </p:cNvPr>
            <p:cNvSpPr>
              <a:spLocks/>
            </p:cNvSpPr>
            <p:nvPr/>
          </p:nvSpPr>
          <p:spPr bwMode="auto">
            <a:xfrm>
              <a:off x="5764997" y="5413749"/>
              <a:ext cx="122784" cy="100682"/>
            </a:xfrm>
            <a:custGeom>
              <a:avLst/>
              <a:gdLst>
                <a:gd name="T0" fmla="*/ 37 w 53"/>
                <a:gd name="T1" fmla="*/ 0 h 43"/>
                <a:gd name="T2" fmla="*/ 35 w 53"/>
                <a:gd name="T3" fmla="*/ 1 h 43"/>
                <a:gd name="T4" fmla="*/ 27 w 53"/>
                <a:gd name="T5" fmla="*/ 5 h 43"/>
                <a:gd name="T6" fmla="*/ 26 w 53"/>
                <a:gd name="T7" fmla="*/ 13 h 43"/>
                <a:gd name="T8" fmla="*/ 26 w 53"/>
                <a:gd name="T9" fmla="*/ 14 h 43"/>
                <a:gd name="T10" fmla="*/ 4 w 53"/>
                <a:gd name="T11" fmla="*/ 2 h 43"/>
                <a:gd name="T12" fmla="*/ 2 w 53"/>
                <a:gd name="T13" fmla="*/ 10 h 43"/>
                <a:gd name="T14" fmla="*/ 7 w 53"/>
                <a:gd name="T15" fmla="*/ 17 h 43"/>
                <a:gd name="T16" fmla="*/ 2 w 53"/>
                <a:gd name="T17" fmla="*/ 16 h 43"/>
                <a:gd name="T18" fmla="*/ 4 w 53"/>
                <a:gd name="T19" fmla="*/ 21 h 43"/>
                <a:gd name="T20" fmla="*/ 11 w 53"/>
                <a:gd name="T21" fmla="*/ 26 h 43"/>
                <a:gd name="T22" fmla="*/ 10 w 53"/>
                <a:gd name="T23" fmla="*/ 26 h 43"/>
                <a:gd name="T24" fmla="*/ 8 w 53"/>
                <a:gd name="T25" fmla="*/ 27 h 43"/>
                <a:gd name="T26" fmla="*/ 6 w 53"/>
                <a:gd name="T27" fmla="*/ 26 h 43"/>
                <a:gd name="T28" fmla="*/ 16 w 53"/>
                <a:gd name="T29" fmla="*/ 34 h 43"/>
                <a:gd name="T30" fmla="*/ 11 w 53"/>
                <a:gd name="T31" fmla="*/ 37 h 43"/>
                <a:gd name="T32" fmla="*/ 3 w 53"/>
                <a:gd name="T33" fmla="*/ 39 h 43"/>
                <a:gd name="T34" fmla="*/ 0 w 53"/>
                <a:gd name="T35" fmla="*/ 38 h 43"/>
                <a:gd name="T36" fmla="*/ 0 w 53"/>
                <a:gd name="T37" fmla="*/ 39 h 43"/>
                <a:gd name="T38" fmla="*/ 17 w 53"/>
                <a:gd name="T39" fmla="*/ 43 h 43"/>
                <a:gd name="T40" fmla="*/ 18 w 53"/>
                <a:gd name="T41" fmla="*/ 43 h 43"/>
                <a:gd name="T42" fmla="*/ 24 w 53"/>
                <a:gd name="T43" fmla="*/ 43 h 43"/>
                <a:gd name="T44" fmla="*/ 38 w 53"/>
                <a:gd name="T45" fmla="*/ 34 h 43"/>
                <a:gd name="T46" fmla="*/ 44 w 53"/>
                <a:gd name="T47" fmla="*/ 26 h 43"/>
                <a:gd name="T48" fmla="*/ 47 w 53"/>
                <a:gd name="T49" fmla="*/ 16 h 43"/>
                <a:gd name="T50" fmla="*/ 47 w 53"/>
                <a:gd name="T51" fmla="*/ 11 h 43"/>
                <a:gd name="T52" fmla="*/ 47 w 53"/>
                <a:gd name="T53" fmla="*/ 11 h 43"/>
                <a:gd name="T54" fmla="*/ 51 w 53"/>
                <a:gd name="T55" fmla="*/ 7 h 43"/>
                <a:gd name="T56" fmla="*/ 53 w 53"/>
                <a:gd name="T57" fmla="*/ 6 h 43"/>
                <a:gd name="T58" fmla="*/ 53 w 53"/>
                <a:gd name="T59" fmla="*/ 6 h 43"/>
                <a:gd name="T60" fmla="*/ 47 w 53"/>
                <a:gd name="T61" fmla="*/ 7 h 43"/>
                <a:gd name="T62" fmla="*/ 51 w 53"/>
                <a:gd name="T63" fmla="*/ 1 h 43"/>
                <a:gd name="T64" fmla="*/ 51 w 53"/>
                <a:gd name="T65" fmla="*/ 1 h 43"/>
                <a:gd name="T66" fmla="*/ 51 w 53"/>
                <a:gd name="T67" fmla="*/ 1 h 43"/>
                <a:gd name="T68" fmla="*/ 45 w 53"/>
                <a:gd name="T69" fmla="*/ 4 h 43"/>
                <a:gd name="T70" fmla="*/ 44 w 53"/>
                <a:gd name="T71" fmla="*/ 4 h 43"/>
                <a:gd name="T72" fmla="*/ 37 w 53"/>
                <a:gd name="T73" fmla="*/ 0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53" h="43">
                  <a:moveTo>
                    <a:pt x="37" y="0"/>
                  </a:moveTo>
                  <a:cubicBezTo>
                    <a:pt x="36" y="0"/>
                    <a:pt x="35" y="0"/>
                    <a:pt x="35" y="1"/>
                  </a:cubicBezTo>
                  <a:cubicBezTo>
                    <a:pt x="31" y="1"/>
                    <a:pt x="29" y="3"/>
                    <a:pt x="27" y="5"/>
                  </a:cubicBezTo>
                  <a:cubicBezTo>
                    <a:pt x="26" y="8"/>
                    <a:pt x="25" y="10"/>
                    <a:pt x="26" y="13"/>
                  </a:cubicBezTo>
                  <a:cubicBezTo>
                    <a:pt x="26" y="13"/>
                    <a:pt x="26" y="13"/>
                    <a:pt x="26" y="14"/>
                  </a:cubicBezTo>
                  <a:cubicBezTo>
                    <a:pt x="17" y="13"/>
                    <a:pt x="9" y="9"/>
                    <a:pt x="4" y="2"/>
                  </a:cubicBezTo>
                  <a:cubicBezTo>
                    <a:pt x="2" y="5"/>
                    <a:pt x="2" y="8"/>
                    <a:pt x="2" y="10"/>
                  </a:cubicBezTo>
                  <a:cubicBezTo>
                    <a:pt x="3" y="13"/>
                    <a:pt x="5" y="15"/>
                    <a:pt x="7" y="17"/>
                  </a:cubicBezTo>
                  <a:cubicBezTo>
                    <a:pt x="5" y="17"/>
                    <a:pt x="4" y="16"/>
                    <a:pt x="2" y="16"/>
                  </a:cubicBezTo>
                  <a:cubicBezTo>
                    <a:pt x="2" y="18"/>
                    <a:pt x="3" y="20"/>
                    <a:pt x="4" y="21"/>
                  </a:cubicBezTo>
                  <a:cubicBezTo>
                    <a:pt x="5" y="24"/>
                    <a:pt x="8" y="26"/>
                    <a:pt x="11" y="26"/>
                  </a:cubicBezTo>
                  <a:cubicBezTo>
                    <a:pt x="10" y="26"/>
                    <a:pt x="10" y="26"/>
                    <a:pt x="10" y="26"/>
                  </a:cubicBezTo>
                  <a:cubicBezTo>
                    <a:pt x="10" y="27"/>
                    <a:pt x="9" y="27"/>
                    <a:pt x="8" y="27"/>
                  </a:cubicBezTo>
                  <a:cubicBezTo>
                    <a:pt x="7" y="27"/>
                    <a:pt x="7" y="27"/>
                    <a:pt x="6" y="26"/>
                  </a:cubicBezTo>
                  <a:cubicBezTo>
                    <a:pt x="7" y="30"/>
                    <a:pt x="10" y="34"/>
                    <a:pt x="16" y="34"/>
                  </a:cubicBezTo>
                  <a:cubicBezTo>
                    <a:pt x="14" y="35"/>
                    <a:pt x="13" y="36"/>
                    <a:pt x="11" y="37"/>
                  </a:cubicBezTo>
                  <a:cubicBezTo>
                    <a:pt x="8" y="38"/>
                    <a:pt x="5" y="39"/>
                    <a:pt x="3" y="39"/>
                  </a:cubicBezTo>
                  <a:cubicBezTo>
                    <a:pt x="2" y="39"/>
                    <a:pt x="1" y="39"/>
                    <a:pt x="0" y="38"/>
                  </a:cubicBezTo>
                  <a:cubicBezTo>
                    <a:pt x="0" y="39"/>
                    <a:pt x="0" y="39"/>
                    <a:pt x="0" y="39"/>
                  </a:cubicBezTo>
                  <a:cubicBezTo>
                    <a:pt x="5" y="42"/>
                    <a:pt x="11" y="43"/>
                    <a:pt x="17" y="43"/>
                  </a:cubicBezTo>
                  <a:cubicBezTo>
                    <a:pt x="17" y="43"/>
                    <a:pt x="17" y="43"/>
                    <a:pt x="18" y="43"/>
                  </a:cubicBezTo>
                  <a:cubicBezTo>
                    <a:pt x="20" y="43"/>
                    <a:pt x="22" y="43"/>
                    <a:pt x="24" y="43"/>
                  </a:cubicBezTo>
                  <a:cubicBezTo>
                    <a:pt x="29" y="41"/>
                    <a:pt x="34" y="39"/>
                    <a:pt x="38" y="34"/>
                  </a:cubicBezTo>
                  <a:cubicBezTo>
                    <a:pt x="41" y="32"/>
                    <a:pt x="43" y="29"/>
                    <a:pt x="44" y="26"/>
                  </a:cubicBezTo>
                  <a:cubicBezTo>
                    <a:pt x="46" y="23"/>
                    <a:pt x="47" y="19"/>
                    <a:pt x="47" y="16"/>
                  </a:cubicBezTo>
                  <a:cubicBezTo>
                    <a:pt x="47" y="15"/>
                    <a:pt x="47" y="13"/>
                    <a:pt x="47" y="11"/>
                  </a:cubicBezTo>
                  <a:cubicBezTo>
                    <a:pt x="47" y="11"/>
                    <a:pt x="47" y="11"/>
                    <a:pt x="47" y="11"/>
                  </a:cubicBezTo>
                  <a:cubicBezTo>
                    <a:pt x="49" y="10"/>
                    <a:pt x="50" y="9"/>
                    <a:pt x="51" y="7"/>
                  </a:cubicBezTo>
                  <a:cubicBezTo>
                    <a:pt x="52" y="7"/>
                    <a:pt x="52" y="6"/>
                    <a:pt x="53" y="6"/>
                  </a:cubicBezTo>
                  <a:cubicBezTo>
                    <a:pt x="53" y="6"/>
                    <a:pt x="53" y="6"/>
                    <a:pt x="53" y="6"/>
                  </a:cubicBezTo>
                  <a:cubicBezTo>
                    <a:pt x="51" y="6"/>
                    <a:pt x="49" y="7"/>
                    <a:pt x="47" y="7"/>
                  </a:cubicBezTo>
                  <a:cubicBezTo>
                    <a:pt x="49" y="6"/>
                    <a:pt x="50" y="4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49" y="3"/>
                    <a:pt x="47" y="3"/>
                    <a:pt x="45" y="4"/>
                  </a:cubicBezTo>
                  <a:cubicBezTo>
                    <a:pt x="44" y="4"/>
                    <a:pt x="44" y="4"/>
                    <a:pt x="44" y="4"/>
                  </a:cubicBezTo>
                  <a:cubicBezTo>
                    <a:pt x="42" y="2"/>
                    <a:pt x="39" y="0"/>
                    <a:pt x="37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</p:grpSp>
      <p:grpSp>
        <p:nvGrpSpPr>
          <p:cNvPr id="34" name="Group 33">
            <a:extLst>
              <a:ext uri="{FF2B5EF4-FFF2-40B4-BE49-F238E27FC236}">
                <a16:creationId xmlns:a16="http://schemas.microsoft.com/office/drawing/2014/main" id="{AAFC7FF0-F222-4D06-96EF-CC69126745C5}"/>
              </a:ext>
            </a:extLst>
          </p:cNvPr>
          <p:cNvGrpSpPr/>
          <p:nvPr/>
        </p:nvGrpSpPr>
        <p:grpSpPr>
          <a:xfrm>
            <a:off x="6190474" y="5518254"/>
            <a:ext cx="278356" cy="278356"/>
            <a:chOff x="6197926" y="5296406"/>
            <a:chExt cx="335368" cy="335368"/>
          </a:xfrm>
        </p:grpSpPr>
        <p:sp>
          <p:nvSpPr>
            <p:cNvPr id="40" name="Oval 39">
              <a:extLst>
                <a:ext uri="{FF2B5EF4-FFF2-40B4-BE49-F238E27FC236}">
                  <a16:creationId xmlns:a16="http://schemas.microsoft.com/office/drawing/2014/main" id="{B2B72B01-7358-4300-BC2C-41BC50F38C5B}"/>
                </a:ext>
              </a:extLst>
            </p:cNvPr>
            <p:cNvSpPr/>
            <p:nvPr/>
          </p:nvSpPr>
          <p:spPr>
            <a:xfrm>
              <a:off x="6197926" y="5296406"/>
              <a:ext cx="335368" cy="335368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grpSp>
          <p:nvGrpSpPr>
            <p:cNvPr id="41" name="Group 40">
              <a:extLst>
                <a:ext uri="{FF2B5EF4-FFF2-40B4-BE49-F238E27FC236}">
                  <a16:creationId xmlns:a16="http://schemas.microsoft.com/office/drawing/2014/main" id="{09427E70-D3BB-4EF4-B8FB-06C1DCD43007}"/>
                </a:ext>
              </a:extLst>
            </p:cNvPr>
            <p:cNvGrpSpPr/>
            <p:nvPr/>
          </p:nvGrpSpPr>
          <p:grpSpPr>
            <a:xfrm>
              <a:off x="6282731" y="5411293"/>
              <a:ext cx="165757" cy="105594"/>
              <a:chOff x="4017963" y="2965451"/>
              <a:chExt cx="214312" cy="136525"/>
            </a:xfrm>
            <a:solidFill>
              <a:schemeClr val="bg2"/>
            </a:solidFill>
          </p:grpSpPr>
          <p:sp>
            <p:nvSpPr>
              <p:cNvPr id="42" name="Freeform 11">
                <a:extLst>
                  <a:ext uri="{FF2B5EF4-FFF2-40B4-BE49-F238E27FC236}">
                    <a16:creationId xmlns:a16="http://schemas.microsoft.com/office/drawing/2014/main" id="{916EC7DC-A97D-4021-9909-8F07497CA91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7963" y="2965451"/>
                <a:ext cx="136525" cy="136525"/>
              </a:xfrm>
              <a:custGeom>
                <a:avLst/>
                <a:gdLst>
                  <a:gd name="T0" fmla="*/ 23 w 45"/>
                  <a:gd name="T1" fmla="*/ 18 h 45"/>
                  <a:gd name="T2" fmla="*/ 23 w 45"/>
                  <a:gd name="T3" fmla="*/ 18 h 45"/>
                  <a:gd name="T4" fmla="*/ 23 w 45"/>
                  <a:gd name="T5" fmla="*/ 27 h 45"/>
                  <a:gd name="T6" fmla="*/ 35 w 45"/>
                  <a:gd name="T7" fmla="*/ 27 h 45"/>
                  <a:gd name="T8" fmla="*/ 30 w 45"/>
                  <a:gd name="T9" fmla="*/ 33 h 45"/>
                  <a:gd name="T10" fmla="*/ 24 w 45"/>
                  <a:gd name="T11" fmla="*/ 36 h 45"/>
                  <a:gd name="T12" fmla="*/ 19 w 45"/>
                  <a:gd name="T13" fmla="*/ 35 h 45"/>
                  <a:gd name="T14" fmla="*/ 10 w 45"/>
                  <a:gd name="T15" fmla="*/ 23 h 45"/>
                  <a:gd name="T16" fmla="*/ 10 w 45"/>
                  <a:gd name="T17" fmla="*/ 19 h 45"/>
                  <a:gd name="T18" fmla="*/ 25 w 45"/>
                  <a:gd name="T19" fmla="*/ 9 h 45"/>
                  <a:gd name="T20" fmla="*/ 31 w 45"/>
                  <a:gd name="T21" fmla="*/ 12 h 45"/>
                  <a:gd name="T22" fmla="*/ 38 w 45"/>
                  <a:gd name="T23" fmla="*/ 6 h 45"/>
                  <a:gd name="T24" fmla="*/ 34 w 45"/>
                  <a:gd name="T25" fmla="*/ 3 h 45"/>
                  <a:gd name="T26" fmla="*/ 23 w 45"/>
                  <a:gd name="T27" fmla="*/ 0 h 45"/>
                  <a:gd name="T28" fmla="*/ 21 w 45"/>
                  <a:gd name="T29" fmla="*/ 0 h 45"/>
                  <a:gd name="T30" fmla="*/ 17 w 45"/>
                  <a:gd name="T31" fmla="*/ 1 h 45"/>
                  <a:gd name="T32" fmla="*/ 5 w 45"/>
                  <a:gd name="T33" fmla="*/ 8 h 45"/>
                  <a:gd name="T34" fmla="*/ 1 w 45"/>
                  <a:gd name="T35" fmla="*/ 21 h 45"/>
                  <a:gd name="T36" fmla="*/ 1 w 45"/>
                  <a:gd name="T37" fmla="*/ 27 h 45"/>
                  <a:gd name="T38" fmla="*/ 10 w 45"/>
                  <a:gd name="T39" fmla="*/ 40 h 45"/>
                  <a:gd name="T40" fmla="*/ 22 w 45"/>
                  <a:gd name="T41" fmla="*/ 44 h 45"/>
                  <a:gd name="T42" fmla="*/ 29 w 45"/>
                  <a:gd name="T43" fmla="*/ 44 h 45"/>
                  <a:gd name="T44" fmla="*/ 40 w 45"/>
                  <a:gd name="T45" fmla="*/ 37 h 45"/>
                  <a:gd name="T46" fmla="*/ 44 w 45"/>
                  <a:gd name="T47" fmla="*/ 18 h 45"/>
                  <a:gd name="T48" fmla="*/ 23 w 45"/>
                  <a:gd name="T49" fmla="*/ 18 h 4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</a:cxnLst>
                <a:rect l="0" t="0" r="r" b="b"/>
                <a:pathLst>
                  <a:path w="45" h="45">
                    <a:moveTo>
                      <a:pt x="23" y="18"/>
                    </a:moveTo>
                    <a:cubicBezTo>
                      <a:pt x="23" y="18"/>
                      <a:pt x="23" y="18"/>
                      <a:pt x="23" y="18"/>
                    </a:cubicBezTo>
                    <a:cubicBezTo>
                      <a:pt x="23" y="21"/>
                      <a:pt x="23" y="27"/>
                      <a:pt x="23" y="27"/>
                    </a:cubicBezTo>
                    <a:cubicBezTo>
                      <a:pt x="23" y="27"/>
                      <a:pt x="34" y="27"/>
                      <a:pt x="35" y="27"/>
                    </a:cubicBezTo>
                    <a:cubicBezTo>
                      <a:pt x="35" y="28"/>
                      <a:pt x="34" y="31"/>
                      <a:pt x="30" y="33"/>
                    </a:cubicBezTo>
                    <a:cubicBezTo>
                      <a:pt x="28" y="35"/>
                      <a:pt x="26" y="35"/>
                      <a:pt x="24" y="36"/>
                    </a:cubicBezTo>
                    <a:cubicBezTo>
                      <a:pt x="22" y="36"/>
                      <a:pt x="21" y="35"/>
                      <a:pt x="19" y="35"/>
                    </a:cubicBezTo>
                    <a:cubicBezTo>
                      <a:pt x="14" y="33"/>
                      <a:pt x="10" y="29"/>
                      <a:pt x="10" y="23"/>
                    </a:cubicBezTo>
                    <a:cubicBezTo>
                      <a:pt x="10" y="22"/>
                      <a:pt x="10" y="21"/>
                      <a:pt x="10" y="19"/>
                    </a:cubicBezTo>
                    <a:cubicBezTo>
                      <a:pt x="12" y="13"/>
                      <a:pt x="18" y="8"/>
                      <a:pt x="25" y="9"/>
                    </a:cubicBezTo>
                    <a:cubicBezTo>
                      <a:pt x="28" y="10"/>
                      <a:pt x="30" y="11"/>
                      <a:pt x="31" y="12"/>
                    </a:cubicBezTo>
                    <a:cubicBezTo>
                      <a:pt x="33" y="10"/>
                      <a:pt x="36" y="8"/>
                      <a:pt x="38" y="6"/>
                    </a:cubicBezTo>
                    <a:cubicBezTo>
                      <a:pt x="37" y="5"/>
                      <a:pt x="36" y="4"/>
                      <a:pt x="34" y="3"/>
                    </a:cubicBezTo>
                    <a:cubicBezTo>
                      <a:pt x="30" y="1"/>
                      <a:pt x="27" y="0"/>
                      <a:pt x="23" y="0"/>
                    </a:cubicBezTo>
                    <a:cubicBezTo>
                      <a:pt x="22" y="0"/>
                      <a:pt x="22" y="0"/>
                      <a:pt x="21" y="0"/>
                    </a:cubicBezTo>
                    <a:cubicBezTo>
                      <a:pt x="20" y="0"/>
                      <a:pt x="19" y="0"/>
                      <a:pt x="17" y="1"/>
                    </a:cubicBezTo>
                    <a:cubicBezTo>
                      <a:pt x="13" y="2"/>
                      <a:pt x="9" y="4"/>
                      <a:pt x="5" y="8"/>
                    </a:cubicBezTo>
                    <a:cubicBezTo>
                      <a:pt x="2" y="12"/>
                      <a:pt x="1" y="16"/>
                      <a:pt x="1" y="21"/>
                    </a:cubicBezTo>
                    <a:cubicBezTo>
                      <a:pt x="0" y="23"/>
                      <a:pt x="1" y="25"/>
                      <a:pt x="1" y="27"/>
                    </a:cubicBezTo>
                    <a:cubicBezTo>
                      <a:pt x="2" y="32"/>
                      <a:pt x="5" y="37"/>
                      <a:pt x="10" y="40"/>
                    </a:cubicBezTo>
                    <a:cubicBezTo>
                      <a:pt x="13" y="43"/>
                      <a:pt x="17" y="44"/>
                      <a:pt x="22" y="44"/>
                    </a:cubicBezTo>
                    <a:cubicBezTo>
                      <a:pt x="24" y="45"/>
                      <a:pt x="27" y="44"/>
                      <a:pt x="29" y="44"/>
                    </a:cubicBezTo>
                    <a:cubicBezTo>
                      <a:pt x="33" y="43"/>
                      <a:pt x="37" y="40"/>
                      <a:pt x="40" y="37"/>
                    </a:cubicBezTo>
                    <a:cubicBezTo>
                      <a:pt x="44" y="31"/>
                      <a:pt x="45" y="24"/>
                      <a:pt x="44" y="18"/>
                    </a:cubicBezTo>
                    <a:cubicBezTo>
                      <a:pt x="37" y="18"/>
                      <a:pt x="30" y="18"/>
                      <a:pt x="23" y="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  <p:sp>
            <p:nvSpPr>
              <p:cNvPr id="43" name="Freeform 12">
                <a:extLst>
                  <a:ext uri="{FF2B5EF4-FFF2-40B4-BE49-F238E27FC236}">
                    <a16:creationId xmlns:a16="http://schemas.microsoft.com/office/drawing/2014/main" id="{CFF07FEC-852D-49BF-BB4D-4B4FD9B8E13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65600" y="2995613"/>
                <a:ext cx="66675" cy="66675"/>
              </a:xfrm>
              <a:custGeom>
                <a:avLst/>
                <a:gdLst>
                  <a:gd name="T0" fmla="*/ 42 w 42"/>
                  <a:gd name="T1" fmla="*/ 15 h 42"/>
                  <a:gd name="T2" fmla="*/ 27 w 42"/>
                  <a:gd name="T3" fmla="*/ 15 h 42"/>
                  <a:gd name="T4" fmla="*/ 27 w 42"/>
                  <a:gd name="T5" fmla="*/ 2 h 42"/>
                  <a:gd name="T6" fmla="*/ 27 w 42"/>
                  <a:gd name="T7" fmla="*/ 0 h 42"/>
                  <a:gd name="T8" fmla="*/ 27 w 42"/>
                  <a:gd name="T9" fmla="*/ 0 h 42"/>
                  <a:gd name="T10" fmla="*/ 15 w 42"/>
                  <a:gd name="T11" fmla="*/ 0 h 42"/>
                  <a:gd name="T12" fmla="*/ 15 w 42"/>
                  <a:gd name="T13" fmla="*/ 0 h 42"/>
                  <a:gd name="T14" fmla="*/ 15 w 42"/>
                  <a:gd name="T15" fmla="*/ 2 h 42"/>
                  <a:gd name="T16" fmla="*/ 15 w 42"/>
                  <a:gd name="T17" fmla="*/ 15 h 42"/>
                  <a:gd name="T18" fmla="*/ 0 w 42"/>
                  <a:gd name="T19" fmla="*/ 15 h 42"/>
                  <a:gd name="T20" fmla="*/ 0 w 42"/>
                  <a:gd name="T21" fmla="*/ 15 h 42"/>
                  <a:gd name="T22" fmla="*/ 0 w 42"/>
                  <a:gd name="T23" fmla="*/ 15 h 42"/>
                  <a:gd name="T24" fmla="*/ 0 w 42"/>
                  <a:gd name="T25" fmla="*/ 27 h 42"/>
                  <a:gd name="T26" fmla="*/ 0 w 42"/>
                  <a:gd name="T27" fmla="*/ 27 h 42"/>
                  <a:gd name="T28" fmla="*/ 0 w 42"/>
                  <a:gd name="T29" fmla="*/ 27 h 42"/>
                  <a:gd name="T30" fmla="*/ 15 w 42"/>
                  <a:gd name="T31" fmla="*/ 27 h 42"/>
                  <a:gd name="T32" fmla="*/ 15 w 42"/>
                  <a:gd name="T33" fmla="*/ 42 h 42"/>
                  <a:gd name="T34" fmla="*/ 15 w 42"/>
                  <a:gd name="T35" fmla="*/ 42 h 42"/>
                  <a:gd name="T36" fmla="*/ 15 w 42"/>
                  <a:gd name="T37" fmla="*/ 42 h 42"/>
                  <a:gd name="T38" fmla="*/ 27 w 42"/>
                  <a:gd name="T39" fmla="*/ 42 h 42"/>
                  <a:gd name="T40" fmla="*/ 27 w 42"/>
                  <a:gd name="T41" fmla="*/ 42 h 42"/>
                  <a:gd name="T42" fmla="*/ 27 w 42"/>
                  <a:gd name="T43" fmla="*/ 42 h 42"/>
                  <a:gd name="T44" fmla="*/ 27 w 42"/>
                  <a:gd name="T45" fmla="*/ 27 h 42"/>
                  <a:gd name="T46" fmla="*/ 42 w 42"/>
                  <a:gd name="T47" fmla="*/ 27 h 42"/>
                  <a:gd name="T48" fmla="*/ 42 w 42"/>
                  <a:gd name="T49" fmla="*/ 27 h 42"/>
                  <a:gd name="T50" fmla="*/ 42 w 42"/>
                  <a:gd name="T51" fmla="*/ 27 h 42"/>
                  <a:gd name="T52" fmla="*/ 42 w 42"/>
                  <a:gd name="T53" fmla="*/ 15 h 42"/>
                  <a:gd name="T54" fmla="*/ 42 w 42"/>
                  <a:gd name="T55" fmla="*/ 15 h 42"/>
                  <a:gd name="T56" fmla="*/ 42 w 42"/>
                  <a:gd name="T57" fmla="*/ 15 h 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</a:cxnLst>
                <a:rect l="0" t="0" r="r" b="b"/>
                <a:pathLst>
                  <a:path w="42" h="42">
                    <a:moveTo>
                      <a:pt x="42" y="15"/>
                    </a:moveTo>
                    <a:lnTo>
                      <a:pt x="27" y="15"/>
                    </a:lnTo>
                    <a:lnTo>
                      <a:pt x="27" y="2"/>
                    </a:lnTo>
                    <a:lnTo>
                      <a:pt x="27" y="0"/>
                    </a:lnTo>
                    <a:lnTo>
                      <a:pt x="27" y="0"/>
                    </a:lnTo>
                    <a:lnTo>
                      <a:pt x="15" y="0"/>
                    </a:lnTo>
                    <a:lnTo>
                      <a:pt x="15" y="0"/>
                    </a:lnTo>
                    <a:lnTo>
                      <a:pt x="15" y="2"/>
                    </a:lnTo>
                    <a:lnTo>
                      <a:pt x="15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15" y="27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15"/>
                    </a:lnTo>
                    <a:lnTo>
                      <a:pt x="42" y="15"/>
                    </a:lnTo>
                    <a:lnTo>
                      <a:pt x="42" y="1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</p:grpSp>
      </p:grpSp>
      <p:grpSp>
        <p:nvGrpSpPr>
          <p:cNvPr id="35" name="Group 34">
            <a:extLst>
              <a:ext uri="{FF2B5EF4-FFF2-40B4-BE49-F238E27FC236}">
                <a16:creationId xmlns:a16="http://schemas.microsoft.com/office/drawing/2014/main" id="{0DE5A4CC-39A0-419E-AAD5-6D6C013D4141}"/>
              </a:ext>
            </a:extLst>
          </p:cNvPr>
          <p:cNvGrpSpPr/>
          <p:nvPr/>
        </p:nvGrpSpPr>
        <p:grpSpPr>
          <a:xfrm>
            <a:off x="6657777" y="5518254"/>
            <a:ext cx="278356" cy="278356"/>
            <a:chOff x="6737147" y="5296406"/>
            <a:chExt cx="335368" cy="335368"/>
          </a:xfrm>
        </p:grpSpPr>
        <p:sp>
          <p:nvSpPr>
            <p:cNvPr id="36" name="Oval 35">
              <a:extLst>
                <a:ext uri="{FF2B5EF4-FFF2-40B4-BE49-F238E27FC236}">
                  <a16:creationId xmlns:a16="http://schemas.microsoft.com/office/drawing/2014/main" id="{48397D88-AB74-4046-BAB6-178D9531F90B}"/>
                </a:ext>
              </a:extLst>
            </p:cNvPr>
            <p:cNvSpPr/>
            <p:nvPr/>
          </p:nvSpPr>
          <p:spPr>
            <a:xfrm>
              <a:off x="6737147" y="5296406"/>
              <a:ext cx="335368" cy="335368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grpSp>
          <p:nvGrpSpPr>
            <p:cNvPr id="37" name="Group 36">
              <a:extLst>
                <a:ext uri="{FF2B5EF4-FFF2-40B4-BE49-F238E27FC236}">
                  <a16:creationId xmlns:a16="http://schemas.microsoft.com/office/drawing/2014/main" id="{DD20431D-3DD8-4607-9B2D-42BF4FB03473}"/>
                </a:ext>
              </a:extLst>
            </p:cNvPr>
            <p:cNvGrpSpPr/>
            <p:nvPr/>
          </p:nvGrpSpPr>
          <p:grpSpPr>
            <a:xfrm>
              <a:off x="6846509" y="5405768"/>
              <a:ext cx="116645" cy="116645"/>
              <a:chOff x="4587875" y="2947988"/>
              <a:chExt cx="150813" cy="150813"/>
            </a:xfrm>
            <a:solidFill>
              <a:schemeClr val="bg2"/>
            </a:solidFill>
          </p:grpSpPr>
          <p:sp>
            <p:nvSpPr>
              <p:cNvPr id="38" name="Freeform 13">
                <a:extLst>
                  <a:ext uri="{FF2B5EF4-FFF2-40B4-BE49-F238E27FC236}">
                    <a16:creationId xmlns:a16="http://schemas.microsoft.com/office/drawing/2014/main" id="{DED6A6F1-A30D-4238-8853-ACE82290912E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4587875" y="2947988"/>
                <a:ext cx="36513" cy="150813"/>
              </a:xfrm>
              <a:custGeom>
                <a:avLst/>
                <a:gdLst>
                  <a:gd name="T0" fmla="*/ 1 w 12"/>
                  <a:gd name="T1" fmla="*/ 16 h 50"/>
                  <a:gd name="T2" fmla="*/ 11 w 12"/>
                  <a:gd name="T3" fmla="*/ 16 h 50"/>
                  <a:gd name="T4" fmla="*/ 11 w 12"/>
                  <a:gd name="T5" fmla="*/ 50 h 50"/>
                  <a:gd name="T6" fmla="*/ 1 w 12"/>
                  <a:gd name="T7" fmla="*/ 50 h 50"/>
                  <a:gd name="T8" fmla="*/ 1 w 12"/>
                  <a:gd name="T9" fmla="*/ 16 h 50"/>
                  <a:gd name="T10" fmla="*/ 6 w 12"/>
                  <a:gd name="T11" fmla="*/ 0 h 50"/>
                  <a:gd name="T12" fmla="*/ 12 w 12"/>
                  <a:gd name="T13" fmla="*/ 6 h 50"/>
                  <a:gd name="T14" fmla="*/ 6 w 12"/>
                  <a:gd name="T15" fmla="*/ 12 h 50"/>
                  <a:gd name="T16" fmla="*/ 0 w 12"/>
                  <a:gd name="T17" fmla="*/ 6 h 50"/>
                  <a:gd name="T18" fmla="*/ 6 w 12"/>
                  <a:gd name="T19" fmla="*/ 0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2" h="50">
                    <a:moveTo>
                      <a:pt x="1" y="16"/>
                    </a:moveTo>
                    <a:cubicBezTo>
                      <a:pt x="11" y="16"/>
                      <a:pt x="11" y="16"/>
                      <a:pt x="11" y="16"/>
                    </a:cubicBezTo>
                    <a:cubicBezTo>
                      <a:pt x="11" y="50"/>
                      <a:pt x="11" y="50"/>
                      <a:pt x="11" y="50"/>
                    </a:cubicBezTo>
                    <a:cubicBezTo>
                      <a:pt x="1" y="50"/>
                      <a:pt x="1" y="50"/>
                      <a:pt x="1" y="50"/>
                    </a:cubicBezTo>
                    <a:lnTo>
                      <a:pt x="1" y="16"/>
                    </a:lnTo>
                    <a:close/>
                    <a:moveTo>
                      <a:pt x="6" y="0"/>
                    </a:moveTo>
                    <a:cubicBezTo>
                      <a:pt x="9" y="0"/>
                      <a:pt x="12" y="3"/>
                      <a:pt x="12" y="6"/>
                    </a:cubicBezTo>
                    <a:cubicBezTo>
                      <a:pt x="12" y="9"/>
                      <a:pt x="9" y="12"/>
                      <a:pt x="6" y="12"/>
                    </a:cubicBezTo>
                    <a:cubicBezTo>
                      <a:pt x="3" y="12"/>
                      <a:pt x="0" y="9"/>
                      <a:pt x="0" y="6"/>
                    </a:cubicBezTo>
                    <a:cubicBezTo>
                      <a:pt x="0" y="3"/>
                      <a:pt x="3" y="0"/>
                      <a:pt x="6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  <p:sp>
            <p:nvSpPr>
              <p:cNvPr id="39" name="Freeform 14">
                <a:extLst>
                  <a:ext uri="{FF2B5EF4-FFF2-40B4-BE49-F238E27FC236}">
                    <a16:creationId xmlns:a16="http://schemas.microsoft.com/office/drawing/2014/main" id="{6ACFE0AA-73D3-4B2C-ADB0-1C489208F87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641850" y="2995613"/>
                <a:ext cx="96838" cy="103188"/>
              </a:xfrm>
              <a:custGeom>
                <a:avLst/>
                <a:gdLst>
                  <a:gd name="T0" fmla="*/ 0 w 32"/>
                  <a:gd name="T1" fmla="*/ 0 h 34"/>
                  <a:gd name="T2" fmla="*/ 10 w 32"/>
                  <a:gd name="T3" fmla="*/ 0 h 34"/>
                  <a:gd name="T4" fmla="*/ 10 w 32"/>
                  <a:gd name="T5" fmla="*/ 5 h 34"/>
                  <a:gd name="T6" fmla="*/ 10 w 32"/>
                  <a:gd name="T7" fmla="*/ 5 h 34"/>
                  <a:gd name="T8" fmla="*/ 20 w 32"/>
                  <a:gd name="T9" fmla="*/ 0 h 34"/>
                  <a:gd name="T10" fmla="*/ 32 w 32"/>
                  <a:gd name="T11" fmla="*/ 15 h 34"/>
                  <a:gd name="T12" fmla="*/ 32 w 32"/>
                  <a:gd name="T13" fmla="*/ 34 h 34"/>
                  <a:gd name="T14" fmla="*/ 22 w 32"/>
                  <a:gd name="T15" fmla="*/ 34 h 34"/>
                  <a:gd name="T16" fmla="*/ 22 w 32"/>
                  <a:gd name="T17" fmla="*/ 18 h 34"/>
                  <a:gd name="T18" fmla="*/ 16 w 32"/>
                  <a:gd name="T19" fmla="*/ 9 h 34"/>
                  <a:gd name="T20" fmla="*/ 10 w 32"/>
                  <a:gd name="T21" fmla="*/ 17 h 34"/>
                  <a:gd name="T22" fmla="*/ 10 w 32"/>
                  <a:gd name="T23" fmla="*/ 34 h 34"/>
                  <a:gd name="T24" fmla="*/ 0 w 32"/>
                  <a:gd name="T25" fmla="*/ 34 h 34"/>
                  <a:gd name="T26" fmla="*/ 0 w 32"/>
                  <a:gd name="T27" fmla="*/ 0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32" h="34">
                    <a:moveTo>
                      <a:pt x="0" y="0"/>
                    </a:moveTo>
                    <a:cubicBezTo>
                      <a:pt x="10" y="0"/>
                      <a:pt x="10" y="0"/>
                      <a:pt x="10" y="0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1" y="2"/>
                      <a:pt x="14" y="0"/>
                      <a:pt x="20" y="0"/>
                    </a:cubicBezTo>
                    <a:cubicBezTo>
                      <a:pt x="30" y="0"/>
                      <a:pt x="32" y="7"/>
                      <a:pt x="32" y="15"/>
                    </a:cubicBezTo>
                    <a:cubicBezTo>
                      <a:pt x="32" y="34"/>
                      <a:pt x="32" y="34"/>
                      <a:pt x="32" y="34"/>
                    </a:cubicBezTo>
                    <a:cubicBezTo>
                      <a:pt x="22" y="34"/>
                      <a:pt x="22" y="34"/>
                      <a:pt x="22" y="34"/>
                    </a:cubicBezTo>
                    <a:cubicBezTo>
                      <a:pt x="22" y="18"/>
                      <a:pt x="22" y="18"/>
                      <a:pt x="22" y="18"/>
                    </a:cubicBezTo>
                    <a:cubicBezTo>
                      <a:pt x="22" y="14"/>
                      <a:pt x="22" y="9"/>
                      <a:pt x="16" y="9"/>
                    </a:cubicBezTo>
                    <a:cubicBezTo>
                      <a:pt x="11" y="9"/>
                      <a:pt x="10" y="13"/>
                      <a:pt x="10" y="17"/>
                    </a:cubicBezTo>
                    <a:cubicBezTo>
                      <a:pt x="10" y="34"/>
                      <a:pt x="10" y="34"/>
                      <a:pt x="10" y="34"/>
                    </a:cubicBezTo>
                    <a:cubicBezTo>
                      <a:pt x="0" y="34"/>
                      <a:pt x="0" y="34"/>
                      <a:pt x="0" y="34"/>
                    </a:cubicBez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</p:grpSp>
      </p:grpSp>
      <p:sp>
        <p:nvSpPr>
          <p:cNvPr id="49" name="TextBox 48">
            <a:extLst>
              <a:ext uri="{FF2B5EF4-FFF2-40B4-BE49-F238E27FC236}">
                <a16:creationId xmlns:a16="http://schemas.microsoft.com/office/drawing/2014/main" id="{39DFB2F0-5C1A-4B95-88AD-C79C77BA2A14}"/>
              </a:ext>
            </a:extLst>
          </p:cNvPr>
          <p:cNvSpPr txBox="1"/>
          <p:nvPr/>
        </p:nvSpPr>
        <p:spPr>
          <a:xfrm>
            <a:off x="3423781" y="2830116"/>
            <a:ext cx="5344438" cy="1170833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 I am alone, and feel the charm of existence in this spot, which was created for the bliss of souls like mine. </a:t>
            </a:r>
          </a:p>
        </p:txBody>
      </p:sp>
      <p:sp>
        <p:nvSpPr>
          <p:cNvPr id="56" name="TextBox 55">
            <a:extLst>
              <a:ext uri="{FF2B5EF4-FFF2-40B4-BE49-F238E27FC236}">
                <a16:creationId xmlns:a16="http://schemas.microsoft.com/office/drawing/2014/main" id="{F4582BB3-3892-4B1A-9743-2F236775693A}"/>
              </a:ext>
            </a:extLst>
          </p:cNvPr>
          <p:cNvSpPr txBox="1"/>
          <p:nvPr/>
        </p:nvSpPr>
        <p:spPr>
          <a:xfrm>
            <a:off x="3423781" y="1918570"/>
            <a:ext cx="5344438" cy="83099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2400" b="1" dirty="0">
                <a:solidFill>
                  <a:schemeClr val="accent2"/>
                </a:solidFill>
                <a:latin typeface="+mj-lt"/>
              </a:rPr>
              <a:t>This is what people say about our agency, take a look</a:t>
            </a:r>
          </a:p>
        </p:txBody>
      </p:sp>
      <p:sp>
        <p:nvSpPr>
          <p:cNvPr id="72" name="Graphic 21">
            <a:extLst>
              <a:ext uri="{FF2B5EF4-FFF2-40B4-BE49-F238E27FC236}">
                <a16:creationId xmlns:a16="http://schemas.microsoft.com/office/drawing/2014/main" id="{AF8715BC-58E6-49E4-991D-85307F333009}"/>
              </a:ext>
            </a:extLst>
          </p:cNvPr>
          <p:cNvSpPr/>
          <p:nvPr/>
        </p:nvSpPr>
        <p:spPr>
          <a:xfrm>
            <a:off x="10915018" y="1580356"/>
            <a:ext cx="716538" cy="754359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grpSp>
        <p:nvGrpSpPr>
          <p:cNvPr id="50" name="Graphic 705" descr="Chat">
            <a:extLst>
              <a:ext uri="{FF2B5EF4-FFF2-40B4-BE49-F238E27FC236}">
                <a16:creationId xmlns:a16="http://schemas.microsoft.com/office/drawing/2014/main" id="{229B3D06-A4A5-42A0-AD60-AC7F4E6E0D06}"/>
              </a:ext>
            </a:extLst>
          </p:cNvPr>
          <p:cNvGrpSpPr/>
          <p:nvPr/>
        </p:nvGrpSpPr>
        <p:grpSpPr>
          <a:xfrm>
            <a:off x="5910578" y="1533942"/>
            <a:ext cx="370843" cy="259589"/>
            <a:chOff x="1197311" y="6262018"/>
            <a:chExt cx="274091" cy="191863"/>
          </a:xfrm>
          <a:solidFill>
            <a:schemeClr val="accent2"/>
          </a:solidFill>
        </p:grpSpPr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CDDBE93C-2ABD-48CB-B363-CC7E1B952E10}"/>
                </a:ext>
              </a:extLst>
            </p:cNvPr>
            <p:cNvSpPr/>
            <p:nvPr/>
          </p:nvSpPr>
          <p:spPr>
            <a:xfrm>
              <a:off x="1197311" y="6262018"/>
              <a:ext cx="171307" cy="154176"/>
            </a:xfrm>
            <a:custGeom>
              <a:avLst/>
              <a:gdLst>
                <a:gd name="connsiteX0" fmla="*/ 116489 w 171306"/>
                <a:gd name="connsiteY0" fmla="*/ 23983 h 154176"/>
                <a:gd name="connsiteX1" fmla="*/ 171307 w 171306"/>
                <a:gd name="connsiteY1" fmla="*/ 23983 h 154176"/>
                <a:gd name="connsiteX2" fmla="*/ 171307 w 171306"/>
                <a:gd name="connsiteY2" fmla="*/ 13705 h 154176"/>
                <a:gd name="connsiteX3" fmla="*/ 157602 w 171306"/>
                <a:gd name="connsiteY3" fmla="*/ 0 h 154176"/>
                <a:gd name="connsiteX4" fmla="*/ 13705 w 171306"/>
                <a:gd name="connsiteY4" fmla="*/ 0 h 154176"/>
                <a:gd name="connsiteX5" fmla="*/ 0 w 171306"/>
                <a:gd name="connsiteY5" fmla="*/ 13705 h 154176"/>
                <a:gd name="connsiteX6" fmla="*/ 0 w 171306"/>
                <a:gd name="connsiteY6" fmla="*/ 106210 h 154176"/>
                <a:gd name="connsiteX7" fmla="*/ 13705 w 171306"/>
                <a:gd name="connsiteY7" fmla="*/ 119915 h 154176"/>
                <a:gd name="connsiteX8" fmla="*/ 34261 w 171306"/>
                <a:gd name="connsiteY8" fmla="*/ 119915 h 154176"/>
                <a:gd name="connsiteX9" fmla="*/ 34261 w 171306"/>
                <a:gd name="connsiteY9" fmla="*/ 154176 h 154176"/>
                <a:gd name="connsiteX10" fmla="*/ 68523 w 171306"/>
                <a:gd name="connsiteY10" fmla="*/ 119915 h 154176"/>
                <a:gd name="connsiteX11" fmla="*/ 89080 w 171306"/>
                <a:gd name="connsiteY11" fmla="*/ 119915 h 154176"/>
                <a:gd name="connsiteX12" fmla="*/ 89080 w 171306"/>
                <a:gd name="connsiteY12" fmla="*/ 51392 h 154176"/>
                <a:gd name="connsiteX13" fmla="*/ 116489 w 171306"/>
                <a:gd name="connsiteY13" fmla="*/ 23983 h 15417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71306" h="154176">
                  <a:moveTo>
                    <a:pt x="116489" y="23983"/>
                  </a:moveTo>
                  <a:lnTo>
                    <a:pt x="171307" y="23983"/>
                  </a:lnTo>
                  <a:lnTo>
                    <a:pt x="171307" y="13705"/>
                  </a:lnTo>
                  <a:cubicBezTo>
                    <a:pt x="171307" y="6167"/>
                    <a:pt x="165140" y="0"/>
                    <a:pt x="157602" y="0"/>
                  </a:cubicBezTo>
                  <a:lnTo>
                    <a:pt x="13705" y="0"/>
                  </a:lnTo>
                  <a:cubicBezTo>
                    <a:pt x="6167" y="0"/>
                    <a:pt x="0" y="6167"/>
                    <a:pt x="0" y="13705"/>
                  </a:cubicBezTo>
                  <a:lnTo>
                    <a:pt x="0" y="106210"/>
                  </a:lnTo>
                  <a:cubicBezTo>
                    <a:pt x="0" y="113748"/>
                    <a:pt x="6167" y="119915"/>
                    <a:pt x="13705" y="119915"/>
                  </a:cubicBezTo>
                  <a:lnTo>
                    <a:pt x="34261" y="119915"/>
                  </a:lnTo>
                  <a:lnTo>
                    <a:pt x="34261" y="154176"/>
                  </a:lnTo>
                  <a:lnTo>
                    <a:pt x="68523" y="119915"/>
                  </a:lnTo>
                  <a:lnTo>
                    <a:pt x="89080" y="119915"/>
                  </a:lnTo>
                  <a:lnTo>
                    <a:pt x="89080" y="51392"/>
                  </a:lnTo>
                  <a:cubicBezTo>
                    <a:pt x="89080" y="36317"/>
                    <a:pt x="101414" y="23983"/>
                    <a:pt x="116489" y="23983"/>
                  </a:cubicBez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C10860D3-98EE-4D07-B1E0-2D21FCA02140}"/>
                </a:ext>
              </a:extLst>
            </p:cNvPr>
            <p:cNvSpPr/>
            <p:nvPr/>
          </p:nvSpPr>
          <p:spPr>
            <a:xfrm>
              <a:off x="1300095" y="6299705"/>
              <a:ext cx="171307" cy="154176"/>
            </a:xfrm>
            <a:custGeom>
              <a:avLst/>
              <a:gdLst>
                <a:gd name="connsiteX0" fmla="*/ 157602 w 171306"/>
                <a:gd name="connsiteY0" fmla="*/ 0 h 154176"/>
                <a:gd name="connsiteX1" fmla="*/ 13705 w 171306"/>
                <a:gd name="connsiteY1" fmla="*/ 0 h 154176"/>
                <a:gd name="connsiteX2" fmla="*/ 0 w 171306"/>
                <a:gd name="connsiteY2" fmla="*/ 13705 h 154176"/>
                <a:gd name="connsiteX3" fmla="*/ 0 w 171306"/>
                <a:gd name="connsiteY3" fmla="*/ 106210 h 154176"/>
                <a:gd name="connsiteX4" fmla="*/ 13705 w 171306"/>
                <a:gd name="connsiteY4" fmla="*/ 119915 h 154176"/>
                <a:gd name="connsiteX5" fmla="*/ 102784 w 171306"/>
                <a:gd name="connsiteY5" fmla="*/ 119915 h 154176"/>
                <a:gd name="connsiteX6" fmla="*/ 137045 w 171306"/>
                <a:gd name="connsiteY6" fmla="*/ 154176 h 154176"/>
                <a:gd name="connsiteX7" fmla="*/ 137045 w 171306"/>
                <a:gd name="connsiteY7" fmla="*/ 119915 h 154176"/>
                <a:gd name="connsiteX8" fmla="*/ 157602 w 171306"/>
                <a:gd name="connsiteY8" fmla="*/ 119915 h 154176"/>
                <a:gd name="connsiteX9" fmla="*/ 171307 w 171306"/>
                <a:gd name="connsiteY9" fmla="*/ 106210 h 154176"/>
                <a:gd name="connsiteX10" fmla="*/ 171307 w 171306"/>
                <a:gd name="connsiteY10" fmla="*/ 13705 h 154176"/>
                <a:gd name="connsiteX11" fmla="*/ 157602 w 171306"/>
                <a:gd name="connsiteY11" fmla="*/ 0 h 15417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71306" h="154176">
                  <a:moveTo>
                    <a:pt x="157602" y="0"/>
                  </a:moveTo>
                  <a:lnTo>
                    <a:pt x="13705" y="0"/>
                  </a:lnTo>
                  <a:cubicBezTo>
                    <a:pt x="6167" y="0"/>
                    <a:pt x="0" y="6167"/>
                    <a:pt x="0" y="13705"/>
                  </a:cubicBezTo>
                  <a:lnTo>
                    <a:pt x="0" y="106210"/>
                  </a:lnTo>
                  <a:cubicBezTo>
                    <a:pt x="0" y="113748"/>
                    <a:pt x="6167" y="119915"/>
                    <a:pt x="13705" y="119915"/>
                  </a:cubicBezTo>
                  <a:lnTo>
                    <a:pt x="102784" y="119915"/>
                  </a:lnTo>
                  <a:lnTo>
                    <a:pt x="137045" y="154176"/>
                  </a:lnTo>
                  <a:lnTo>
                    <a:pt x="137045" y="119915"/>
                  </a:lnTo>
                  <a:lnTo>
                    <a:pt x="157602" y="119915"/>
                  </a:lnTo>
                  <a:cubicBezTo>
                    <a:pt x="165140" y="119915"/>
                    <a:pt x="171307" y="113748"/>
                    <a:pt x="171307" y="106210"/>
                  </a:cubicBezTo>
                  <a:lnTo>
                    <a:pt x="171307" y="13705"/>
                  </a:lnTo>
                  <a:cubicBezTo>
                    <a:pt x="171307" y="6167"/>
                    <a:pt x="165140" y="0"/>
                    <a:pt x="157602" y="0"/>
                  </a:cubicBez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</p:spTree>
    <p:extLst>
      <p:ext uri="{BB962C8B-B14F-4D97-AF65-F5344CB8AC3E}">
        <p14:creationId xmlns:p14="http://schemas.microsoft.com/office/powerpoint/2010/main" val="421707774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2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8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0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2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3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5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8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0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2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3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8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2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3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7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8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0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2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5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6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7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9" dur="10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0" dur="10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1" grpId="0" animBg="1"/>
      <p:bldP spid="19" grpId="0"/>
      <p:bldP spid="20" grpId="0"/>
      <p:bldP spid="23" grpId="0"/>
      <p:bldP spid="24" grpId="0"/>
      <p:bldP spid="2" grpId="0" build="p"/>
      <p:bldP spid="49" grpId="0"/>
      <p:bldP spid="56" grpId="0"/>
      <p:bldP spid="72" grpId="0" animBg="1"/>
    </p:bldLst>
  </p:timing>
</p:sld>
</file>

<file path=ppt/slides/slide2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PpHolder1">
            <a:extLst>
              <a:ext uri="{FF2B5EF4-FFF2-40B4-BE49-F238E27FC236}">
                <a16:creationId xmlns:a16="http://schemas.microsoft.com/office/drawing/2014/main" id="{B8E99E0B-FBC4-4F14-90A2-649AD7CB6CEB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66" name="Rectangle: Rounded Corners 65">
            <a:extLst>
              <a:ext uri="{FF2B5EF4-FFF2-40B4-BE49-F238E27FC236}">
                <a16:creationId xmlns:a16="http://schemas.microsoft.com/office/drawing/2014/main" id="{F4105F19-4823-4134-B7CC-FB93932266E7}"/>
              </a:ext>
            </a:extLst>
          </p:cNvPr>
          <p:cNvSpPr/>
          <p:nvPr/>
        </p:nvSpPr>
        <p:spPr>
          <a:xfrm>
            <a:off x="8538612" y="3130129"/>
            <a:ext cx="3042752" cy="1524000"/>
          </a:xfrm>
          <a:prstGeom prst="roundRect">
            <a:avLst>
              <a:gd name="adj" fmla="val 3512"/>
            </a:avLst>
          </a:prstGeom>
          <a:solidFill>
            <a:schemeClr val="accent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grpSp>
        <p:nvGrpSpPr>
          <p:cNvPr id="5" name="Group 4">
            <a:extLst>
              <a:ext uri="{FF2B5EF4-FFF2-40B4-BE49-F238E27FC236}">
                <a16:creationId xmlns:a16="http://schemas.microsoft.com/office/drawing/2014/main" id="{2B62092A-4157-4A5E-8D29-7722BE75639F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6" name="Group 5">
              <a:extLst>
                <a:ext uri="{FF2B5EF4-FFF2-40B4-BE49-F238E27FC236}">
                  <a16:creationId xmlns:a16="http://schemas.microsoft.com/office/drawing/2014/main" id="{B150307C-40D0-4092-AA5F-B4B033122CA5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2" name="Freeform: Shape 11">
                <a:extLst>
                  <a:ext uri="{FF2B5EF4-FFF2-40B4-BE49-F238E27FC236}">
                    <a16:creationId xmlns:a16="http://schemas.microsoft.com/office/drawing/2014/main" id="{636E2F54-A5A3-432D-8538-828DF872C8EF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3" name="Freeform: Shape 12">
                <a:extLst>
                  <a:ext uri="{FF2B5EF4-FFF2-40B4-BE49-F238E27FC236}">
                    <a16:creationId xmlns:a16="http://schemas.microsoft.com/office/drawing/2014/main" id="{2868CB55-C3C6-4C37-8BCD-0B9308780E79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7" name="Graphic 2">
              <a:extLst>
                <a:ext uri="{FF2B5EF4-FFF2-40B4-BE49-F238E27FC236}">
                  <a16:creationId xmlns:a16="http://schemas.microsoft.com/office/drawing/2014/main" id="{6D9575ED-D846-4F9F-8477-BFBA3220B10D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14FF7F9C-4C03-42C1-A5DA-6829119869CD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5A6951CE-FCB1-4B50-8938-DA2D3904EBA5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E749A111-63CD-4E20-93A6-4BAC084FB600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1" name="Freeform: Shape 10">
                <a:extLst>
                  <a:ext uri="{FF2B5EF4-FFF2-40B4-BE49-F238E27FC236}">
                    <a16:creationId xmlns:a16="http://schemas.microsoft.com/office/drawing/2014/main" id="{597F39E2-35C1-4952-8C0A-9E3555AAA542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5" name="TextBox 14">
            <a:extLst>
              <a:ext uri="{FF2B5EF4-FFF2-40B4-BE49-F238E27FC236}">
                <a16:creationId xmlns:a16="http://schemas.microsoft.com/office/drawing/2014/main" id="{4D33EBFD-275D-4005-B870-6FBE3F0CD353}"/>
              </a:ext>
            </a:extLst>
          </p:cNvPr>
          <p:cNvSpPr txBox="1"/>
          <p:nvPr/>
        </p:nvSpPr>
        <p:spPr>
          <a:xfrm>
            <a:off x="7931636" y="803594"/>
            <a:ext cx="3372604" cy="1724831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 I am alone, and feel the charm of existence in this spot, which was created for the bliss of souls like mine. </a:t>
            </a:r>
          </a:p>
        </p:txBody>
      </p:sp>
      <p:sp>
        <p:nvSpPr>
          <p:cNvPr id="16" name="Text Placeholder 15">
            <a:extLst>
              <a:ext uri="{FF2B5EF4-FFF2-40B4-BE49-F238E27FC236}">
                <a16:creationId xmlns:a16="http://schemas.microsoft.com/office/drawing/2014/main" id="{E502F25C-6FBB-497C-8B50-5FF8FAF66E13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Find our</a:t>
            </a:r>
          </a:p>
          <a:p>
            <a:r>
              <a:rPr lang="en-US" dirty="0"/>
              <a:t>location </a:t>
            </a:r>
          </a:p>
          <a:p>
            <a:r>
              <a:rPr lang="en-US" dirty="0"/>
              <a:t>agency</a:t>
            </a:r>
          </a:p>
        </p:txBody>
      </p:sp>
      <p:sp>
        <p:nvSpPr>
          <p:cNvPr id="3" name="PpHolder6">
            <a:extLst>
              <a:ext uri="{FF2B5EF4-FFF2-40B4-BE49-F238E27FC236}">
                <a16:creationId xmlns:a16="http://schemas.microsoft.com/office/drawing/2014/main" id="{54CF5A6A-17F6-4FB8-A98A-A8E8065F844E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3" name="Oval 22">
            <a:extLst>
              <a:ext uri="{FF2B5EF4-FFF2-40B4-BE49-F238E27FC236}">
                <a16:creationId xmlns:a16="http://schemas.microsoft.com/office/drawing/2014/main" id="{DE504C28-C7AF-47AE-AABB-EED798CFADA7}"/>
              </a:ext>
            </a:extLst>
          </p:cNvPr>
          <p:cNvSpPr/>
          <p:nvPr/>
        </p:nvSpPr>
        <p:spPr>
          <a:xfrm>
            <a:off x="5311036" y="3130129"/>
            <a:ext cx="450937" cy="450937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grpSp>
        <p:nvGrpSpPr>
          <p:cNvPr id="24" name="Graphic 729" descr="Receiver">
            <a:extLst>
              <a:ext uri="{FF2B5EF4-FFF2-40B4-BE49-F238E27FC236}">
                <a16:creationId xmlns:a16="http://schemas.microsoft.com/office/drawing/2014/main" id="{EA730DD8-2F5F-4356-BDCD-BBBD12BAB120}"/>
              </a:ext>
            </a:extLst>
          </p:cNvPr>
          <p:cNvGrpSpPr/>
          <p:nvPr/>
        </p:nvGrpSpPr>
        <p:grpSpPr>
          <a:xfrm>
            <a:off x="5461974" y="3280360"/>
            <a:ext cx="149061" cy="150474"/>
            <a:chOff x="6006241" y="6220904"/>
            <a:chExt cx="271177" cy="273748"/>
          </a:xfrm>
          <a:solidFill>
            <a:schemeClr val="bg2"/>
          </a:solidFill>
        </p:grpSpPr>
        <p:sp>
          <p:nvSpPr>
            <p:cNvPr id="25" name="Freeform: Shape 24">
              <a:extLst>
                <a:ext uri="{FF2B5EF4-FFF2-40B4-BE49-F238E27FC236}">
                  <a16:creationId xmlns:a16="http://schemas.microsoft.com/office/drawing/2014/main" id="{40C075A5-9985-4346-81BA-25342DC1D665}"/>
                </a:ext>
              </a:extLst>
            </p:cNvPr>
            <p:cNvSpPr/>
            <p:nvPr/>
          </p:nvSpPr>
          <p:spPr>
            <a:xfrm>
              <a:off x="6039644" y="6220904"/>
              <a:ext cx="75375" cy="75375"/>
            </a:xfrm>
            <a:custGeom>
              <a:avLst/>
              <a:gdLst>
                <a:gd name="connsiteX0" fmla="*/ 73319 w 75374"/>
                <a:gd name="connsiteY0" fmla="*/ 72634 h 75374"/>
                <a:gd name="connsiteX1" fmla="*/ 77773 w 75374"/>
                <a:gd name="connsiteY1" fmla="*/ 62013 h 75374"/>
                <a:gd name="connsiteX2" fmla="*/ 73319 w 75374"/>
                <a:gd name="connsiteY2" fmla="*/ 51392 h 75374"/>
                <a:gd name="connsiteX3" fmla="*/ 26039 w 75374"/>
                <a:gd name="connsiteY3" fmla="*/ 4454 h 75374"/>
                <a:gd name="connsiteX4" fmla="*/ 15760 w 75374"/>
                <a:gd name="connsiteY4" fmla="*/ 0 h 75374"/>
                <a:gd name="connsiteX5" fmla="*/ 5139 w 75374"/>
                <a:gd name="connsiteY5" fmla="*/ 4454 h 75374"/>
                <a:gd name="connsiteX6" fmla="*/ 0 w 75374"/>
                <a:gd name="connsiteY6" fmla="*/ 9593 h 75374"/>
                <a:gd name="connsiteX7" fmla="*/ 68180 w 75374"/>
                <a:gd name="connsiteY7" fmla="*/ 77773 h 75374"/>
                <a:gd name="connsiteX8" fmla="*/ 73319 w 75374"/>
                <a:gd name="connsiteY8" fmla="*/ 72634 h 7537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374" h="75374">
                  <a:moveTo>
                    <a:pt x="73319" y="72634"/>
                  </a:moveTo>
                  <a:cubicBezTo>
                    <a:pt x="76060" y="69893"/>
                    <a:pt x="77773" y="66124"/>
                    <a:pt x="77773" y="62013"/>
                  </a:cubicBezTo>
                  <a:cubicBezTo>
                    <a:pt x="77773" y="57902"/>
                    <a:pt x="76060" y="54133"/>
                    <a:pt x="73319" y="51392"/>
                  </a:cubicBezTo>
                  <a:lnTo>
                    <a:pt x="26039" y="4454"/>
                  </a:lnTo>
                  <a:cubicBezTo>
                    <a:pt x="23298" y="1713"/>
                    <a:pt x="19529" y="0"/>
                    <a:pt x="15760" y="0"/>
                  </a:cubicBezTo>
                  <a:cubicBezTo>
                    <a:pt x="11991" y="0"/>
                    <a:pt x="7880" y="1713"/>
                    <a:pt x="5139" y="4454"/>
                  </a:cubicBezTo>
                  <a:lnTo>
                    <a:pt x="0" y="9593"/>
                  </a:lnTo>
                  <a:lnTo>
                    <a:pt x="68180" y="77773"/>
                  </a:lnTo>
                  <a:lnTo>
                    <a:pt x="73319" y="72634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26" name="Freeform: Shape 25">
              <a:extLst>
                <a:ext uri="{FF2B5EF4-FFF2-40B4-BE49-F238E27FC236}">
                  <a16:creationId xmlns:a16="http://schemas.microsoft.com/office/drawing/2014/main" id="{4152BBE9-70C0-44BD-B270-3133AC7CD2FA}"/>
                </a:ext>
              </a:extLst>
            </p:cNvPr>
            <p:cNvSpPr/>
            <p:nvPr/>
          </p:nvSpPr>
          <p:spPr>
            <a:xfrm>
              <a:off x="6006241" y="6241118"/>
              <a:ext cx="253534" cy="253534"/>
            </a:xfrm>
            <a:custGeom>
              <a:avLst/>
              <a:gdLst>
                <a:gd name="connsiteX0" fmla="*/ 175588 w 253534"/>
                <a:gd name="connsiteY0" fmla="*/ 173362 h 253534"/>
                <a:gd name="connsiteX1" fmla="*/ 170449 w 253534"/>
                <a:gd name="connsiteY1" fmla="*/ 175418 h 253534"/>
                <a:gd name="connsiteX2" fmla="*/ 165309 w 253534"/>
                <a:gd name="connsiteY2" fmla="*/ 173362 h 253534"/>
                <a:gd name="connsiteX3" fmla="*/ 80341 w 253534"/>
                <a:gd name="connsiteY3" fmla="*/ 88737 h 253534"/>
                <a:gd name="connsiteX4" fmla="*/ 78286 w 253534"/>
                <a:gd name="connsiteY4" fmla="*/ 83598 h 253534"/>
                <a:gd name="connsiteX5" fmla="*/ 80341 w 253534"/>
                <a:gd name="connsiteY5" fmla="*/ 78459 h 253534"/>
                <a:gd name="connsiteX6" fmla="*/ 90962 w 253534"/>
                <a:gd name="connsiteY6" fmla="*/ 68180 h 253534"/>
                <a:gd name="connsiteX7" fmla="*/ 22782 w 253534"/>
                <a:gd name="connsiteY7" fmla="*/ 0 h 253534"/>
                <a:gd name="connsiteX8" fmla="*/ 11476 w 253534"/>
                <a:gd name="connsiteY8" fmla="*/ 11306 h 253534"/>
                <a:gd name="connsiteX9" fmla="*/ 170 w 253534"/>
                <a:gd name="connsiteY9" fmla="*/ 35632 h 253534"/>
                <a:gd name="connsiteX10" fmla="*/ 8050 w 253534"/>
                <a:gd name="connsiteY10" fmla="*/ 80172 h 253534"/>
                <a:gd name="connsiteX11" fmla="*/ 28607 w 253534"/>
                <a:gd name="connsiteY11" fmla="*/ 116146 h 253534"/>
                <a:gd name="connsiteX12" fmla="*/ 133104 w 253534"/>
                <a:gd name="connsiteY12" fmla="*/ 224069 h 253534"/>
                <a:gd name="connsiteX13" fmla="*/ 154688 w 253534"/>
                <a:gd name="connsiteY13" fmla="*/ 237774 h 253534"/>
                <a:gd name="connsiteX14" fmla="*/ 209507 w 253534"/>
                <a:gd name="connsiteY14" fmla="*/ 253877 h 253534"/>
                <a:gd name="connsiteX15" fmla="*/ 244453 w 253534"/>
                <a:gd name="connsiteY15" fmla="*/ 240172 h 253534"/>
                <a:gd name="connsiteX16" fmla="*/ 253704 w 253534"/>
                <a:gd name="connsiteY16" fmla="*/ 230922 h 253534"/>
                <a:gd name="connsiteX17" fmla="*/ 185866 w 253534"/>
                <a:gd name="connsiteY17" fmla="*/ 162741 h 253534"/>
                <a:gd name="connsiteX18" fmla="*/ 175588 w 253534"/>
                <a:gd name="connsiteY18" fmla="*/ 173362 h 2535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3534" h="253534">
                  <a:moveTo>
                    <a:pt x="175588" y="173362"/>
                  </a:moveTo>
                  <a:cubicBezTo>
                    <a:pt x="174217" y="174733"/>
                    <a:pt x="172162" y="175418"/>
                    <a:pt x="170449" y="175418"/>
                  </a:cubicBezTo>
                  <a:cubicBezTo>
                    <a:pt x="168736" y="175418"/>
                    <a:pt x="166680" y="174733"/>
                    <a:pt x="165309" y="173362"/>
                  </a:cubicBezTo>
                  <a:lnTo>
                    <a:pt x="80341" y="88737"/>
                  </a:lnTo>
                  <a:cubicBezTo>
                    <a:pt x="78971" y="87366"/>
                    <a:pt x="78286" y="85311"/>
                    <a:pt x="78286" y="83598"/>
                  </a:cubicBezTo>
                  <a:cubicBezTo>
                    <a:pt x="78286" y="81885"/>
                    <a:pt x="78971" y="79829"/>
                    <a:pt x="80341" y="78459"/>
                  </a:cubicBezTo>
                  <a:lnTo>
                    <a:pt x="90962" y="68180"/>
                  </a:lnTo>
                  <a:lnTo>
                    <a:pt x="22782" y="0"/>
                  </a:lnTo>
                  <a:cubicBezTo>
                    <a:pt x="18328" y="4454"/>
                    <a:pt x="14217" y="8565"/>
                    <a:pt x="11476" y="11306"/>
                  </a:cubicBezTo>
                  <a:cubicBezTo>
                    <a:pt x="4624" y="17816"/>
                    <a:pt x="512" y="26381"/>
                    <a:pt x="170" y="35632"/>
                  </a:cubicBezTo>
                  <a:cubicBezTo>
                    <a:pt x="-858" y="51049"/>
                    <a:pt x="2911" y="65782"/>
                    <a:pt x="8050" y="80172"/>
                  </a:cubicBezTo>
                  <a:cubicBezTo>
                    <a:pt x="13532" y="92848"/>
                    <a:pt x="20726" y="104840"/>
                    <a:pt x="28607" y="116146"/>
                  </a:cubicBezTo>
                  <a:cubicBezTo>
                    <a:pt x="56701" y="158287"/>
                    <a:pt x="91990" y="194947"/>
                    <a:pt x="133104" y="224069"/>
                  </a:cubicBezTo>
                  <a:cubicBezTo>
                    <a:pt x="139956" y="229208"/>
                    <a:pt x="147151" y="233662"/>
                    <a:pt x="154688" y="237774"/>
                  </a:cubicBezTo>
                  <a:cubicBezTo>
                    <a:pt x="171819" y="246339"/>
                    <a:pt x="189978" y="252506"/>
                    <a:pt x="209507" y="253877"/>
                  </a:cubicBezTo>
                  <a:cubicBezTo>
                    <a:pt x="222526" y="254904"/>
                    <a:pt x="235545" y="249765"/>
                    <a:pt x="244453" y="240172"/>
                  </a:cubicBezTo>
                  <a:lnTo>
                    <a:pt x="253704" y="230922"/>
                  </a:lnTo>
                  <a:lnTo>
                    <a:pt x="185866" y="162741"/>
                  </a:lnTo>
                  <a:lnTo>
                    <a:pt x="175588" y="173362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27" name="Freeform: Shape 26">
              <a:extLst>
                <a:ext uri="{FF2B5EF4-FFF2-40B4-BE49-F238E27FC236}">
                  <a16:creationId xmlns:a16="http://schemas.microsoft.com/office/drawing/2014/main" id="{C120F5F9-4984-4A1B-B35F-AD4F96B8D814}"/>
                </a:ext>
              </a:extLst>
            </p:cNvPr>
            <p:cNvSpPr/>
            <p:nvPr/>
          </p:nvSpPr>
          <p:spPr>
            <a:xfrm>
              <a:off x="6202043" y="6383646"/>
              <a:ext cx="75375" cy="75375"/>
            </a:xfrm>
            <a:custGeom>
              <a:avLst/>
              <a:gdLst>
                <a:gd name="connsiteX0" fmla="*/ 73662 w 75374"/>
                <a:gd name="connsiteY0" fmla="*/ 51735 h 75374"/>
                <a:gd name="connsiteX1" fmla="*/ 26381 w 75374"/>
                <a:gd name="connsiteY1" fmla="*/ 4454 h 75374"/>
                <a:gd name="connsiteX2" fmla="*/ 15760 w 75374"/>
                <a:gd name="connsiteY2" fmla="*/ 0 h 75374"/>
                <a:gd name="connsiteX3" fmla="*/ 5139 w 75374"/>
                <a:gd name="connsiteY3" fmla="*/ 4454 h 75374"/>
                <a:gd name="connsiteX4" fmla="*/ 0 w 75374"/>
                <a:gd name="connsiteY4" fmla="*/ 9936 h 75374"/>
                <a:gd name="connsiteX5" fmla="*/ 68180 w 75374"/>
                <a:gd name="connsiteY5" fmla="*/ 78116 h 75374"/>
                <a:gd name="connsiteX6" fmla="*/ 73319 w 75374"/>
                <a:gd name="connsiteY6" fmla="*/ 72977 h 75374"/>
                <a:gd name="connsiteX7" fmla="*/ 77773 w 75374"/>
                <a:gd name="connsiteY7" fmla="*/ 62356 h 75374"/>
                <a:gd name="connsiteX8" fmla="*/ 73662 w 75374"/>
                <a:gd name="connsiteY8" fmla="*/ 51735 h 7537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374" h="75374">
                  <a:moveTo>
                    <a:pt x="73662" y="51735"/>
                  </a:moveTo>
                  <a:lnTo>
                    <a:pt x="26381" y="4454"/>
                  </a:lnTo>
                  <a:cubicBezTo>
                    <a:pt x="23640" y="1713"/>
                    <a:pt x="19872" y="0"/>
                    <a:pt x="15760" y="0"/>
                  </a:cubicBezTo>
                  <a:cubicBezTo>
                    <a:pt x="11649" y="0"/>
                    <a:pt x="7880" y="1713"/>
                    <a:pt x="5139" y="4454"/>
                  </a:cubicBezTo>
                  <a:lnTo>
                    <a:pt x="0" y="9936"/>
                  </a:lnTo>
                  <a:lnTo>
                    <a:pt x="68180" y="78116"/>
                  </a:lnTo>
                  <a:lnTo>
                    <a:pt x="73319" y="72977"/>
                  </a:lnTo>
                  <a:cubicBezTo>
                    <a:pt x="76060" y="70236"/>
                    <a:pt x="77773" y="66467"/>
                    <a:pt x="77773" y="62356"/>
                  </a:cubicBezTo>
                  <a:cubicBezTo>
                    <a:pt x="77773" y="58244"/>
                    <a:pt x="76403" y="54476"/>
                    <a:pt x="73662" y="51735"/>
                  </a:cubicBez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  <p:sp>
        <p:nvSpPr>
          <p:cNvPr id="28" name="TextBox 27">
            <a:extLst>
              <a:ext uri="{FF2B5EF4-FFF2-40B4-BE49-F238E27FC236}">
                <a16:creationId xmlns:a16="http://schemas.microsoft.com/office/drawing/2014/main" id="{9CB52E12-E08E-445D-BBB9-11A395BD07AB}"/>
              </a:ext>
            </a:extLst>
          </p:cNvPr>
          <p:cNvSpPr txBox="1"/>
          <p:nvPr/>
        </p:nvSpPr>
        <p:spPr>
          <a:xfrm>
            <a:off x="6079225" y="3406828"/>
            <a:ext cx="154077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/>
              <a:t>+12 563 234 774</a:t>
            </a:r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8E92661F-5451-4279-A29E-B7D83B75B5F0}"/>
              </a:ext>
            </a:extLst>
          </p:cNvPr>
          <p:cNvSpPr txBox="1"/>
          <p:nvPr/>
        </p:nvSpPr>
        <p:spPr>
          <a:xfrm>
            <a:off x="6079227" y="3050584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1"/>
                </a:solidFill>
                <a:latin typeface="+mj-lt"/>
              </a:rPr>
              <a:t>Phone number</a:t>
            </a: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35A48AE6-5E34-4DF9-BA86-FEC0CF314DDF}"/>
              </a:ext>
            </a:extLst>
          </p:cNvPr>
          <p:cNvSpPr txBox="1"/>
          <p:nvPr/>
        </p:nvSpPr>
        <p:spPr>
          <a:xfrm>
            <a:off x="6079225" y="3727566"/>
            <a:ext cx="154077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/>
              <a:t>+12 732 845 112</a:t>
            </a:r>
          </a:p>
        </p:txBody>
      </p:sp>
      <p:sp>
        <p:nvSpPr>
          <p:cNvPr id="31" name="Oval 30">
            <a:extLst>
              <a:ext uri="{FF2B5EF4-FFF2-40B4-BE49-F238E27FC236}">
                <a16:creationId xmlns:a16="http://schemas.microsoft.com/office/drawing/2014/main" id="{5D9B1706-C08C-48D6-99CF-C662080A951F}"/>
              </a:ext>
            </a:extLst>
          </p:cNvPr>
          <p:cNvSpPr/>
          <p:nvPr/>
        </p:nvSpPr>
        <p:spPr>
          <a:xfrm>
            <a:off x="5311036" y="4305174"/>
            <a:ext cx="450937" cy="450937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2AE3F2A9-E5C6-4087-9CB8-1A9B4E178CC3}"/>
              </a:ext>
            </a:extLst>
          </p:cNvPr>
          <p:cNvSpPr txBox="1"/>
          <p:nvPr/>
        </p:nvSpPr>
        <p:spPr>
          <a:xfrm>
            <a:off x="6079225" y="4581873"/>
            <a:ext cx="154077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/>
              <a:t>www.office.com</a:t>
            </a: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B8115C96-1FB4-4F0D-A7E6-477224C1EC9B}"/>
              </a:ext>
            </a:extLst>
          </p:cNvPr>
          <p:cNvSpPr txBox="1"/>
          <p:nvPr/>
        </p:nvSpPr>
        <p:spPr>
          <a:xfrm>
            <a:off x="6079227" y="4225629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2"/>
                </a:solidFill>
                <a:latin typeface="+mj-lt"/>
              </a:rPr>
              <a:t>Website</a:t>
            </a: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1E852E6A-FB1D-4CFF-9B53-99C5BE4A938F}"/>
              </a:ext>
            </a:extLst>
          </p:cNvPr>
          <p:cNvSpPr txBox="1"/>
          <p:nvPr/>
        </p:nvSpPr>
        <p:spPr>
          <a:xfrm>
            <a:off x="6079225" y="4902611"/>
            <a:ext cx="154077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/>
              <a:t>www.branch.com</a:t>
            </a:r>
          </a:p>
        </p:txBody>
      </p:sp>
      <p:grpSp>
        <p:nvGrpSpPr>
          <p:cNvPr id="43" name="Graphic 422" descr="Earth globe: Africa and Europe">
            <a:extLst>
              <a:ext uri="{FF2B5EF4-FFF2-40B4-BE49-F238E27FC236}">
                <a16:creationId xmlns:a16="http://schemas.microsoft.com/office/drawing/2014/main" id="{9A7F6187-95EB-4730-862C-F604E7E5EBEF}"/>
              </a:ext>
            </a:extLst>
          </p:cNvPr>
          <p:cNvGrpSpPr/>
          <p:nvPr/>
        </p:nvGrpSpPr>
        <p:grpSpPr>
          <a:xfrm>
            <a:off x="5410099" y="4404237"/>
            <a:ext cx="252810" cy="252810"/>
            <a:chOff x="694589" y="4868383"/>
            <a:chExt cx="381882" cy="381882"/>
          </a:xfrm>
          <a:solidFill>
            <a:schemeClr val="bg2"/>
          </a:solidFill>
        </p:grpSpPr>
        <p:sp>
          <p:nvSpPr>
            <p:cNvPr id="44" name="Freeform: Shape 43">
              <a:extLst>
                <a:ext uri="{FF2B5EF4-FFF2-40B4-BE49-F238E27FC236}">
                  <a16:creationId xmlns:a16="http://schemas.microsoft.com/office/drawing/2014/main" id="{07A9918E-9C16-425B-BF45-042560B6D3B9}"/>
                </a:ext>
              </a:extLst>
            </p:cNvPr>
            <p:cNvSpPr/>
            <p:nvPr/>
          </p:nvSpPr>
          <p:spPr>
            <a:xfrm>
              <a:off x="734368" y="4908162"/>
              <a:ext cx="302323" cy="302323"/>
            </a:xfrm>
            <a:custGeom>
              <a:avLst/>
              <a:gdLst>
                <a:gd name="connsiteX0" fmla="*/ 151162 w 302323"/>
                <a:gd name="connsiteY0" fmla="*/ 0 h 302323"/>
                <a:gd name="connsiteX1" fmla="*/ 0 w 302323"/>
                <a:gd name="connsiteY1" fmla="*/ 151162 h 302323"/>
                <a:gd name="connsiteX2" fmla="*/ 151162 w 302323"/>
                <a:gd name="connsiteY2" fmla="*/ 302323 h 302323"/>
                <a:gd name="connsiteX3" fmla="*/ 302323 w 302323"/>
                <a:gd name="connsiteY3" fmla="*/ 151162 h 302323"/>
                <a:gd name="connsiteX4" fmla="*/ 151162 w 302323"/>
                <a:gd name="connsiteY4" fmla="*/ 0 h 302323"/>
                <a:gd name="connsiteX5" fmla="*/ 151162 w 302323"/>
                <a:gd name="connsiteY5" fmla="*/ 286412 h 302323"/>
                <a:gd name="connsiteX6" fmla="*/ 15912 w 302323"/>
                <a:gd name="connsiteY6" fmla="*/ 151162 h 302323"/>
                <a:gd name="connsiteX7" fmla="*/ 151162 w 302323"/>
                <a:gd name="connsiteY7" fmla="*/ 15912 h 302323"/>
                <a:gd name="connsiteX8" fmla="*/ 205659 w 302323"/>
                <a:gd name="connsiteY8" fmla="*/ 27448 h 302323"/>
                <a:gd name="connsiteX9" fmla="*/ 192930 w 302323"/>
                <a:gd name="connsiteY9" fmla="*/ 37790 h 302323"/>
                <a:gd name="connsiteX10" fmla="*/ 187759 w 302323"/>
                <a:gd name="connsiteY10" fmla="*/ 39779 h 302323"/>
                <a:gd name="connsiteX11" fmla="*/ 180201 w 302323"/>
                <a:gd name="connsiteY11" fmla="*/ 39779 h 302323"/>
                <a:gd name="connsiteX12" fmla="*/ 177416 w 302323"/>
                <a:gd name="connsiteY12" fmla="*/ 39382 h 302323"/>
                <a:gd name="connsiteX13" fmla="*/ 146786 w 302323"/>
                <a:gd name="connsiteY13" fmla="*/ 27846 h 302323"/>
                <a:gd name="connsiteX14" fmla="*/ 110984 w 302323"/>
                <a:gd name="connsiteY14" fmla="*/ 39779 h 302323"/>
                <a:gd name="connsiteX15" fmla="*/ 114565 w 302323"/>
                <a:gd name="connsiteY15" fmla="*/ 51713 h 302323"/>
                <a:gd name="connsiteX16" fmla="*/ 115360 w 302323"/>
                <a:gd name="connsiteY16" fmla="*/ 51713 h 302323"/>
                <a:gd name="connsiteX17" fmla="*/ 126498 w 302323"/>
                <a:gd name="connsiteY17" fmla="*/ 51713 h 302323"/>
                <a:gd name="connsiteX18" fmla="*/ 133261 w 302323"/>
                <a:gd name="connsiteY18" fmla="*/ 48133 h 302323"/>
                <a:gd name="connsiteX19" fmla="*/ 137637 w 302323"/>
                <a:gd name="connsiteY19" fmla="*/ 41371 h 302323"/>
                <a:gd name="connsiteX20" fmla="*/ 140819 w 302323"/>
                <a:gd name="connsiteY20" fmla="*/ 39779 h 302323"/>
                <a:gd name="connsiteX21" fmla="*/ 147184 w 302323"/>
                <a:gd name="connsiteY21" fmla="*/ 39779 h 302323"/>
                <a:gd name="connsiteX22" fmla="*/ 138830 w 302323"/>
                <a:gd name="connsiteY22" fmla="*/ 53702 h 302323"/>
                <a:gd name="connsiteX23" fmla="*/ 128487 w 302323"/>
                <a:gd name="connsiteY23" fmla="*/ 59669 h 302323"/>
                <a:gd name="connsiteX24" fmla="*/ 117747 w 302323"/>
                <a:gd name="connsiteY24" fmla="*/ 59669 h 302323"/>
                <a:gd name="connsiteX25" fmla="*/ 113371 w 302323"/>
                <a:gd name="connsiteY25" fmla="*/ 60862 h 302323"/>
                <a:gd name="connsiteX26" fmla="*/ 103426 w 302323"/>
                <a:gd name="connsiteY26" fmla="*/ 67625 h 302323"/>
                <a:gd name="connsiteX27" fmla="*/ 95471 w 302323"/>
                <a:gd name="connsiteY27" fmla="*/ 67625 h 302323"/>
                <a:gd name="connsiteX28" fmla="*/ 91493 w 302323"/>
                <a:gd name="connsiteY28" fmla="*/ 71603 h 302323"/>
                <a:gd name="connsiteX29" fmla="*/ 91493 w 302323"/>
                <a:gd name="connsiteY29" fmla="*/ 75581 h 302323"/>
                <a:gd name="connsiteX30" fmla="*/ 87515 w 302323"/>
                <a:gd name="connsiteY30" fmla="*/ 79559 h 302323"/>
                <a:gd name="connsiteX31" fmla="*/ 83934 w 302323"/>
                <a:gd name="connsiteY31" fmla="*/ 79559 h 302323"/>
                <a:gd name="connsiteX32" fmla="*/ 77172 w 302323"/>
                <a:gd name="connsiteY32" fmla="*/ 83139 h 302323"/>
                <a:gd name="connsiteX33" fmla="*/ 72398 w 302323"/>
                <a:gd name="connsiteY33" fmla="*/ 90697 h 302323"/>
                <a:gd name="connsiteX34" fmla="*/ 71603 w 302323"/>
                <a:gd name="connsiteY34" fmla="*/ 93084 h 302323"/>
                <a:gd name="connsiteX35" fmla="*/ 71603 w 302323"/>
                <a:gd name="connsiteY35" fmla="*/ 95471 h 302323"/>
                <a:gd name="connsiteX36" fmla="*/ 75581 w 302323"/>
                <a:gd name="connsiteY36" fmla="*/ 99448 h 302323"/>
                <a:gd name="connsiteX37" fmla="*/ 89901 w 302323"/>
                <a:gd name="connsiteY37" fmla="*/ 99448 h 302323"/>
                <a:gd name="connsiteX38" fmla="*/ 92686 w 302323"/>
                <a:gd name="connsiteY38" fmla="*/ 98255 h 302323"/>
                <a:gd name="connsiteX39" fmla="*/ 105018 w 302323"/>
                <a:gd name="connsiteY39" fmla="*/ 85923 h 302323"/>
                <a:gd name="connsiteX40" fmla="*/ 110587 w 302323"/>
                <a:gd name="connsiteY40" fmla="*/ 83537 h 302323"/>
                <a:gd name="connsiteX41" fmla="*/ 112178 w 302323"/>
                <a:gd name="connsiteY41" fmla="*/ 83537 h 302323"/>
                <a:gd name="connsiteX42" fmla="*/ 116156 w 302323"/>
                <a:gd name="connsiteY42" fmla="*/ 86719 h 302323"/>
                <a:gd name="connsiteX43" fmla="*/ 118543 w 302323"/>
                <a:gd name="connsiteY43" fmla="*/ 96664 h 302323"/>
                <a:gd name="connsiteX44" fmla="*/ 122520 w 302323"/>
                <a:gd name="connsiteY44" fmla="*/ 99846 h 302323"/>
                <a:gd name="connsiteX45" fmla="*/ 123316 w 302323"/>
                <a:gd name="connsiteY45" fmla="*/ 99846 h 302323"/>
                <a:gd name="connsiteX46" fmla="*/ 127294 w 302323"/>
                <a:gd name="connsiteY46" fmla="*/ 95868 h 302323"/>
                <a:gd name="connsiteX47" fmla="*/ 127294 w 302323"/>
                <a:gd name="connsiteY47" fmla="*/ 85526 h 302323"/>
                <a:gd name="connsiteX48" fmla="*/ 128487 w 302323"/>
                <a:gd name="connsiteY48" fmla="*/ 82741 h 302323"/>
                <a:gd name="connsiteX49" fmla="*/ 131272 w 302323"/>
                <a:gd name="connsiteY49" fmla="*/ 79559 h 302323"/>
                <a:gd name="connsiteX50" fmla="*/ 134454 w 302323"/>
                <a:gd name="connsiteY50" fmla="*/ 88708 h 302323"/>
                <a:gd name="connsiteX51" fmla="*/ 138034 w 302323"/>
                <a:gd name="connsiteY51" fmla="*/ 91493 h 302323"/>
                <a:gd name="connsiteX52" fmla="*/ 141615 w 302323"/>
                <a:gd name="connsiteY52" fmla="*/ 91493 h 302323"/>
                <a:gd name="connsiteX53" fmla="*/ 144399 w 302323"/>
                <a:gd name="connsiteY53" fmla="*/ 90299 h 302323"/>
                <a:gd name="connsiteX54" fmla="*/ 145990 w 302323"/>
                <a:gd name="connsiteY54" fmla="*/ 88708 h 302323"/>
                <a:gd name="connsiteX55" fmla="*/ 148775 w 302323"/>
                <a:gd name="connsiteY55" fmla="*/ 87515 h 302323"/>
                <a:gd name="connsiteX56" fmla="*/ 151162 w 302323"/>
                <a:gd name="connsiteY56" fmla="*/ 87515 h 302323"/>
                <a:gd name="connsiteX57" fmla="*/ 155140 w 302323"/>
                <a:gd name="connsiteY57" fmla="*/ 91493 h 302323"/>
                <a:gd name="connsiteX58" fmla="*/ 155140 w 302323"/>
                <a:gd name="connsiteY58" fmla="*/ 95471 h 302323"/>
                <a:gd name="connsiteX59" fmla="*/ 159118 w 302323"/>
                <a:gd name="connsiteY59" fmla="*/ 99448 h 302323"/>
                <a:gd name="connsiteX60" fmla="*/ 173438 w 302323"/>
                <a:gd name="connsiteY60" fmla="*/ 99448 h 302323"/>
                <a:gd name="connsiteX61" fmla="*/ 177018 w 302323"/>
                <a:gd name="connsiteY61" fmla="*/ 104620 h 302323"/>
                <a:gd name="connsiteX62" fmla="*/ 175825 w 302323"/>
                <a:gd name="connsiteY62" fmla="*/ 108200 h 302323"/>
                <a:gd name="connsiteX63" fmla="*/ 171449 w 302323"/>
                <a:gd name="connsiteY63" fmla="*/ 110984 h 302323"/>
                <a:gd name="connsiteX64" fmla="*/ 152355 w 302323"/>
                <a:gd name="connsiteY64" fmla="*/ 107802 h 302323"/>
                <a:gd name="connsiteX65" fmla="*/ 149570 w 302323"/>
                <a:gd name="connsiteY65" fmla="*/ 107802 h 302323"/>
                <a:gd name="connsiteX66" fmla="*/ 133261 w 302323"/>
                <a:gd name="connsiteY66" fmla="*/ 110984 h 302323"/>
                <a:gd name="connsiteX67" fmla="*/ 128885 w 302323"/>
                <a:gd name="connsiteY67" fmla="*/ 110587 h 302323"/>
                <a:gd name="connsiteX68" fmla="*/ 103426 w 302323"/>
                <a:gd name="connsiteY68" fmla="*/ 103426 h 302323"/>
                <a:gd name="connsiteX69" fmla="*/ 55691 w 302323"/>
                <a:gd name="connsiteY69" fmla="*/ 147184 h 302323"/>
                <a:gd name="connsiteX70" fmla="*/ 79559 w 302323"/>
                <a:gd name="connsiteY70" fmla="*/ 175029 h 302323"/>
                <a:gd name="connsiteX71" fmla="*/ 119338 w 302323"/>
                <a:gd name="connsiteY71" fmla="*/ 206853 h 302323"/>
                <a:gd name="connsiteX72" fmla="*/ 119338 w 302323"/>
                <a:gd name="connsiteY72" fmla="*/ 231516 h 302323"/>
                <a:gd name="connsiteX73" fmla="*/ 124112 w 302323"/>
                <a:gd name="connsiteY73" fmla="*/ 244245 h 302323"/>
                <a:gd name="connsiteX74" fmla="*/ 135648 w 302323"/>
                <a:gd name="connsiteY74" fmla="*/ 258168 h 302323"/>
                <a:gd name="connsiteX75" fmla="*/ 144797 w 302323"/>
                <a:gd name="connsiteY75" fmla="*/ 262544 h 302323"/>
                <a:gd name="connsiteX76" fmla="*/ 154344 w 302323"/>
                <a:gd name="connsiteY76" fmla="*/ 262544 h 302323"/>
                <a:gd name="connsiteX77" fmla="*/ 162698 w 302323"/>
                <a:gd name="connsiteY77" fmla="*/ 258964 h 302323"/>
                <a:gd name="connsiteX78" fmla="*/ 172245 w 302323"/>
                <a:gd name="connsiteY78" fmla="*/ 249417 h 302323"/>
                <a:gd name="connsiteX79" fmla="*/ 176620 w 302323"/>
                <a:gd name="connsiteY79" fmla="*/ 243052 h 302323"/>
                <a:gd name="connsiteX80" fmla="*/ 184576 w 302323"/>
                <a:gd name="connsiteY80" fmla="*/ 226742 h 302323"/>
                <a:gd name="connsiteX81" fmla="*/ 186565 w 302323"/>
                <a:gd name="connsiteY81" fmla="*/ 217991 h 302323"/>
                <a:gd name="connsiteX82" fmla="*/ 186565 w 302323"/>
                <a:gd name="connsiteY82" fmla="*/ 199692 h 302323"/>
                <a:gd name="connsiteX83" fmla="*/ 190145 w 302323"/>
                <a:gd name="connsiteY83" fmla="*/ 191339 h 302323"/>
                <a:gd name="connsiteX84" fmla="*/ 211228 w 302323"/>
                <a:gd name="connsiteY84" fmla="*/ 170256 h 302323"/>
                <a:gd name="connsiteX85" fmla="*/ 210831 w 302323"/>
                <a:gd name="connsiteY85" fmla="*/ 164289 h 302323"/>
                <a:gd name="connsiteX86" fmla="*/ 173836 w 302323"/>
                <a:gd name="connsiteY86" fmla="*/ 125305 h 302323"/>
                <a:gd name="connsiteX87" fmla="*/ 177416 w 302323"/>
                <a:gd name="connsiteY87" fmla="*/ 119338 h 302323"/>
                <a:gd name="connsiteX88" fmla="*/ 179007 w 302323"/>
                <a:gd name="connsiteY88" fmla="*/ 119338 h 302323"/>
                <a:gd name="connsiteX89" fmla="*/ 201681 w 302323"/>
                <a:gd name="connsiteY89" fmla="*/ 148775 h 302323"/>
                <a:gd name="connsiteX90" fmla="*/ 213217 w 302323"/>
                <a:gd name="connsiteY90" fmla="*/ 149968 h 302323"/>
                <a:gd name="connsiteX91" fmla="*/ 226345 w 302323"/>
                <a:gd name="connsiteY91" fmla="*/ 138830 h 302323"/>
                <a:gd name="connsiteX92" fmla="*/ 225947 w 302323"/>
                <a:gd name="connsiteY92" fmla="*/ 132465 h 302323"/>
                <a:gd name="connsiteX93" fmla="*/ 214013 w 302323"/>
                <a:gd name="connsiteY93" fmla="*/ 125305 h 302323"/>
                <a:gd name="connsiteX94" fmla="*/ 212422 w 302323"/>
                <a:gd name="connsiteY94" fmla="*/ 120134 h 302323"/>
                <a:gd name="connsiteX95" fmla="*/ 212820 w 302323"/>
                <a:gd name="connsiteY95" fmla="*/ 119338 h 302323"/>
                <a:gd name="connsiteX96" fmla="*/ 218389 w 302323"/>
                <a:gd name="connsiteY96" fmla="*/ 117747 h 302323"/>
                <a:gd name="connsiteX97" fmla="*/ 232709 w 302323"/>
                <a:gd name="connsiteY97" fmla="*/ 126498 h 302323"/>
                <a:gd name="connsiteX98" fmla="*/ 236687 w 302323"/>
                <a:gd name="connsiteY98" fmla="*/ 127692 h 302323"/>
                <a:gd name="connsiteX99" fmla="*/ 241063 w 302323"/>
                <a:gd name="connsiteY99" fmla="*/ 127692 h 302323"/>
                <a:gd name="connsiteX100" fmla="*/ 248223 w 302323"/>
                <a:gd name="connsiteY100" fmla="*/ 132465 h 302323"/>
                <a:gd name="connsiteX101" fmla="*/ 259759 w 302323"/>
                <a:gd name="connsiteY101" fmla="*/ 158720 h 302323"/>
                <a:gd name="connsiteX102" fmla="*/ 266920 w 302323"/>
                <a:gd name="connsiteY102" fmla="*/ 163493 h 302323"/>
                <a:gd name="connsiteX103" fmla="*/ 266920 w 302323"/>
                <a:gd name="connsiteY103" fmla="*/ 163493 h 302323"/>
                <a:gd name="connsiteX104" fmla="*/ 273682 w 302323"/>
                <a:gd name="connsiteY104" fmla="*/ 156731 h 302323"/>
                <a:gd name="connsiteX105" fmla="*/ 273682 w 302323"/>
                <a:gd name="connsiteY105" fmla="*/ 145593 h 302323"/>
                <a:gd name="connsiteX106" fmla="*/ 275273 w 302323"/>
                <a:gd name="connsiteY106" fmla="*/ 142410 h 302323"/>
                <a:gd name="connsiteX107" fmla="*/ 284423 w 302323"/>
                <a:gd name="connsiteY107" fmla="*/ 135250 h 302323"/>
                <a:gd name="connsiteX108" fmla="*/ 285616 w 302323"/>
                <a:gd name="connsiteY108" fmla="*/ 151559 h 302323"/>
                <a:gd name="connsiteX109" fmla="*/ 151162 w 302323"/>
                <a:gd name="connsiteY109" fmla="*/ 286412 h 3023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</a:cxnLst>
              <a:rect l="l" t="t" r="r" b="b"/>
              <a:pathLst>
                <a:path w="302323" h="302323">
                  <a:moveTo>
                    <a:pt x="151162" y="0"/>
                  </a:moveTo>
                  <a:cubicBezTo>
                    <a:pt x="67625" y="0"/>
                    <a:pt x="0" y="67625"/>
                    <a:pt x="0" y="151162"/>
                  </a:cubicBezTo>
                  <a:cubicBezTo>
                    <a:pt x="0" y="234698"/>
                    <a:pt x="67625" y="302323"/>
                    <a:pt x="151162" y="302323"/>
                  </a:cubicBezTo>
                  <a:cubicBezTo>
                    <a:pt x="234698" y="302323"/>
                    <a:pt x="302323" y="234698"/>
                    <a:pt x="302323" y="151162"/>
                  </a:cubicBezTo>
                  <a:cubicBezTo>
                    <a:pt x="302323" y="67625"/>
                    <a:pt x="234698" y="0"/>
                    <a:pt x="151162" y="0"/>
                  </a:cubicBezTo>
                  <a:close/>
                  <a:moveTo>
                    <a:pt x="151162" y="286412"/>
                  </a:moveTo>
                  <a:cubicBezTo>
                    <a:pt x="76774" y="286412"/>
                    <a:pt x="15912" y="225549"/>
                    <a:pt x="15912" y="151162"/>
                  </a:cubicBezTo>
                  <a:cubicBezTo>
                    <a:pt x="15912" y="76774"/>
                    <a:pt x="76774" y="15912"/>
                    <a:pt x="151162" y="15912"/>
                  </a:cubicBezTo>
                  <a:cubicBezTo>
                    <a:pt x="170654" y="15912"/>
                    <a:pt x="188952" y="19890"/>
                    <a:pt x="205659" y="27448"/>
                  </a:cubicBezTo>
                  <a:lnTo>
                    <a:pt x="192930" y="37790"/>
                  </a:lnTo>
                  <a:cubicBezTo>
                    <a:pt x="191339" y="38984"/>
                    <a:pt x="189748" y="39779"/>
                    <a:pt x="187759" y="39779"/>
                  </a:cubicBezTo>
                  <a:lnTo>
                    <a:pt x="180201" y="39779"/>
                  </a:lnTo>
                  <a:cubicBezTo>
                    <a:pt x="179405" y="39779"/>
                    <a:pt x="178212" y="39779"/>
                    <a:pt x="177416" y="39382"/>
                  </a:cubicBezTo>
                  <a:cubicBezTo>
                    <a:pt x="177416" y="39382"/>
                    <a:pt x="157924" y="27846"/>
                    <a:pt x="146786" y="27846"/>
                  </a:cubicBezTo>
                  <a:cubicBezTo>
                    <a:pt x="136045" y="27846"/>
                    <a:pt x="118543" y="34608"/>
                    <a:pt x="110984" y="39779"/>
                  </a:cubicBezTo>
                  <a:cubicBezTo>
                    <a:pt x="99448" y="47337"/>
                    <a:pt x="111780" y="50918"/>
                    <a:pt x="114565" y="51713"/>
                  </a:cubicBezTo>
                  <a:cubicBezTo>
                    <a:pt x="114962" y="51713"/>
                    <a:pt x="115360" y="51713"/>
                    <a:pt x="115360" y="51713"/>
                  </a:cubicBezTo>
                  <a:lnTo>
                    <a:pt x="126498" y="51713"/>
                  </a:lnTo>
                  <a:cubicBezTo>
                    <a:pt x="129283" y="51713"/>
                    <a:pt x="131670" y="50520"/>
                    <a:pt x="133261" y="48133"/>
                  </a:cubicBezTo>
                  <a:lnTo>
                    <a:pt x="137637" y="41371"/>
                  </a:lnTo>
                  <a:cubicBezTo>
                    <a:pt x="138432" y="40177"/>
                    <a:pt x="139626" y="39779"/>
                    <a:pt x="140819" y="39779"/>
                  </a:cubicBezTo>
                  <a:lnTo>
                    <a:pt x="147184" y="39779"/>
                  </a:lnTo>
                  <a:lnTo>
                    <a:pt x="138830" y="53702"/>
                  </a:lnTo>
                  <a:cubicBezTo>
                    <a:pt x="136841" y="57282"/>
                    <a:pt x="132863" y="59669"/>
                    <a:pt x="128487" y="59669"/>
                  </a:cubicBezTo>
                  <a:lnTo>
                    <a:pt x="117747" y="59669"/>
                  </a:lnTo>
                  <a:cubicBezTo>
                    <a:pt x="116156" y="59669"/>
                    <a:pt x="114565" y="60067"/>
                    <a:pt x="113371" y="60862"/>
                  </a:cubicBezTo>
                  <a:lnTo>
                    <a:pt x="103426" y="67625"/>
                  </a:lnTo>
                  <a:lnTo>
                    <a:pt x="95471" y="67625"/>
                  </a:lnTo>
                  <a:cubicBezTo>
                    <a:pt x="93084" y="67625"/>
                    <a:pt x="91493" y="69216"/>
                    <a:pt x="91493" y="71603"/>
                  </a:cubicBezTo>
                  <a:lnTo>
                    <a:pt x="91493" y="75581"/>
                  </a:lnTo>
                  <a:cubicBezTo>
                    <a:pt x="91493" y="77968"/>
                    <a:pt x="89901" y="79559"/>
                    <a:pt x="87515" y="79559"/>
                  </a:cubicBezTo>
                  <a:lnTo>
                    <a:pt x="83934" y="79559"/>
                  </a:lnTo>
                  <a:cubicBezTo>
                    <a:pt x="81150" y="79559"/>
                    <a:pt x="78763" y="80752"/>
                    <a:pt x="77172" y="83139"/>
                  </a:cubicBezTo>
                  <a:lnTo>
                    <a:pt x="72398" y="90697"/>
                  </a:lnTo>
                  <a:cubicBezTo>
                    <a:pt x="72001" y="91493"/>
                    <a:pt x="71603" y="92288"/>
                    <a:pt x="71603" y="93084"/>
                  </a:cubicBezTo>
                  <a:lnTo>
                    <a:pt x="71603" y="95471"/>
                  </a:lnTo>
                  <a:cubicBezTo>
                    <a:pt x="71603" y="97857"/>
                    <a:pt x="73194" y="99448"/>
                    <a:pt x="75581" y="99448"/>
                  </a:cubicBezTo>
                  <a:lnTo>
                    <a:pt x="89901" y="99448"/>
                  </a:lnTo>
                  <a:cubicBezTo>
                    <a:pt x="91095" y="99448"/>
                    <a:pt x="91890" y="99051"/>
                    <a:pt x="92686" y="98255"/>
                  </a:cubicBezTo>
                  <a:lnTo>
                    <a:pt x="105018" y="85923"/>
                  </a:lnTo>
                  <a:cubicBezTo>
                    <a:pt x="106609" y="84332"/>
                    <a:pt x="108598" y="83537"/>
                    <a:pt x="110587" y="83537"/>
                  </a:cubicBezTo>
                  <a:lnTo>
                    <a:pt x="112178" y="83537"/>
                  </a:lnTo>
                  <a:cubicBezTo>
                    <a:pt x="114167" y="83537"/>
                    <a:pt x="115758" y="84730"/>
                    <a:pt x="116156" y="86719"/>
                  </a:cubicBezTo>
                  <a:lnTo>
                    <a:pt x="118543" y="96664"/>
                  </a:lnTo>
                  <a:cubicBezTo>
                    <a:pt x="118940" y="98255"/>
                    <a:pt x="120532" y="99846"/>
                    <a:pt x="122520" y="99846"/>
                  </a:cubicBezTo>
                  <a:lnTo>
                    <a:pt x="123316" y="99846"/>
                  </a:lnTo>
                  <a:cubicBezTo>
                    <a:pt x="125703" y="99846"/>
                    <a:pt x="127294" y="98255"/>
                    <a:pt x="127294" y="95868"/>
                  </a:cubicBezTo>
                  <a:lnTo>
                    <a:pt x="127294" y="85526"/>
                  </a:lnTo>
                  <a:cubicBezTo>
                    <a:pt x="127294" y="84332"/>
                    <a:pt x="127692" y="83537"/>
                    <a:pt x="128487" y="82741"/>
                  </a:cubicBezTo>
                  <a:lnTo>
                    <a:pt x="131272" y="79559"/>
                  </a:lnTo>
                  <a:lnTo>
                    <a:pt x="134454" y="88708"/>
                  </a:lnTo>
                  <a:cubicBezTo>
                    <a:pt x="134852" y="90299"/>
                    <a:pt x="136443" y="91493"/>
                    <a:pt x="138034" y="91493"/>
                  </a:cubicBezTo>
                  <a:lnTo>
                    <a:pt x="141615" y="91493"/>
                  </a:lnTo>
                  <a:cubicBezTo>
                    <a:pt x="142808" y="91493"/>
                    <a:pt x="143604" y="91095"/>
                    <a:pt x="144399" y="90299"/>
                  </a:cubicBezTo>
                  <a:lnTo>
                    <a:pt x="145990" y="88708"/>
                  </a:lnTo>
                  <a:cubicBezTo>
                    <a:pt x="146786" y="87912"/>
                    <a:pt x="147581" y="87515"/>
                    <a:pt x="148775" y="87515"/>
                  </a:cubicBezTo>
                  <a:lnTo>
                    <a:pt x="151162" y="87515"/>
                  </a:lnTo>
                  <a:cubicBezTo>
                    <a:pt x="153548" y="87515"/>
                    <a:pt x="155140" y="89106"/>
                    <a:pt x="155140" y="91493"/>
                  </a:cubicBezTo>
                  <a:lnTo>
                    <a:pt x="155140" y="95471"/>
                  </a:lnTo>
                  <a:cubicBezTo>
                    <a:pt x="155140" y="97857"/>
                    <a:pt x="156731" y="99448"/>
                    <a:pt x="159118" y="99448"/>
                  </a:cubicBezTo>
                  <a:lnTo>
                    <a:pt x="173438" y="99448"/>
                  </a:lnTo>
                  <a:cubicBezTo>
                    <a:pt x="176223" y="99448"/>
                    <a:pt x="178212" y="102233"/>
                    <a:pt x="177018" y="104620"/>
                  </a:cubicBezTo>
                  <a:lnTo>
                    <a:pt x="175825" y="108200"/>
                  </a:lnTo>
                  <a:cubicBezTo>
                    <a:pt x="175029" y="110189"/>
                    <a:pt x="173438" y="111382"/>
                    <a:pt x="171449" y="110984"/>
                  </a:cubicBezTo>
                  <a:lnTo>
                    <a:pt x="152355" y="107802"/>
                  </a:lnTo>
                  <a:cubicBezTo>
                    <a:pt x="151559" y="107802"/>
                    <a:pt x="150366" y="107802"/>
                    <a:pt x="149570" y="107802"/>
                  </a:cubicBezTo>
                  <a:lnTo>
                    <a:pt x="133261" y="110984"/>
                  </a:lnTo>
                  <a:cubicBezTo>
                    <a:pt x="131670" y="111382"/>
                    <a:pt x="130476" y="110984"/>
                    <a:pt x="128885" y="110587"/>
                  </a:cubicBezTo>
                  <a:cubicBezTo>
                    <a:pt x="123714" y="108598"/>
                    <a:pt x="109393" y="103426"/>
                    <a:pt x="103426" y="103426"/>
                  </a:cubicBezTo>
                  <a:cubicBezTo>
                    <a:pt x="56089" y="103426"/>
                    <a:pt x="55691" y="135250"/>
                    <a:pt x="55691" y="147184"/>
                  </a:cubicBezTo>
                  <a:cubicBezTo>
                    <a:pt x="55691" y="163095"/>
                    <a:pt x="64840" y="175029"/>
                    <a:pt x="79559" y="175029"/>
                  </a:cubicBezTo>
                  <a:cubicBezTo>
                    <a:pt x="97062" y="175029"/>
                    <a:pt x="119338" y="174234"/>
                    <a:pt x="119338" y="206853"/>
                  </a:cubicBezTo>
                  <a:lnTo>
                    <a:pt x="119338" y="231516"/>
                  </a:lnTo>
                  <a:cubicBezTo>
                    <a:pt x="119338" y="236290"/>
                    <a:pt x="120929" y="240665"/>
                    <a:pt x="124112" y="244245"/>
                  </a:cubicBezTo>
                  <a:lnTo>
                    <a:pt x="135648" y="258168"/>
                  </a:lnTo>
                  <a:cubicBezTo>
                    <a:pt x="138034" y="260953"/>
                    <a:pt x="141217" y="262544"/>
                    <a:pt x="144797" y="262544"/>
                  </a:cubicBezTo>
                  <a:lnTo>
                    <a:pt x="154344" y="262544"/>
                  </a:lnTo>
                  <a:cubicBezTo>
                    <a:pt x="157526" y="262544"/>
                    <a:pt x="160709" y="261350"/>
                    <a:pt x="162698" y="258964"/>
                  </a:cubicBezTo>
                  <a:lnTo>
                    <a:pt x="172245" y="249417"/>
                  </a:lnTo>
                  <a:cubicBezTo>
                    <a:pt x="174234" y="247428"/>
                    <a:pt x="175427" y="245439"/>
                    <a:pt x="176620" y="243052"/>
                  </a:cubicBezTo>
                  <a:lnTo>
                    <a:pt x="184576" y="226742"/>
                  </a:lnTo>
                  <a:cubicBezTo>
                    <a:pt x="185770" y="223958"/>
                    <a:pt x="186565" y="220776"/>
                    <a:pt x="186565" y="217991"/>
                  </a:cubicBezTo>
                  <a:lnTo>
                    <a:pt x="186565" y="199692"/>
                  </a:lnTo>
                  <a:cubicBezTo>
                    <a:pt x="186565" y="196510"/>
                    <a:pt x="187759" y="193328"/>
                    <a:pt x="190145" y="191339"/>
                  </a:cubicBezTo>
                  <a:lnTo>
                    <a:pt x="211228" y="170256"/>
                  </a:lnTo>
                  <a:cubicBezTo>
                    <a:pt x="212820" y="168665"/>
                    <a:pt x="212820" y="165482"/>
                    <a:pt x="210831" y="164289"/>
                  </a:cubicBezTo>
                  <a:cubicBezTo>
                    <a:pt x="210831" y="164289"/>
                    <a:pt x="186963" y="150764"/>
                    <a:pt x="173836" y="125305"/>
                  </a:cubicBezTo>
                  <a:cubicBezTo>
                    <a:pt x="172643" y="122520"/>
                    <a:pt x="174234" y="119338"/>
                    <a:pt x="177416" y="119338"/>
                  </a:cubicBezTo>
                  <a:lnTo>
                    <a:pt x="179007" y="119338"/>
                  </a:lnTo>
                  <a:lnTo>
                    <a:pt x="201681" y="148775"/>
                  </a:lnTo>
                  <a:cubicBezTo>
                    <a:pt x="204466" y="152355"/>
                    <a:pt x="209637" y="152753"/>
                    <a:pt x="213217" y="149968"/>
                  </a:cubicBezTo>
                  <a:lnTo>
                    <a:pt x="226345" y="138830"/>
                  </a:lnTo>
                  <a:cubicBezTo>
                    <a:pt x="228334" y="137239"/>
                    <a:pt x="228334" y="133659"/>
                    <a:pt x="225947" y="132465"/>
                  </a:cubicBezTo>
                  <a:lnTo>
                    <a:pt x="214013" y="125305"/>
                  </a:lnTo>
                  <a:cubicBezTo>
                    <a:pt x="212422" y="124112"/>
                    <a:pt x="211626" y="122123"/>
                    <a:pt x="212422" y="120134"/>
                  </a:cubicBezTo>
                  <a:lnTo>
                    <a:pt x="212820" y="119338"/>
                  </a:lnTo>
                  <a:cubicBezTo>
                    <a:pt x="214013" y="117349"/>
                    <a:pt x="216400" y="116554"/>
                    <a:pt x="218389" y="117747"/>
                  </a:cubicBezTo>
                  <a:lnTo>
                    <a:pt x="232709" y="126498"/>
                  </a:lnTo>
                  <a:cubicBezTo>
                    <a:pt x="233903" y="127294"/>
                    <a:pt x="235494" y="127692"/>
                    <a:pt x="236687" y="127692"/>
                  </a:cubicBezTo>
                  <a:lnTo>
                    <a:pt x="241063" y="127692"/>
                  </a:lnTo>
                  <a:cubicBezTo>
                    <a:pt x="244245" y="127692"/>
                    <a:pt x="247030" y="129681"/>
                    <a:pt x="248223" y="132465"/>
                  </a:cubicBezTo>
                  <a:lnTo>
                    <a:pt x="259759" y="158720"/>
                  </a:lnTo>
                  <a:cubicBezTo>
                    <a:pt x="260953" y="161504"/>
                    <a:pt x="263737" y="163493"/>
                    <a:pt x="266920" y="163493"/>
                  </a:cubicBezTo>
                  <a:lnTo>
                    <a:pt x="266920" y="163493"/>
                  </a:lnTo>
                  <a:cubicBezTo>
                    <a:pt x="270500" y="163493"/>
                    <a:pt x="273682" y="160311"/>
                    <a:pt x="273682" y="156731"/>
                  </a:cubicBezTo>
                  <a:lnTo>
                    <a:pt x="273682" y="145593"/>
                  </a:lnTo>
                  <a:cubicBezTo>
                    <a:pt x="273682" y="144399"/>
                    <a:pt x="274080" y="143206"/>
                    <a:pt x="275273" y="142410"/>
                  </a:cubicBezTo>
                  <a:lnTo>
                    <a:pt x="284423" y="135250"/>
                  </a:lnTo>
                  <a:cubicBezTo>
                    <a:pt x="285218" y="140421"/>
                    <a:pt x="285616" y="145990"/>
                    <a:pt x="285616" y="151559"/>
                  </a:cubicBezTo>
                  <a:cubicBezTo>
                    <a:pt x="286412" y="225549"/>
                    <a:pt x="225549" y="286412"/>
                    <a:pt x="151162" y="286412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45" name="Freeform: Shape 44">
              <a:extLst>
                <a:ext uri="{FF2B5EF4-FFF2-40B4-BE49-F238E27FC236}">
                  <a16:creationId xmlns:a16="http://schemas.microsoft.com/office/drawing/2014/main" id="{F6EC057F-F2A0-4DEC-99FE-F27ABAEFFFF3}"/>
                </a:ext>
              </a:extLst>
            </p:cNvPr>
            <p:cNvSpPr/>
            <p:nvPr/>
          </p:nvSpPr>
          <p:spPr>
            <a:xfrm>
              <a:off x="807562" y="4957489"/>
              <a:ext cx="15912" cy="19890"/>
            </a:xfrm>
            <a:custGeom>
              <a:avLst/>
              <a:gdLst>
                <a:gd name="connsiteX0" fmla="*/ 6365 w 15911"/>
                <a:gd name="connsiteY0" fmla="*/ 18299 h 19889"/>
                <a:gd name="connsiteX1" fmla="*/ 6365 w 15911"/>
                <a:gd name="connsiteY1" fmla="*/ 22276 h 19889"/>
                <a:gd name="connsiteX2" fmla="*/ 10343 w 15911"/>
                <a:gd name="connsiteY2" fmla="*/ 22276 h 19889"/>
                <a:gd name="connsiteX3" fmla="*/ 14321 w 15911"/>
                <a:gd name="connsiteY3" fmla="*/ 18299 h 19889"/>
                <a:gd name="connsiteX4" fmla="*/ 14321 w 15911"/>
                <a:gd name="connsiteY4" fmla="*/ 14321 h 19889"/>
                <a:gd name="connsiteX5" fmla="*/ 18299 w 15911"/>
                <a:gd name="connsiteY5" fmla="*/ 14321 h 19889"/>
                <a:gd name="connsiteX6" fmla="*/ 18299 w 15911"/>
                <a:gd name="connsiteY6" fmla="*/ 7956 h 19889"/>
                <a:gd name="connsiteX7" fmla="*/ 17105 w 15911"/>
                <a:gd name="connsiteY7" fmla="*/ 5171 h 19889"/>
                <a:gd name="connsiteX8" fmla="*/ 13127 w 15911"/>
                <a:gd name="connsiteY8" fmla="*/ 1193 h 19889"/>
                <a:gd name="connsiteX9" fmla="*/ 7558 w 15911"/>
                <a:gd name="connsiteY9" fmla="*/ 1193 h 19889"/>
                <a:gd name="connsiteX10" fmla="*/ 1193 w 15911"/>
                <a:gd name="connsiteY10" fmla="*/ 7558 h 19889"/>
                <a:gd name="connsiteX11" fmla="*/ 1193 w 15911"/>
                <a:gd name="connsiteY11" fmla="*/ 13127 h 19889"/>
                <a:gd name="connsiteX12" fmla="*/ 6365 w 15911"/>
                <a:gd name="connsiteY12" fmla="*/ 18299 h 1988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5911" h="19889">
                  <a:moveTo>
                    <a:pt x="6365" y="18299"/>
                  </a:moveTo>
                  <a:lnTo>
                    <a:pt x="6365" y="22276"/>
                  </a:lnTo>
                  <a:lnTo>
                    <a:pt x="10343" y="22276"/>
                  </a:lnTo>
                  <a:cubicBezTo>
                    <a:pt x="12729" y="22276"/>
                    <a:pt x="14321" y="20685"/>
                    <a:pt x="14321" y="18299"/>
                  </a:cubicBezTo>
                  <a:lnTo>
                    <a:pt x="14321" y="14321"/>
                  </a:lnTo>
                  <a:lnTo>
                    <a:pt x="18299" y="14321"/>
                  </a:lnTo>
                  <a:lnTo>
                    <a:pt x="18299" y="7956"/>
                  </a:lnTo>
                  <a:cubicBezTo>
                    <a:pt x="18299" y="6762"/>
                    <a:pt x="17901" y="5967"/>
                    <a:pt x="17105" y="5171"/>
                  </a:cubicBezTo>
                  <a:lnTo>
                    <a:pt x="13127" y="1193"/>
                  </a:lnTo>
                  <a:cubicBezTo>
                    <a:pt x="11536" y="-398"/>
                    <a:pt x="9149" y="-398"/>
                    <a:pt x="7558" y="1193"/>
                  </a:cubicBezTo>
                  <a:lnTo>
                    <a:pt x="1193" y="7558"/>
                  </a:lnTo>
                  <a:cubicBezTo>
                    <a:pt x="-398" y="9149"/>
                    <a:pt x="-398" y="11536"/>
                    <a:pt x="1193" y="13127"/>
                  </a:cubicBezTo>
                  <a:lnTo>
                    <a:pt x="6365" y="18299"/>
                  </a:ln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  <p:sp>
        <p:nvSpPr>
          <p:cNvPr id="61" name="TextBox 60">
            <a:extLst>
              <a:ext uri="{FF2B5EF4-FFF2-40B4-BE49-F238E27FC236}">
                <a16:creationId xmlns:a16="http://schemas.microsoft.com/office/drawing/2014/main" id="{9ED03748-9EFF-4D44-8D08-ED7CC4299DE6}"/>
              </a:ext>
            </a:extLst>
          </p:cNvPr>
          <p:cNvSpPr txBox="1"/>
          <p:nvPr/>
        </p:nvSpPr>
        <p:spPr>
          <a:xfrm>
            <a:off x="9141373" y="3717369"/>
            <a:ext cx="2399536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Street road, Block C. No. 346 London, England</a:t>
            </a:r>
          </a:p>
        </p:txBody>
      </p:sp>
      <p:sp>
        <p:nvSpPr>
          <p:cNvPr id="62" name="TextBox 61">
            <a:extLst>
              <a:ext uri="{FF2B5EF4-FFF2-40B4-BE49-F238E27FC236}">
                <a16:creationId xmlns:a16="http://schemas.microsoft.com/office/drawing/2014/main" id="{56955F27-F746-454E-B2EC-6721369676A2}"/>
              </a:ext>
            </a:extLst>
          </p:cNvPr>
          <p:cNvSpPr txBox="1"/>
          <p:nvPr/>
        </p:nvSpPr>
        <p:spPr>
          <a:xfrm>
            <a:off x="9141375" y="3440637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bg2"/>
                </a:solidFill>
                <a:latin typeface="+mj-lt"/>
              </a:rPr>
              <a:t>Location</a:t>
            </a:r>
          </a:p>
        </p:txBody>
      </p:sp>
      <p:sp>
        <p:nvSpPr>
          <p:cNvPr id="65" name="Graphic 432" descr="Marker">
            <a:extLst>
              <a:ext uri="{FF2B5EF4-FFF2-40B4-BE49-F238E27FC236}">
                <a16:creationId xmlns:a16="http://schemas.microsoft.com/office/drawing/2014/main" id="{63780FEB-C24F-4957-B963-BAEF7D37F76D}"/>
              </a:ext>
            </a:extLst>
          </p:cNvPr>
          <p:cNvSpPr/>
          <p:nvPr/>
        </p:nvSpPr>
        <p:spPr>
          <a:xfrm>
            <a:off x="8855276" y="3537033"/>
            <a:ext cx="107971" cy="179074"/>
          </a:xfrm>
          <a:custGeom>
            <a:avLst/>
            <a:gdLst>
              <a:gd name="connsiteX0" fmla="*/ 83264 w 163095"/>
              <a:gd name="connsiteY0" fmla="*/ 119338 h 270499"/>
              <a:gd name="connsiteX1" fmla="*/ 47463 w 163095"/>
              <a:gd name="connsiteY1" fmla="*/ 83537 h 270499"/>
              <a:gd name="connsiteX2" fmla="*/ 83264 w 163095"/>
              <a:gd name="connsiteY2" fmla="*/ 47735 h 270499"/>
              <a:gd name="connsiteX3" fmla="*/ 119066 w 163095"/>
              <a:gd name="connsiteY3" fmla="*/ 83537 h 270499"/>
              <a:gd name="connsiteX4" fmla="*/ 83264 w 163095"/>
              <a:gd name="connsiteY4" fmla="*/ 119338 h 270499"/>
              <a:gd name="connsiteX5" fmla="*/ 83264 w 163095"/>
              <a:gd name="connsiteY5" fmla="*/ 0 h 270499"/>
              <a:gd name="connsiteX6" fmla="*/ 14446 w 163095"/>
              <a:gd name="connsiteY6" fmla="*/ 36597 h 270499"/>
              <a:gd name="connsiteX7" fmla="*/ 5694 w 163095"/>
              <a:gd name="connsiteY7" fmla="*/ 114167 h 270499"/>
              <a:gd name="connsiteX8" fmla="*/ 43485 w 163095"/>
              <a:gd name="connsiteY8" fmla="*/ 197704 h 270499"/>
              <a:gd name="connsiteX9" fmla="*/ 76104 w 163095"/>
              <a:gd name="connsiteY9" fmla="*/ 266124 h 270499"/>
              <a:gd name="connsiteX10" fmla="*/ 83264 w 163095"/>
              <a:gd name="connsiteY10" fmla="*/ 270500 h 270499"/>
              <a:gd name="connsiteX11" fmla="*/ 90425 w 163095"/>
              <a:gd name="connsiteY11" fmla="*/ 266124 h 270499"/>
              <a:gd name="connsiteX12" fmla="*/ 123044 w 163095"/>
              <a:gd name="connsiteY12" fmla="*/ 197704 h 270499"/>
              <a:gd name="connsiteX13" fmla="*/ 160834 w 163095"/>
              <a:gd name="connsiteY13" fmla="*/ 114167 h 270499"/>
              <a:gd name="connsiteX14" fmla="*/ 152083 w 163095"/>
              <a:gd name="connsiteY14" fmla="*/ 36597 h 270499"/>
              <a:gd name="connsiteX15" fmla="*/ 83264 w 163095"/>
              <a:gd name="connsiteY15" fmla="*/ 0 h 2704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163095" h="270499">
                <a:moveTo>
                  <a:pt x="83264" y="119338"/>
                </a:moveTo>
                <a:cubicBezTo>
                  <a:pt x="63375" y="119338"/>
                  <a:pt x="47463" y="103426"/>
                  <a:pt x="47463" y="83537"/>
                </a:cubicBezTo>
                <a:cubicBezTo>
                  <a:pt x="47463" y="63647"/>
                  <a:pt x="63375" y="47735"/>
                  <a:pt x="83264" y="47735"/>
                </a:cubicBezTo>
                <a:cubicBezTo>
                  <a:pt x="103154" y="47735"/>
                  <a:pt x="119066" y="63647"/>
                  <a:pt x="119066" y="83537"/>
                </a:cubicBezTo>
                <a:cubicBezTo>
                  <a:pt x="119066" y="103426"/>
                  <a:pt x="103154" y="119338"/>
                  <a:pt x="83264" y="119338"/>
                </a:cubicBezTo>
                <a:close/>
                <a:moveTo>
                  <a:pt x="83264" y="0"/>
                </a:moveTo>
                <a:cubicBezTo>
                  <a:pt x="55816" y="0"/>
                  <a:pt x="29960" y="13525"/>
                  <a:pt x="14446" y="36597"/>
                </a:cubicBezTo>
                <a:cubicBezTo>
                  <a:pt x="-1068" y="59271"/>
                  <a:pt x="-4250" y="88310"/>
                  <a:pt x="5694" y="114167"/>
                </a:cubicBezTo>
                <a:lnTo>
                  <a:pt x="43485" y="197704"/>
                </a:lnTo>
                <a:lnTo>
                  <a:pt x="76104" y="266124"/>
                </a:lnTo>
                <a:cubicBezTo>
                  <a:pt x="77297" y="268909"/>
                  <a:pt x="80082" y="270500"/>
                  <a:pt x="83264" y="270500"/>
                </a:cubicBezTo>
                <a:cubicBezTo>
                  <a:pt x="86447" y="270500"/>
                  <a:pt x="89231" y="268909"/>
                  <a:pt x="90425" y="266124"/>
                </a:cubicBezTo>
                <a:lnTo>
                  <a:pt x="123044" y="197704"/>
                </a:lnTo>
                <a:lnTo>
                  <a:pt x="160834" y="114167"/>
                </a:lnTo>
                <a:cubicBezTo>
                  <a:pt x="170779" y="88310"/>
                  <a:pt x="167597" y="59271"/>
                  <a:pt x="152083" y="36597"/>
                </a:cubicBezTo>
                <a:cubicBezTo>
                  <a:pt x="136569" y="13525"/>
                  <a:pt x="110712" y="0"/>
                  <a:pt x="83264" y="0"/>
                </a:cubicBezTo>
                <a:close/>
              </a:path>
            </a:pathLst>
          </a:custGeom>
          <a:solidFill>
            <a:schemeClr val="bg2"/>
          </a:solidFill>
          <a:ln w="3969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sp>
        <p:nvSpPr>
          <p:cNvPr id="67" name="Graphic 21">
            <a:extLst>
              <a:ext uri="{FF2B5EF4-FFF2-40B4-BE49-F238E27FC236}">
                <a16:creationId xmlns:a16="http://schemas.microsoft.com/office/drawing/2014/main" id="{0D8494F4-FA77-48D4-8896-8CC6AF1FB89D}"/>
              </a:ext>
            </a:extLst>
          </p:cNvPr>
          <p:cNvSpPr/>
          <p:nvPr/>
        </p:nvSpPr>
        <p:spPr>
          <a:xfrm>
            <a:off x="11232918" y="4218639"/>
            <a:ext cx="656438" cy="691087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17" name="Graphic 2">
            <a:extLst>
              <a:ext uri="{FF2B5EF4-FFF2-40B4-BE49-F238E27FC236}">
                <a16:creationId xmlns:a16="http://schemas.microsoft.com/office/drawing/2014/main" id="{0F79172D-DA1B-41AD-AFEE-5E994AD1C023}"/>
              </a:ext>
            </a:extLst>
          </p:cNvPr>
          <p:cNvSpPr/>
          <p:nvPr/>
        </p:nvSpPr>
        <p:spPr>
          <a:xfrm rot="6300000">
            <a:off x="2966034" y="5223074"/>
            <a:ext cx="1227550" cy="1086452"/>
          </a:xfrm>
          <a:custGeom>
            <a:avLst/>
            <a:gdLst>
              <a:gd name="connsiteX0" fmla="*/ 1199156 w 1227550"/>
              <a:gd name="connsiteY0" fmla="*/ 391649 h 1086452"/>
              <a:gd name="connsiteX1" fmla="*/ 1007704 w 1227550"/>
              <a:gd name="connsiteY1" fmla="*/ 1032681 h 1086452"/>
              <a:gd name="connsiteX2" fmla="*/ 349526 w 1227550"/>
              <a:gd name="connsiteY2" fmla="*/ 915524 h 1086452"/>
              <a:gd name="connsiteX3" fmla="*/ 9484 w 1227550"/>
              <a:gd name="connsiteY3" fmla="*/ 337356 h 1086452"/>
              <a:gd name="connsiteX4" fmla="*/ 603844 w 1227550"/>
              <a:gd name="connsiteY4" fmla="*/ 171 h 1086452"/>
              <a:gd name="connsiteX5" fmla="*/ 1199156 w 1227550"/>
              <a:gd name="connsiteY5" fmla="*/ 391649 h 10864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227550" h="1086452">
                <a:moveTo>
                  <a:pt x="1199156" y="391649"/>
                </a:moveTo>
                <a:cubicBezTo>
                  <a:pt x="1278214" y="620249"/>
                  <a:pt x="1185821" y="920286"/>
                  <a:pt x="1007704" y="1032681"/>
                </a:cubicBezTo>
                <a:cubicBezTo>
                  <a:pt x="829586" y="1145076"/>
                  <a:pt x="567649" y="1069829"/>
                  <a:pt x="349526" y="915524"/>
                </a:cubicBezTo>
                <a:cubicBezTo>
                  <a:pt x="131404" y="762171"/>
                  <a:pt x="-42904" y="528809"/>
                  <a:pt x="9484" y="337356"/>
                </a:cubicBezTo>
                <a:cubicBezTo>
                  <a:pt x="60919" y="145904"/>
                  <a:pt x="339049" y="-3639"/>
                  <a:pt x="603844" y="171"/>
                </a:cubicBezTo>
                <a:cubicBezTo>
                  <a:pt x="868639" y="4934"/>
                  <a:pt x="1120099" y="163049"/>
                  <a:pt x="1199156" y="391649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95104257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6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6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16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16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16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16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16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16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8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3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6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7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8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1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2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3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7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8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1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2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3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8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6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7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8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1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2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3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4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6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7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8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6" grpId="0" animBg="1"/>
      <p:bldP spid="15" grpId="0"/>
      <p:bldP spid="16" grpId="0" build="p"/>
      <p:bldP spid="23" grpId="0" animBg="1"/>
      <p:bldP spid="28" grpId="0"/>
      <p:bldP spid="29" grpId="0"/>
      <p:bldP spid="30" grpId="0"/>
      <p:bldP spid="31" grpId="0" animBg="1"/>
      <p:bldP spid="36" grpId="0"/>
      <p:bldP spid="37" grpId="0"/>
      <p:bldP spid="38" grpId="0"/>
      <p:bldP spid="61" grpId="0"/>
      <p:bldP spid="62" grpId="0"/>
      <p:bldP spid="65" grpId="0" animBg="1"/>
      <p:bldP spid="67" grpId="0" animBg="1"/>
      <p:bldP spid="17" grpId="0" animBg="1"/>
    </p:bldLst>
  </p:timing>
</p:sld>
</file>

<file path=ppt/slides/slide3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" name="Group 4">
            <a:extLst>
              <a:ext uri="{FF2B5EF4-FFF2-40B4-BE49-F238E27FC236}">
                <a16:creationId xmlns:a16="http://schemas.microsoft.com/office/drawing/2014/main" id="{0F026672-90BB-4E5E-AE0F-40F9B56F957F}"/>
              </a:ext>
            </a:extLst>
          </p:cNvPr>
          <p:cNvGrpSpPr/>
          <p:nvPr/>
        </p:nvGrpSpPr>
        <p:grpSpPr>
          <a:xfrm>
            <a:off x="1761789" y="2499146"/>
            <a:ext cx="1637394" cy="1859708"/>
            <a:chOff x="6703443" y="2737353"/>
            <a:chExt cx="514769" cy="584661"/>
          </a:xfrm>
          <a:solidFill>
            <a:schemeClr val="bg2">
              <a:lumMod val="85000"/>
              <a:alpha val="20000"/>
            </a:schemeClr>
          </a:solidFill>
        </p:grpSpPr>
        <p:sp>
          <p:nvSpPr>
            <p:cNvPr id="6" name="Freeform: Shape 5">
              <a:extLst>
                <a:ext uri="{FF2B5EF4-FFF2-40B4-BE49-F238E27FC236}">
                  <a16:creationId xmlns:a16="http://schemas.microsoft.com/office/drawing/2014/main" id="{AB9D75F4-3601-4D9C-9712-61019CBC0628}"/>
                </a:ext>
              </a:extLst>
            </p:cNvPr>
            <p:cNvSpPr/>
            <p:nvPr/>
          </p:nvSpPr>
          <p:spPr>
            <a:xfrm>
              <a:off x="6703443" y="2737353"/>
              <a:ext cx="514769" cy="222317"/>
            </a:xfrm>
            <a:custGeom>
              <a:avLst/>
              <a:gdLst>
                <a:gd name="connsiteX0" fmla="*/ 161163 w 205549"/>
                <a:gd name="connsiteY0" fmla="*/ 88773 h 88772"/>
                <a:gd name="connsiteX1" fmla="*/ 44386 w 205549"/>
                <a:gd name="connsiteY1" fmla="*/ 88773 h 88772"/>
                <a:gd name="connsiteX2" fmla="*/ 0 w 205549"/>
                <a:gd name="connsiteY2" fmla="*/ 44387 h 88772"/>
                <a:gd name="connsiteX3" fmla="*/ 0 w 205549"/>
                <a:gd name="connsiteY3" fmla="*/ 44387 h 88772"/>
                <a:gd name="connsiteX4" fmla="*/ 44386 w 205549"/>
                <a:gd name="connsiteY4" fmla="*/ 0 h 88772"/>
                <a:gd name="connsiteX5" fmla="*/ 161163 w 205549"/>
                <a:gd name="connsiteY5" fmla="*/ 0 h 88772"/>
                <a:gd name="connsiteX6" fmla="*/ 205549 w 205549"/>
                <a:gd name="connsiteY6" fmla="*/ 44387 h 88772"/>
                <a:gd name="connsiteX7" fmla="*/ 205549 w 205549"/>
                <a:gd name="connsiteY7" fmla="*/ 44387 h 88772"/>
                <a:gd name="connsiteX8" fmla="*/ 161163 w 205549"/>
                <a:gd name="connsiteY8" fmla="*/ 88773 h 8877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2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961"/>
                    <a:pt x="185642" y="88773"/>
                    <a:pt x="161163" y="8877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7" name="Freeform: Shape 6">
              <a:extLst>
                <a:ext uri="{FF2B5EF4-FFF2-40B4-BE49-F238E27FC236}">
                  <a16:creationId xmlns:a16="http://schemas.microsoft.com/office/drawing/2014/main" id="{F9828A9C-EB3C-4D41-9185-F98BB8B6F66F}"/>
                </a:ext>
              </a:extLst>
            </p:cNvPr>
            <p:cNvSpPr/>
            <p:nvPr/>
          </p:nvSpPr>
          <p:spPr>
            <a:xfrm>
              <a:off x="6703443" y="3099694"/>
              <a:ext cx="514769" cy="222320"/>
            </a:xfrm>
            <a:custGeom>
              <a:avLst/>
              <a:gdLst>
                <a:gd name="connsiteX0" fmla="*/ 161163 w 205549"/>
                <a:gd name="connsiteY0" fmla="*/ 88773 h 88773"/>
                <a:gd name="connsiteX1" fmla="*/ 44386 w 205549"/>
                <a:gd name="connsiteY1" fmla="*/ 88773 h 88773"/>
                <a:gd name="connsiteX2" fmla="*/ 0 w 205549"/>
                <a:gd name="connsiteY2" fmla="*/ 44387 h 88773"/>
                <a:gd name="connsiteX3" fmla="*/ 0 w 205549"/>
                <a:gd name="connsiteY3" fmla="*/ 44387 h 88773"/>
                <a:gd name="connsiteX4" fmla="*/ 44386 w 205549"/>
                <a:gd name="connsiteY4" fmla="*/ 0 h 88773"/>
                <a:gd name="connsiteX5" fmla="*/ 161163 w 205549"/>
                <a:gd name="connsiteY5" fmla="*/ 0 h 88773"/>
                <a:gd name="connsiteX6" fmla="*/ 205549 w 205549"/>
                <a:gd name="connsiteY6" fmla="*/ 44387 h 88773"/>
                <a:gd name="connsiteX7" fmla="*/ 205549 w 205549"/>
                <a:gd name="connsiteY7" fmla="*/ 44387 h 88773"/>
                <a:gd name="connsiteX8" fmla="*/ 161163 w 205549"/>
                <a:gd name="connsiteY8" fmla="*/ 88773 h 887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3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866"/>
                    <a:pt x="185642" y="88773"/>
                    <a:pt x="161163" y="8877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</p:grpSp>
      <p:sp>
        <p:nvSpPr>
          <p:cNvPr id="18" name="TextBox 17">
            <a:extLst>
              <a:ext uri="{FF2B5EF4-FFF2-40B4-BE49-F238E27FC236}">
                <a16:creationId xmlns:a16="http://schemas.microsoft.com/office/drawing/2014/main" id="{88BD4E48-05A9-47C2-9444-A5293EE9FF5D}"/>
              </a:ext>
            </a:extLst>
          </p:cNvPr>
          <p:cNvSpPr txBox="1"/>
          <p:nvPr/>
        </p:nvSpPr>
        <p:spPr>
          <a:xfrm>
            <a:off x="4890263" y="2528425"/>
            <a:ext cx="3945924" cy="1447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 I am alone, and feel the charm of existence in this spot, which was created for the bliss of souls like mine. </a:t>
            </a:r>
          </a:p>
        </p:txBody>
      </p:sp>
      <p:grpSp>
        <p:nvGrpSpPr>
          <p:cNvPr id="19" name="Group 18">
            <a:extLst>
              <a:ext uri="{FF2B5EF4-FFF2-40B4-BE49-F238E27FC236}">
                <a16:creationId xmlns:a16="http://schemas.microsoft.com/office/drawing/2014/main" id="{A983EC67-6C45-4196-95B6-2840FD0AE56C}"/>
              </a:ext>
            </a:extLst>
          </p:cNvPr>
          <p:cNvGrpSpPr/>
          <p:nvPr/>
        </p:nvGrpSpPr>
        <p:grpSpPr>
          <a:xfrm>
            <a:off x="9234299" y="2595469"/>
            <a:ext cx="1857854" cy="704322"/>
            <a:chOff x="557977" y="463348"/>
            <a:chExt cx="659636" cy="250071"/>
          </a:xfrm>
        </p:grpSpPr>
        <p:grpSp>
          <p:nvGrpSpPr>
            <p:cNvPr id="20" name="Group 19">
              <a:extLst>
                <a:ext uri="{FF2B5EF4-FFF2-40B4-BE49-F238E27FC236}">
                  <a16:creationId xmlns:a16="http://schemas.microsoft.com/office/drawing/2014/main" id="{08C4C9D2-8CD9-4183-8488-C9E0D6EEEACD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26" name="Freeform: Shape 25">
                <a:extLst>
                  <a:ext uri="{FF2B5EF4-FFF2-40B4-BE49-F238E27FC236}">
                    <a16:creationId xmlns:a16="http://schemas.microsoft.com/office/drawing/2014/main" id="{500E9516-D933-482F-A3D7-6C4A88B3031F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27" name="Freeform: Shape 26">
                <a:extLst>
                  <a:ext uri="{FF2B5EF4-FFF2-40B4-BE49-F238E27FC236}">
                    <a16:creationId xmlns:a16="http://schemas.microsoft.com/office/drawing/2014/main" id="{1B814A8D-5A09-436C-B43E-635F81660688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21" name="Graphic 2">
              <a:extLst>
                <a:ext uri="{FF2B5EF4-FFF2-40B4-BE49-F238E27FC236}">
                  <a16:creationId xmlns:a16="http://schemas.microsoft.com/office/drawing/2014/main" id="{65921822-6730-46C6-9855-670DF3B4D86B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22" name="Freeform: Shape 21">
                <a:extLst>
                  <a:ext uri="{FF2B5EF4-FFF2-40B4-BE49-F238E27FC236}">
                    <a16:creationId xmlns:a16="http://schemas.microsoft.com/office/drawing/2014/main" id="{58C9D71E-9173-4388-8074-DEB340E08071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23" name="Freeform: Shape 22">
                <a:extLst>
                  <a:ext uri="{FF2B5EF4-FFF2-40B4-BE49-F238E27FC236}">
                    <a16:creationId xmlns:a16="http://schemas.microsoft.com/office/drawing/2014/main" id="{0BB36444-B547-4EBA-AEE3-71009151FABE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24" name="Freeform: Shape 23">
                <a:extLst>
                  <a:ext uri="{FF2B5EF4-FFF2-40B4-BE49-F238E27FC236}">
                    <a16:creationId xmlns:a16="http://schemas.microsoft.com/office/drawing/2014/main" id="{19112862-E27D-4C3A-8D73-30021E277F87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25" name="Freeform: Shape 24">
                <a:extLst>
                  <a:ext uri="{FF2B5EF4-FFF2-40B4-BE49-F238E27FC236}">
                    <a16:creationId xmlns:a16="http://schemas.microsoft.com/office/drawing/2014/main" id="{E549F4D5-89C8-4AB2-9B97-AFF906797497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28" name="TextBox 27">
            <a:extLst>
              <a:ext uri="{FF2B5EF4-FFF2-40B4-BE49-F238E27FC236}">
                <a16:creationId xmlns:a16="http://schemas.microsoft.com/office/drawing/2014/main" id="{B6C12A5F-135E-4643-A0BB-94A1182CBB39}"/>
              </a:ext>
            </a:extLst>
          </p:cNvPr>
          <p:cNvSpPr txBox="1"/>
          <p:nvPr/>
        </p:nvSpPr>
        <p:spPr>
          <a:xfrm>
            <a:off x="9117492" y="3456800"/>
            <a:ext cx="243998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200" dirty="0">
                <a:solidFill>
                  <a:schemeClr val="bg2">
                    <a:lumMod val="75000"/>
                  </a:schemeClr>
                </a:solidFill>
              </a:rPr>
              <a:t>C R E A T I V E  A G E N C Y</a:t>
            </a:r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F51FD319-3E49-49B7-9ED4-D9855919EE68}"/>
              </a:ext>
            </a:extLst>
          </p:cNvPr>
          <p:cNvSpPr txBox="1"/>
          <p:nvPr/>
        </p:nvSpPr>
        <p:spPr>
          <a:xfrm>
            <a:off x="4890263" y="4045830"/>
            <a:ext cx="2120137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accent1"/>
                </a:solidFill>
              </a:rPr>
              <a:t>www.website.com</a:t>
            </a:r>
          </a:p>
        </p:txBody>
      </p:sp>
      <p:sp>
        <p:nvSpPr>
          <p:cNvPr id="8" name="PpHolder6">
            <a:extLst>
              <a:ext uri="{FF2B5EF4-FFF2-40B4-BE49-F238E27FC236}">
                <a16:creationId xmlns:a16="http://schemas.microsoft.com/office/drawing/2014/main" id="{AE22ADA8-E902-4FC7-8D1F-48789FE6B547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3" name="PpHolder7">
            <a:extLst>
              <a:ext uri="{FF2B5EF4-FFF2-40B4-BE49-F238E27FC236}">
                <a16:creationId xmlns:a16="http://schemas.microsoft.com/office/drawing/2014/main" id="{D4713651-48C7-4AC1-BDB2-0BF5F18910BF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51" name="Text Placeholder 50">
            <a:extLst>
              <a:ext uri="{FF2B5EF4-FFF2-40B4-BE49-F238E27FC236}">
                <a16:creationId xmlns:a16="http://schemas.microsoft.com/office/drawing/2014/main" id="{4E62E389-0F04-4B0D-B440-680614D03A7C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Thank </a:t>
            </a:r>
            <a:r>
              <a:rPr lang="en-US"/>
              <a:t>you for</a:t>
            </a:r>
          </a:p>
          <a:p>
            <a:r>
              <a:rPr lang="en-US" dirty="0"/>
              <a:t>attention</a:t>
            </a:r>
          </a:p>
        </p:txBody>
      </p:sp>
      <p:sp>
        <p:nvSpPr>
          <p:cNvPr id="9" name="Graphic 7">
            <a:extLst>
              <a:ext uri="{FF2B5EF4-FFF2-40B4-BE49-F238E27FC236}">
                <a16:creationId xmlns:a16="http://schemas.microsoft.com/office/drawing/2014/main" id="{4DCA3E05-B0AB-4BCC-9287-06D7CBE05E29}"/>
              </a:ext>
            </a:extLst>
          </p:cNvPr>
          <p:cNvSpPr/>
          <p:nvPr/>
        </p:nvSpPr>
        <p:spPr>
          <a:xfrm rot="18158585">
            <a:off x="3829027" y="1072007"/>
            <a:ext cx="1061236" cy="897728"/>
          </a:xfrm>
          <a:custGeom>
            <a:avLst/>
            <a:gdLst>
              <a:gd name="connsiteX0" fmla="*/ 1018790 w 1061236"/>
              <a:gd name="connsiteY0" fmla="*/ 327933 h 897728"/>
              <a:gd name="connsiteX1" fmla="*/ 945447 w 1061236"/>
              <a:gd name="connsiteY1" fmla="*/ 857523 h 897728"/>
              <a:gd name="connsiteX2" fmla="*/ 364422 w 1061236"/>
              <a:gd name="connsiteY2" fmla="*/ 731793 h 897728"/>
              <a:gd name="connsiteX3" fmla="*/ 7235 w 1061236"/>
              <a:gd name="connsiteY3" fmla="*/ 213633 h 897728"/>
              <a:gd name="connsiteX4" fmla="*/ 560637 w 1061236"/>
              <a:gd name="connsiteY4" fmla="*/ 3131 h 897728"/>
              <a:gd name="connsiteX5" fmla="*/ 1018790 w 1061236"/>
              <a:gd name="connsiteY5" fmla="*/ 327933 h 89772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061236" h="897728">
                <a:moveTo>
                  <a:pt x="1018790" y="327933"/>
                </a:moveTo>
                <a:cubicBezTo>
                  <a:pt x="1091180" y="513671"/>
                  <a:pt x="1074035" y="766083"/>
                  <a:pt x="945447" y="857523"/>
                </a:cubicBezTo>
                <a:cubicBezTo>
                  <a:pt x="816860" y="948011"/>
                  <a:pt x="578735" y="877526"/>
                  <a:pt x="364422" y="731793"/>
                </a:cubicBezTo>
                <a:cubicBezTo>
                  <a:pt x="150110" y="585108"/>
                  <a:pt x="-39438" y="364128"/>
                  <a:pt x="7235" y="213633"/>
                </a:cubicBezTo>
                <a:cubicBezTo>
                  <a:pt x="54860" y="63138"/>
                  <a:pt x="337752" y="-16872"/>
                  <a:pt x="560637" y="3131"/>
                </a:cubicBezTo>
                <a:cubicBezTo>
                  <a:pt x="783522" y="22181"/>
                  <a:pt x="946400" y="141243"/>
                  <a:pt x="1018790" y="327933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10" name="Graphic 2">
            <a:extLst>
              <a:ext uri="{FF2B5EF4-FFF2-40B4-BE49-F238E27FC236}">
                <a16:creationId xmlns:a16="http://schemas.microsoft.com/office/drawing/2014/main" id="{3046EEE5-2EDA-4CAE-9C07-3C1508DCC120}"/>
              </a:ext>
            </a:extLst>
          </p:cNvPr>
          <p:cNvSpPr/>
          <p:nvPr/>
        </p:nvSpPr>
        <p:spPr>
          <a:xfrm>
            <a:off x="8419380" y="5149215"/>
            <a:ext cx="994107" cy="879842"/>
          </a:xfrm>
          <a:custGeom>
            <a:avLst/>
            <a:gdLst>
              <a:gd name="connsiteX0" fmla="*/ 1199156 w 1227550"/>
              <a:gd name="connsiteY0" fmla="*/ 391649 h 1086452"/>
              <a:gd name="connsiteX1" fmla="*/ 1007704 w 1227550"/>
              <a:gd name="connsiteY1" fmla="*/ 1032681 h 1086452"/>
              <a:gd name="connsiteX2" fmla="*/ 349526 w 1227550"/>
              <a:gd name="connsiteY2" fmla="*/ 915524 h 1086452"/>
              <a:gd name="connsiteX3" fmla="*/ 9484 w 1227550"/>
              <a:gd name="connsiteY3" fmla="*/ 337356 h 1086452"/>
              <a:gd name="connsiteX4" fmla="*/ 603844 w 1227550"/>
              <a:gd name="connsiteY4" fmla="*/ 171 h 1086452"/>
              <a:gd name="connsiteX5" fmla="*/ 1199156 w 1227550"/>
              <a:gd name="connsiteY5" fmla="*/ 391649 h 10864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227550" h="1086452">
                <a:moveTo>
                  <a:pt x="1199156" y="391649"/>
                </a:moveTo>
                <a:cubicBezTo>
                  <a:pt x="1278214" y="620249"/>
                  <a:pt x="1185821" y="920286"/>
                  <a:pt x="1007704" y="1032681"/>
                </a:cubicBezTo>
                <a:cubicBezTo>
                  <a:pt x="829586" y="1145076"/>
                  <a:pt x="567649" y="1069829"/>
                  <a:pt x="349526" y="915524"/>
                </a:cubicBezTo>
                <a:cubicBezTo>
                  <a:pt x="131404" y="762171"/>
                  <a:pt x="-42904" y="528809"/>
                  <a:pt x="9484" y="337356"/>
                </a:cubicBezTo>
                <a:cubicBezTo>
                  <a:pt x="60919" y="145904"/>
                  <a:pt x="339049" y="-3639"/>
                  <a:pt x="603844" y="171"/>
                </a:cubicBezTo>
                <a:cubicBezTo>
                  <a:pt x="868639" y="4934"/>
                  <a:pt x="1120099" y="163049"/>
                  <a:pt x="1199156" y="391649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77568390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5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5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5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51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51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51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8" presetID="10" presetClass="entr" presetSubtype="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0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1" presetID="10" presetClass="entr" presetSubtype="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10" presetClass="entr" presetSubtype="0" fill="hold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6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7" presetID="10" presetClass="entr" presetSubtype="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9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8" grpId="0"/>
      <p:bldP spid="28" grpId="0"/>
      <p:bldP spid="36" grpId="0"/>
      <p:bldP spid="51" grpId="0" build="p"/>
      <p:bldP spid="9" grpId="0" animBg="1"/>
      <p:bldP spid="10" grpId="0" animBg="1"/>
    </p:bldLst>
  </p:timing>
</p:sld>
</file>

<file path=ppt/theme/theme1.xml><?xml version="1.0" encoding="utf-8"?>
<a:theme xmlns:a="http://schemas.openxmlformats.org/drawingml/2006/main" name="1_Office Theme">
  <a:themeElements>
    <a:clrScheme name="Main Color">
      <a:dk1>
        <a:srgbClr val="262626"/>
      </a:dk1>
      <a:lt1>
        <a:sysClr val="window" lastClr="FFFFFF"/>
      </a:lt1>
      <a:dk2>
        <a:srgbClr val="313C41"/>
      </a:dk2>
      <a:lt2>
        <a:srgbClr val="FFFFFF"/>
      </a:lt2>
      <a:accent1>
        <a:srgbClr val="FF4C5B"/>
      </a:accent1>
      <a:accent2>
        <a:srgbClr val="FFA72B"/>
      </a:accent2>
      <a:accent3>
        <a:srgbClr val="33D7FF"/>
      </a:accent3>
      <a:accent4>
        <a:srgbClr val="0097FF"/>
      </a:accent4>
      <a:accent5>
        <a:srgbClr val="2B87EC"/>
      </a:accent5>
      <a:accent6>
        <a:srgbClr val="B62EE8"/>
      </a:accent6>
      <a:hlink>
        <a:srgbClr val="0563C1"/>
      </a:hlink>
      <a:folHlink>
        <a:srgbClr val="954F72"/>
      </a:folHlink>
    </a:clrScheme>
    <a:fontScheme name="Angle">
      <a:majorFont>
        <a:latin typeface="Ubuntu"/>
        <a:ea typeface=""/>
        <a:cs typeface=""/>
      </a:majorFont>
      <a:minorFont>
        <a:latin typeface="Open Sans"/>
        <a:ea typeface=""/>
        <a:cs typeface=""/>
      </a:minorFont>
    </a:fontScheme>
    <a:fmtScheme name="Office Them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>
    <a:spDef>
      <a:spPr>
        <a:ln>
          <a:noFill/>
        </a:ln>
      </a:spPr>
      <a:bodyPr rtlCol="0" anchor="ctr"/>
      <a:lstStyle>
        <a:defPPr algn="ctr">
          <a:defRPr/>
        </a:defPPr>
      </a:lstStyle>
      <a:style>
        <a:lnRef idx="2">
          <a:schemeClr val="accent1">
            <a:shade val="50000"/>
          </a:schemeClr>
        </a:lnRef>
        <a:fillRef idx="1">
          <a:schemeClr val="accent1"/>
        </a:fillRef>
        <a:effectRef idx="0">
          <a:schemeClr val="accent1"/>
        </a:effectRef>
        <a:fontRef idx="minor">
          <a:schemeClr val="lt1"/>
        </a:fontRef>
      </a:style>
    </a:spDef>
  </a:objectDefaults>
  <a:extraClrSchemeLst/>
  <a:extLst>
    <a:ext uri="{05A4C25C-085E-4340-85A3-A5531E510DB2}">
      <thm15:themeFamily xmlns:thm15="http://schemas.microsoft.com/office/thememl/2012/main" name="Office Theme" id="{62F939B6-93AF-4DB8-9C6B-D6C7DFDC589F}" vid="{AE6F2518-B084-4896-AF52-66CC2144AA26}"/>
    </a:ext>
  </a:extLst>
</a:theme>
</file>

<file path=ppt/theme/theme2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emplate>Office Theme</Template>
  <TotalTime>3989</TotalTime>
  <Words>1792</Words>
  <Application>Microsoft Office PowerPoint</Application>
  <PresentationFormat>Widescreen</PresentationFormat>
  <Paragraphs>339</Paragraphs>
  <Slides>30</Slides>
  <Notes>1</Notes>
  <HiddenSlides>0</HiddenSlides>
  <MMClips>0</MMClips>
  <ScaleCrop>false</ScaleCrop>
  <HeadingPairs>
    <vt:vector size="6" baseType="variant">
      <vt:variant>
        <vt:lpstr>Fonts Used</vt:lpstr>
      </vt:variant>
      <vt:variant>
        <vt:i4>4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30</vt:i4>
      </vt:variant>
    </vt:vector>
  </HeadingPairs>
  <TitlesOfParts>
    <vt:vector size="35" baseType="lpstr">
      <vt:lpstr>Arial</vt:lpstr>
      <vt:lpstr>Calibri</vt:lpstr>
      <vt:lpstr>Open Sans</vt:lpstr>
      <vt:lpstr>Ubuntu</vt:lpstr>
      <vt:lpstr>1_Office Theme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</vt:vector>
  </TitlesOfParts>
  <Manager>Slide Factory</Manager>
  <Company/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Presentation</dc:title>
  <dc:creator>SlideFactory</dc:creator>
  <cp:lastModifiedBy>gilang maulana</cp:lastModifiedBy>
  <cp:revision>312</cp:revision>
  <dcterms:created xsi:type="dcterms:W3CDTF">2019-01-23T07:32:06Z</dcterms:created>
  <dcterms:modified xsi:type="dcterms:W3CDTF">2021-04-07T02:45:41Z</dcterms:modified>
</cp:coreProperties>
</file>