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ppt/charts/chart3.xml" ContentType="application/vnd.openxmlformats-officedocument.drawingml.chart+xml"/>
  <Override PartName="/ppt/charts/style3.xml" ContentType="application/vnd.ms-office.chartstyle+xml"/>
  <Override PartName="/ppt/charts/colors3.xml" ContentType="application/vnd.ms-office.chartcolorstyle+xml"/>
  <Override PartName="/ppt/charts/chart4.xml" ContentType="application/vnd.openxmlformats-officedocument.drawingml.chart+xml"/>
  <Override PartName="/ppt/charts/style4.xml" ContentType="application/vnd.ms-office.chartstyle+xml"/>
  <Override PartName="/ppt/charts/colors4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sldIdLst>
    <p:sldId id="256" r:id="rId2"/>
    <p:sldId id="257" r:id="rId3"/>
    <p:sldId id="258" r:id="rId4"/>
    <p:sldId id="259" r:id="rId5"/>
    <p:sldId id="260" r:id="rId6"/>
    <p:sldId id="261" r:id="rId7"/>
    <p:sldId id="262" r:id="rId8"/>
    <p:sldId id="263" r:id="rId9"/>
    <p:sldId id="265" r:id="rId10"/>
    <p:sldId id="266" r:id="rId11"/>
    <p:sldId id="264" r:id="rId12"/>
    <p:sldId id="267" r:id="rId13"/>
    <p:sldId id="268" r:id="rId14"/>
    <p:sldId id="269" r:id="rId15"/>
    <p:sldId id="270" r:id="rId16"/>
    <p:sldId id="271" r:id="rId17"/>
    <p:sldId id="272" r:id="rId18"/>
    <p:sldId id="273" r:id="rId19"/>
    <p:sldId id="274" r:id="rId20"/>
    <p:sldId id="275" r:id="rId21"/>
    <p:sldId id="276" r:id="rId22"/>
    <p:sldId id="277" r:id="rId23"/>
    <p:sldId id="278" r:id="rId24"/>
    <p:sldId id="279" r:id="rId25"/>
    <p:sldId id="280" r:id="rId26"/>
    <p:sldId id="281" r:id="rId27"/>
    <p:sldId id="282" r:id="rId28"/>
    <p:sldId id="283" r:id="rId29"/>
    <p:sldId id="284" r:id="rId30"/>
    <p:sldId id="285" r:id="rId31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3840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7520" autoAdjust="0"/>
    <p:restoredTop sz="94660"/>
  </p:normalViewPr>
  <p:slideViewPr>
    <p:cSldViewPr snapToGrid="0">
      <p:cViewPr>
        <p:scale>
          <a:sx n="75" d="100"/>
          <a:sy n="75" d="100"/>
        </p:scale>
        <p:origin x="2382" y="948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" d="1"/>
        <a:sy n="1" d="1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theme" Target="theme/theme1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viewProps" Target="view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presProps" Target="pres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tableStyles" Target="tableStyles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_rels/chart3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2.xlsx"/><Relationship Id="rId2" Type="http://schemas.microsoft.com/office/2011/relationships/chartColorStyle" Target="colors3.xml"/><Relationship Id="rId1" Type="http://schemas.microsoft.com/office/2011/relationships/chartStyle" Target="style3.xml"/></Relationships>
</file>

<file path=ppt/charts/_rels/chart4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3.xlsx"/><Relationship Id="rId2" Type="http://schemas.microsoft.com/office/2011/relationships/chartColorStyle" Target="colors4.xml"/><Relationship Id="rId1" Type="http://schemas.microsoft.com/office/2011/relationships/chartStyle" Target="style4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E020-46F0-AB3E-7118BB161A87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E020-46F0-AB3E-7118BB161A87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383719407"/>
        <c:axId val="1383710671"/>
      </c:barChart>
      <c:catAx>
        <c:axId val="138371940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0671"/>
        <c:crosses val="autoZero"/>
        <c:auto val="1"/>
        <c:lblAlgn val="ctr"/>
        <c:lblOffset val="100"/>
        <c:noMultiLvlLbl val="0"/>
      </c:catAx>
      <c:valAx>
        <c:axId val="138371067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940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lineChart>
        <c:grouping val="standar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ln w="28575" cap="rnd">
              <a:solidFill>
                <a:schemeClr val="accent1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Sheet1!$B$2:$B$8</c:f>
              <c:numCache>
                <c:formatCode>General</c:formatCode>
                <c:ptCount val="7"/>
                <c:pt idx="0">
                  <c:v>1</c:v>
                </c:pt>
                <c:pt idx="1">
                  <c:v>2</c:v>
                </c:pt>
                <c:pt idx="2">
                  <c:v>3</c:v>
                </c:pt>
                <c:pt idx="3">
                  <c:v>2.5</c:v>
                </c:pt>
                <c:pt idx="4">
                  <c:v>5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0-3BA0-475C-BAE4-5BA0108FD342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ln w="28575" cap="rnd">
              <a:solidFill>
                <a:schemeClr val="accent2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Sheet1!$C$2:$C$8</c:f>
              <c:numCache>
                <c:formatCode>General</c:formatCode>
                <c:ptCount val="7"/>
                <c:pt idx="0">
                  <c:v>1</c:v>
                </c:pt>
                <c:pt idx="1">
                  <c:v>3</c:v>
                </c:pt>
                <c:pt idx="2">
                  <c:v>2</c:v>
                </c:pt>
                <c:pt idx="3">
                  <c:v>4</c:v>
                </c:pt>
                <c:pt idx="4">
                  <c:v>4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1-3BA0-475C-BAE4-5BA0108FD342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ln w="28575" cap="rnd">
              <a:solidFill>
                <a:schemeClr val="accent3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Sheet1!$D$2:$D$8</c:f>
              <c:numCache>
                <c:formatCode>General</c:formatCode>
                <c:ptCount val="7"/>
                <c:pt idx="0">
                  <c:v>1</c:v>
                </c:pt>
                <c:pt idx="1">
                  <c:v>2.5</c:v>
                </c:pt>
                <c:pt idx="2">
                  <c:v>3.5</c:v>
                </c:pt>
                <c:pt idx="3">
                  <c:v>2</c:v>
                </c:pt>
                <c:pt idx="4">
                  <c:v>4</c:v>
                </c:pt>
                <c:pt idx="5">
                  <c:v>5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2-3BA0-475C-BAE4-5BA0108FD34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smooth val="0"/>
        <c:axId val="146100287"/>
        <c:axId val="644788399"/>
      </c:lineChart>
      <c:catAx>
        <c:axId val="14610028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44788399"/>
        <c:crosses val="autoZero"/>
        <c:auto val="1"/>
        <c:lblAlgn val="ctr"/>
        <c:lblOffset val="100"/>
        <c:noMultiLvlLbl val="0"/>
      </c:catAx>
      <c:valAx>
        <c:axId val="644788399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4610028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Sheet1!$B$2:$B$4</c:f>
              <c:numCache>
                <c:formatCode>General</c:formatCode>
                <c:ptCount val="3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4774-49D8-BF08-BAB327F4BC71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Sheet1!$C$2:$C$4</c:f>
              <c:numCache>
                <c:formatCode>General</c:formatCode>
                <c:ptCount val="3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4774-49D8-BF08-BAB327F4BC71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Sheet1!$D$2:$D$4</c:f>
              <c:numCache>
                <c:formatCode>General</c:formatCode>
                <c:ptCount val="3"/>
                <c:pt idx="0">
                  <c:v>2</c:v>
                </c:pt>
                <c:pt idx="1">
                  <c:v>2</c:v>
                </c:pt>
                <c:pt idx="2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4774-49D8-BF08-BAB327F4BC71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616414672"/>
        <c:axId val="616415984"/>
      </c:barChart>
      <c:catAx>
        <c:axId val="616414672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5984"/>
        <c:crosses val="autoZero"/>
        <c:auto val="1"/>
        <c:lblAlgn val="ctr"/>
        <c:lblOffset val="100"/>
        <c:noMultiLvlLbl val="0"/>
      </c:catAx>
      <c:valAx>
        <c:axId val="61641598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4672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4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697B-444D-B6CE-8140D476CB88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697B-444D-B6CE-8140D476CB88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697B-444D-B6CE-8140D476CB88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2.8</c:v>
                </c:pt>
                <c:pt idx="2">
                  <c:v>4</c:v>
                </c:pt>
                <c:pt idx="3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697B-444D-B6CE-8140D476CB88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130268127"/>
        <c:axId val="1231928031"/>
      </c:barChart>
      <c:catAx>
        <c:axId val="113026812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231928031"/>
        <c:crosses val="autoZero"/>
        <c:auto val="1"/>
        <c:lblAlgn val="ctr"/>
        <c:lblOffset val="100"/>
        <c:noMultiLvlLbl val="0"/>
      </c:catAx>
      <c:valAx>
        <c:axId val="123192803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13026812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4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27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solidFill>
        <a:schemeClr val="phClr"/>
      </a:solidFill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3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4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46CAC04-A720-437D-904E-3C524439A46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46658969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B6FEFFC8-F1A1-4B3D-A5E4-79205CED60F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89281" y="589280"/>
            <a:ext cx="11013440" cy="6268719"/>
          </a:xfrm>
          <a:custGeom>
            <a:avLst/>
            <a:gdLst>
              <a:gd name="connsiteX0" fmla="*/ 0 w 11013440"/>
              <a:gd name="connsiteY0" fmla="*/ 0 h 6268719"/>
              <a:gd name="connsiteX1" fmla="*/ 11013440 w 11013440"/>
              <a:gd name="connsiteY1" fmla="*/ 0 h 6268719"/>
              <a:gd name="connsiteX2" fmla="*/ 11013440 w 11013440"/>
              <a:gd name="connsiteY2" fmla="*/ 6268719 h 6268719"/>
              <a:gd name="connsiteX3" fmla="*/ 0 w 11013440"/>
              <a:gd name="connsiteY3" fmla="*/ 6268719 h 62687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1013440" h="6268719">
                <a:moveTo>
                  <a:pt x="0" y="0"/>
                </a:moveTo>
                <a:lnTo>
                  <a:pt x="11013440" y="0"/>
                </a:lnTo>
                <a:lnTo>
                  <a:pt x="11013440" y="6268719"/>
                </a:lnTo>
                <a:lnTo>
                  <a:pt x="0" y="626871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16462038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2">
            <a:extLst>
              <a:ext uri="{FF2B5EF4-FFF2-40B4-BE49-F238E27FC236}">
                <a16:creationId xmlns:a16="http://schemas.microsoft.com/office/drawing/2014/main" id="{4C6828E9-2878-43F3-917A-3905DCB419C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387193" y="1935332"/>
            <a:ext cx="4806463" cy="3360376"/>
          </a:xfrm>
          <a:custGeom>
            <a:avLst/>
            <a:gdLst>
              <a:gd name="connsiteX0" fmla="*/ 0 w 4806463"/>
              <a:gd name="connsiteY0" fmla="*/ 0 h 3360376"/>
              <a:gd name="connsiteX1" fmla="*/ 4806463 w 4806463"/>
              <a:gd name="connsiteY1" fmla="*/ 0 h 3360376"/>
              <a:gd name="connsiteX2" fmla="*/ 4806463 w 4806463"/>
              <a:gd name="connsiteY2" fmla="*/ 3360376 h 3360376"/>
              <a:gd name="connsiteX3" fmla="*/ 0 w 4806463"/>
              <a:gd name="connsiteY3" fmla="*/ 3360376 h 336037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806463" h="3360376">
                <a:moveTo>
                  <a:pt x="0" y="0"/>
                </a:moveTo>
                <a:lnTo>
                  <a:pt x="4806463" y="0"/>
                </a:lnTo>
                <a:lnTo>
                  <a:pt x="4806463" y="3360376"/>
                </a:lnTo>
                <a:lnTo>
                  <a:pt x="0" y="336037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4063451-5BE8-411D-A81C-246DB3B7B7C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955570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1">
            <a:extLst>
              <a:ext uri="{FF2B5EF4-FFF2-40B4-BE49-F238E27FC236}">
                <a16:creationId xmlns:a16="http://schemas.microsoft.com/office/drawing/2014/main" id="{806D989C-E064-48D7-BF48-2692E9E1FF7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552713" y="1876002"/>
            <a:ext cx="42532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056285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4">
            <a:extLst>
              <a:ext uri="{FF2B5EF4-FFF2-40B4-BE49-F238E27FC236}">
                <a16:creationId xmlns:a16="http://schemas.microsoft.com/office/drawing/2014/main" id="{6266840D-6931-4364-BC5F-32405211D31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515584" y="0"/>
            <a:ext cx="10676416" cy="6858000"/>
          </a:xfrm>
          <a:custGeom>
            <a:avLst/>
            <a:gdLst>
              <a:gd name="connsiteX0" fmla="*/ 0 w 10676416"/>
              <a:gd name="connsiteY0" fmla="*/ 0 h 6858000"/>
              <a:gd name="connsiteX1" fmla="*/ 10676416 w 10676416"/>
              <a:gd name="connsiteY1" fmla="*/ 0 h 6858000"/>
              <a:gd name="connsiteX2" fmla="*/ 10676416 w 10676416"/>
              <a:gd name="connsiteY2" fmla="*/ 6858000 h 6858000"/>
              <a:gd name="connsiteX3" fmla="*/ 0 w 10676416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676416" h="6858000">
                <a:moveTo>
                  <a:pt x="0" y="0"/>
                </a:moveTo>
                <a:lnTo>
                  <a:pt x="10676416" y="0"/>
                </a:lnTo>
                <a:lnTo>
                  <a:pt x="10676416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B7A7A06-85AF-41AD-A312-C5F6E44821F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103915" y="1675947"/>
            <a:ext cx="4253283" cy="1444752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97918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2C44BB8D-2F87-409C-A5AC-C793EF01D0C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2990850"/>
            <a:ext cx="3867150" cy="3867150"/>
          </a:xfrm>
          <a:custGeom>
            <a:avLst/>
            <a:gdLst>
              <a:gd name="connsiteX0" fmla="*/ 0 w 3867150"/>
              <a:gd name="connsiteY0" fmla="*/ 0 h 3867150"/>
              <a:gd name="connsiteX1" fmla="*/ 3867150 w 3867150"/>
              <a:gd name="connsiteY1" fmla="*/ 0 h 3867150"/>
              <a:gd name="connsiteX2" fmla="*/ 3867150 w 3867150"/>
              <a:gd name="connsiteY2" fmla="*/ 3867150 h 3867150"/>
              <a:gd name="connsiteX3" fmla="*/ 0 w 3867150"/>
              <a:gd name="connsiteY3" fmla="*/ 3867150 h 3867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867150" h="3867150">
                <a:moveTo>
                  <a:pt x="0" y="0"/>
                </a:moveTo>
                <a:lnTo>
                  <a:pt x="3867150" y="0"/>
                </a:lnTo>
                <a:lnTo>
                  <a:pt x="3867150" y="3867150"/>
                </a:lnTo>
                <a:lnTo>
                  <a:pt x="0" y="38671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16">
            <a:extLst>
              <a:ext uri="{FF2B5EF4-FFF2-40B4-BE49-F238E27FC236}">
                <a16:creationId xmlns:a16="http://schemas.microsoft.com/office/drawing/2014/main" id="{DF696B6C-1118-4BD4-9CA0-507243E2095A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5101028" y="1"/>
            <a:ext cx="7090973" cy="1890961"/>
          </a:xfrm>
          <a:custGeom>
            <a:avLst/>
            <a:gdLst>
              <a:gd name="connsiteX0" fmla="*/ 0 w 7090973"/>
              <a:gd name="connsiteY0" fmla="*/ 0 h 1890961"/>
              <a:gd name="connsiteX1" fmla="*/ 7090973 w 7090973"/>
              <a:gd name="connsiteY1" fmla="*/ 0 h 1890961"/>
              <a:gd name="connsiteX2" fmla="*/ 7090973 w 7090973"/>
              <a:gd name="connsiteY2" fmla="*/ 1890961 h 1890961"/>
              <a:gd name="connsiteX3" fmla="*/ 0 w 7090973"/>
              <a:gd name="connsiteY3" fmla="*/ 1890961 h 18909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7090973" h="1890961">
                <a:moveTo>
                  <a:pt x="0" y="0"/>
                </a:moveTo>
                <a:lnTo>
                  <a:pt x="7090973" y="0"/>
                </a:lnTo>
                <a:lnTo>
                  <a:pt x="7090973" y="1890961"/>
                </a:lnTo>
                <a:lnTo>
                  <a:pt x="0" y="1890961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E43261B-8564-4C3A-B4D7-83A2C656E78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075193" y="931122"/>
            <a:ext cx="3709871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71338261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0E180058-29E5-49E7-9547-4C3E517BCE3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264460" y="3178206"/>
            <a:ext cx="2752077" cy="3679794"/>
          </a:xfrm>
          <a:custGeom>
            <a:avLst/>
            <a:gdLst>
              <a:gd name="connsiteX0" fmla="*/ 0 w 2752077"/>
              <a:gd name="connsiteY0" fmla="*/ 0 h 3679794"/>
              <a:gd name="connsiteX1" fmla="*/ 2752077 w 2752077"/>
              <a:gd name="connsiteY1" fmla="*/ 0 h 3679794"/>
              <a:gd name="connsiteX2" fmla="*/ 2752077 w 2752077"/>
              <a:gd name="connsiteY2" fmla="*/ 3679794 h 3679794"/>
              <a:gd name="connsiteX3" fmla="*/ 0 w 2752077"/>
              <a:gd name="connsiteY3" fmla="*/ 3679794 h 36797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52077" h="3679794">
                <a:moveTo>
                  <a:pt x="0" y="0"/>
                </a:moveTo>
                <a:lnTo>
                  <a:pt x="2752077" y="0"/>
                </a:lnTo>
                <a:lnTo>
                  <a:pt x="2752077" y="3679794"/>
                </a:lnTo>
                <a:lnTo>
                  <a:pt x="0" y="36797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2">
            <a:extLst>
              <a:ext uri="{FF2B5EF4-FFF2-40B4-BE49-F238E27FC236}">
                <a16:creationId xmlns:a16="http://schemas.microsoft.com/office/drawing/2014/main" id="{5FAE044B-027E-4FDD-A3D1-CD84577A9061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324849" y="0"/>
            <a:ext cx="3867151" cy="4563122"/>
          </a:xfrm>
          <a:custGeom>
            <a:avLst/>
            <a:gdLst>
              <a:gd name="connsiteX0" fmla="*/ 0 w 3867151"/>
              <a:gd name="connsiteY0" fmla="*/ 0 h 4563122"/>
              <a:gd name="connsiteX1" fmla="*/ 3867151 w 3867151"/>
              <a:gd name="connsiteY1" fmla="*/ 0 h 4563122"/>
              <a:gd name="connsiteX2" fmla="*/ 3867151 w 3867151"/>
              <a:gd name="connsiteY2" fmla="*/ 4563122 h 4563122"/>
              <a:gd name="connsiteX3" fmla="*/ 0 w 3867151"/>
              <a:gd name="connsiteY3" fmla="*/ 4563122 h 45631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867151" h="4563122">
                <a:moveTo>
                  <a:pt x="0" y="0"/>
                </a:moveTo>
                <a:lnTo>
                  <a:pt x="3867151" y="0"/>
                </a:lnTo>
                <a:lnTo>
                  <a:pt x="3867151" y="4563122"/>
                </a:lnTo>
                <a:lnTo>
                  <a:pt x="0" y="456312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9E7EDFA5-F36D-4D66-BF74-F3341845C95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72815" y="813251"/>
            <a:ext cx="6612901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5814334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1">
            <a:extLst>
              <a:ext uri="{FF2B5EF4-FFF2-40B4-BE49-F238E27FC236}">
                <a16:creationId xmlns:a16="http://schemas.microsoft.com/office/drawing/2014/main" id="{74FF157A-5E63-4118-A9A8-DB9C7A2A465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339505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2">
            <a:extLst>
              <a:ext uri="{FF2B5EF4-FFF2-40B4-BE49-F238E27FC236}">
                <a16:creationId xmlns:a16="http://schemas.microsoft.com/office/drawing/2014/main" id="{509F44CE-CC41-47F3-B5E3-386F39EFF8D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733651" y="4095286"/>
            <a:ext cx="2724701" cy="1731145"/>
          </a:xfrm>
          <a:custGeom>
            <a:avLst/>
            <a:gdLst>
              <a:gd name="connsiteX0" fmla="*/ 0 w 2724701"/>
              <a:gd name="connsiteY0" fmla="*/ 0 h 1731145"/>
              <a:gd name="connsiteX1" fmla="*/ 2724701 w 2724701"/>
              <a:gd name="connsiteY1" fmla="*/ 0 h 1731145"/>
              <a:gd name="connsiteX2" fmla="*/ 2724701 w 2724701"/>
              <a:gd name="connsiteY2" fmla="*/ 1731145 h 1731145"/>
              <a:gd name="connsiteX3" fmla="*/ 0 w 2724701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1" h="1731145">
                <a:moveTo>
                  <a:pt x="0" y="0"/>
                </a:moveTo>
                <a:lnTo>
                  <a:pt x="2724701" y="0"/>
                </a:lnTo>
                <a:lnTo>
                  <a:pt x="2724701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20">
            <a:extLst>
              <a:ext uri="{FF2B5EF4-FFF2-40B4-BE49-F238E27FC236}">
                <a16:creationId xmlns:a16="http://schemas.microsoft.com/office/drawing/2014/main" id="{C4FF53D4-1C86-425D-9C9A-D06F5C08C62F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127793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AF26A6EF-6D31-41AD-B8F3-5DD72B88650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69957341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7">
            <a:extLst>
              <a:ext uri="{FF2B5EF4-FFF2-40B4-BE49-F238E27FC236}">
                <a16:creationId xmlns:a16="http://schemas.microsoft.com/office/drawing/2014/main" id="{E096C438-5231-431C-8F23-5254997EDF3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8127793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8">
            <a:extLst>
              <a:ext uri="{FF2B5EF4-FFF2-40B4-BE49-F238E27FC236}">
                <a16:creationId xmlns:a16="http://schemas.microsoft.com/office/drawing/2014/main" id="{E365FEA1-4D6D-4691-B700-AFF05B9DE83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733651" y="4095286"/>
            <a:ext cx="2724701" cy="1731145"/>
          </a:xfrm>
          <a:custGeom>
            <a:avLst/>
            <a:gdLst>
              <a:gd name="connsiteX0" fmla="*/ 0 w 2724701"/>
              <a:gd name="connsiteY0" fmla="*/ 0 h 1731145"/>
              <a:gd name="connsiteX1" fmla="*/ 2724701 w 2724701"/>
              <a:gd name="connsiteY1" fmla="*/ 0 h 1731145"/>
              <a:gd name="connsiteX2" fmla="*/ 2724701 w 2724701"/>
              <a:gd name="connsiteY2" fmla="*/ 1731145 h 1731145"/>
              <a:gd name="connsiteX3" fmla="*/ 0 w 2724701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1" h="1731145">
                <a:moveTo>
                  <a:pt x="0" y="0"/>
                </a:moveTo>
                <a:lnTo>
                  <a:pt x="2724701" y="0"/>
                </a:lnTo>
                <a:lnTo>
                  <a:pt x="2724701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20">
            <a:extLst>
              <a:ext uri="{FF2B5EF4-FFF2-40B4-BE49-F238E27FC236}">
                <a16:creationId xmlns:a16="http://schemas.microsoft.com/office/drawing/2014/main" id="{3C06E982-7940-47C8-A10C-A4089CEB0EC8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1339505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7545CAF3-806A-4506-A52A-C09B3836236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79355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PpHolder1">
            <a:extLst>
              <a:ext uri="{FF2B5EF4-FFF2-40B4-BE49-F238E27FC236}">
                <a16:creationId xmlns:a16="http://schemas.microsoft.com/office/drawing/2014/main" id="{3868C1C9-92A7-493E-B76E-0FFEECE9A009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4559623" y="1988598"/>
            <a:ext cx="3072759" cy="1384916"/>
          </a:xfrm>
          <a:custGeom>
            <a:avLst/>
            <a:gdLst>
              <a:gd name="connsiteX0" fmla="*/ 0 w 3072759"/>
              <a:gd name="connsiteY0" fmla="*/ 0 h 1384916"/>
              <a:gd name="connsiteX1" fmla="*/ 3072759 w 3072759"/>
              <a:gd name="connsiteY1" fmla="*/ 0 h 1384916"/>
              <a:gd name="connsiteX2" fmla="*/ 3072759 w 3072759"/>
              <a:gd name="connsiteY2" fmla="*/ 1384916 h 1384916"/>
              <a:gd name="connsiteX3" fmla="*/ 0 w 3072759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59" h="1384916">
                <a:moveTo>
                  <a:pt x="0" y="0"/>
                </a:moveTo>
                <a:lnTo>
                  <a:pt x="3072759" y="0"/>
                </a:lnTo>
                <a:lnTo>
                  <a:pt x="3072759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9" name="PpHolder2">
            <a:extLst>
              <a:ext uri="{FF2B5EF4-FFF2-40B4-BE49-F238E27FC236}">
                <a16:creationId xmlns:a16="http://schemas.microsoft.com/office/drawing/2014/main" id="{5FD9D452-B828-4688-90B8-80C1C3152E53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1074911" y="1988598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7" name="PpHolder3">
            <a:extLst>
              <a:ext uri="{FF2B5EF4-FFF2-40B4-BE49-F238E27FC236}">
                <a16:creationId xmlns:a16="http://schemas.microsoft.com/office/drawing/2014/main" id="{F23D9E5A-9F77-496E-9262-89324016146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044329" y="1988598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5" name="PpHolder4">
            <a:extLst>
              <a:ext uri="{FF2B5EF4-FFF2-40B4-BE49-F238E27FC236}">
                <a16:creationId xmlns:a16="http://schemas.microsoft.com/office/drawing/2014/main" id="{9D4DA66B-876F-40E4-A61A-F46AA3A3D0A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559623" y="3794304"/>
            <a:ext cx="3072759" cy="1384916"/>
          </a:xfrm>
          <a:custGeom>
            <a:avLst/>
            <a:gdLst>
              <a:gd name="connsiteX0" fmla="*/ 0 w 3072759"/>
              <a:gd name="connsiteY0" fmla="*/ 0 h 1384916"/>
              <a:gd name="connsiteX1" fmla="*/ 3072759 w 3072759"/>
              <a:gd name="connsiteY1" fmla="*/ 0 h 1384916"/>
              <a:gd name="connsiteX2" fmla="*/ 3072759 w 3072759"/>
              <a:gd name="connsiteY2" fmla="*/ 1384916 h 1384916"/>
              <a:gd name="connsiteX3" fmla="*/ 0 w 3072759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59" h="1384916">
                <a:moveTo>
                  <a:pt x="0" y="0"/>
                </a:moveTo>
                <a:lnTo>
                  <a:pt x="3072759" y="0"/>
                </a:lnTo>
                <a:lnTo>
                  <a:pt x="3072759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3" name="PpHolder5">
            <a:extLst>
              <a:ext uri="{FF2B5EF4-FFF2-40B4-BE49-F238E27FC236}">
                <a16:creationId xmlns:a16="http://schemas.microsoft.com/office/drawing/2014/main" id="{77EFF4D0-E734-41D9-BBDC-E2383B41627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074911" y="3794304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1" name="PpHolder6">
            <a:extLst>
              <a:ext uri="{FF2B5EF4-FFF2-40B4-BE49-F238E27FC236}">
                <a16:creationId xmlns:a16="http://schemas.microsoft.com/office/drawing/2014/main" id="{BE685D0C-FE0F-4C83-8981-572EA1F22E29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044329" y="3794304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89A2F441-DB7E-4CD9-ACDF-785B5EE2AEE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82706345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1">
            <a:extLst>
              <a:ext uri="{FF2B5EF4-FFF2-40B4-BE49-F238E27FC236}">
                <a16:creationId xmlns:a16="http://schemas.microsoft.com/office/drawing/2014/main" id="{C5CD4232-A373-4946-B52F-59E3AAC0783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488182" y="1766470"/>
            <a:ext cx="3215639" cy="3489325"/>
          </a:xfrm>
          <a:custGeom>
            <a:avLst/>
            <a:gdLst>
              <a:gd name="connsiteX0" fmla="*/ 0 w 3215639"/>
              <a:gd name="connsiteY0" fmla="*/ 0 h 3489325"/>
              <a:gd name="connsiteX1" fmla="*/ 3215639 w 3215639"/>
              <a:gd name="connsiteY1" fmla="*/ 0 h 3489325"/>
              <a:gd name="connsiteX2" fmla="*/ 3215639 w 3215639"/>
              <a:gd name="connsiteY2" fmla="*/ 3489325 h 3489325"/>
              <a:gd name="connsiteX3" fmla="*/ 0 w 3215639"/>
              <a:gd name="connsiteY3" fmla="*/ 3489325 h 3489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15639" h="3489325">
                <a:moveTo>
                  <a:pt x="0" y="0"/>
                </a:moveTo>
                <a:lnTo>
                  <a:pt x="3215639" y="0"/>
                </a:lnTo>
                <a:lnTo>
                  <a:pt x="3215639" y="3489325"/>
                </a:lnTo>
                <a:lnTo>
                  <a:pt x="0" y="34893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2">
            <a:extLst>
              <a:ext uri="{FF2B5EF4-FFF2-40B4-BE49-F238E27FC236}">
                <a16:creationId xmlns:a16="http://schemas.microsoft.com/office/drawing/2014/main" id="{60CF833E-E139-4829-9E60-2F72717874C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974244" y="1766469"/>
            <a:ext cx="3215641" cy="3489325"/>
          </a:xfrm>
          <a:custGeom>
            <a:avLst/>
            <a:gdLst>
              <a:gd name="connsiteX0" fmla="*/ 0 w 3215641"/>
              <a:gd name="connsiteY0" fmla="*/ 0 h 3489325"/>
              <a:gd name="connsiteX1" fmla="*/ 3215641 w 3215641"/>
              <a:gd name="connsiteY1" fmla="*/ 0 h 3489325"/>
              <a:gd name="connsiteX2" fmla="*/ 3215641 w 3215641"/>
              <a:gd name="connsiteY2" fmla="*/ 3489325 h 3489325"/>
              <a:gd name="connsiteX3" fmla="*/ 0 w 3215641"/>
              <a:gd name="connsiteY3" fmla="*/ 3489325 h 3489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15641" h="3489325">
                <a:moveTo>
                  <a:pt x="0" y="0"/>
                </a:moveTo>
                <a:lnTo>
                  <a:pt x="3215641" y="0"/>
                </a:lnTo>
                <a:lnTo>
                  <a:pt x="3215641" y="3489325"/>
                </a:lnTo>
                <a:lnTo>
                  <a:pt x="0" y="34893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3">
            <a:extLst>
              <a:ext uri="{FF2B5EF4-FFF2-40B4-BE49-F238E27FC236}">
                <a16:creationId xmlns:a16="http://schemas.microsoft.com/office/drawing/2014/main" id="{78DC52EB-379E-47D7-864D-99DD5C74EBFC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002117" y="1766469"/>
            <a:ext cx="3215640" cy="3489325"/>
          </a:xfrm>
          <a:custGeom>
            <a:avLst/>
            <a:gdLst>
              <a:gd name="connsiteX0" fmla="*/ 0 w 3215640"/>
              <a:gd name="connsiteY0" fmla="*/ 0 h 3489325"/>
              <a:gd name="connsiteX1" fmla="*/ 3215640 w 3215640"/>
              <a:gd name="connsiteY1" fmla="*/ 0 h 3489325"/>
              <a:gd name="connsiteX2" fmla="*/ 3215640 w 3215640"/>
              <a:gd name="connsiteY2" fmla="*/ 3489325 h 3489325"/>
              <a:gd name="connsiteX3" fmla="*/ 0 w 3215640"/>
              <a:gd name="connsiteY3" fmla="*/ 3489325 h 3489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15640" h="3489325">
                <a:moveTo>
                  <a:pt x="0" y="0"/>
                </a:moveTo>
                <a:lnTo>
                  <a:pt x="3215640" y="0"/>
                </a:lnTo>
                <a:lnTo>
                  <a:pt x="3215640" y="3489325"/>
                </a:lnTo>
                <a:lnTo>
                  <a:pt x="0" y="34893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8EF89654-1CEE-4173-B362-790C2463A69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8340837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5">
            <a:extLst>
              <a:ext uri="{FF2B5EF4-FFF2-40B4-BE49-F238E27FC236}">
                <a16:creationId xmlns:a16="http://schemas.microsoft.com/office/drawing/2014/main" id="{FE6FA129-EDEF-4C11-96CA-FB311424373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750562" y="0"/>
            <a:ext cx="6441439" cy="2321636"/>
          </a:xfrm>
          <a:custGeom>
            <a:avLst/>
            <a:gdLst>
              <a:gd name="connsiteX0" fmla="*/ 0 w 6441439"/>
              <a:gd name="connsiteY0" fmla="*/ 0 h 2321636"/>
              <a:gd name="connsiteX1" fmla="*/ 6441439 w 6441439"/>
              <a:gd name="connsiteY1" fmla="*/ 0 h 2321636"/>
              <a:gd name="connsiteX2" fmla="*/ 6441439 w 6441439"/>
              <a:gd name="connsiteY2" fmla="*/ 2321636 h 2321636"/>
              <a:gd name="connsiteX3" fmla="*/ 0 w 6441439"/>
              <a:gd name="connsiteY3" fmla="*/ 2321636 h 23216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41439" h="2321636">
                <a:moveTo>
                  <a:pt x="0" y="0"/>
                </a:moveTo>
                <a:lnTo>
                  <a:pt x="6441439" y="0"/>
                </a:lnTo>
                <a:lnTo>
                  <a:pt x="6441439" y="2321636"/>
                </a:lnTo>
                <a:lnTo>
                  <a:pt x="0" y="23216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6">
            <a:extLst>
              <a:ext uri="{FF2B5EF4-FFF2-40B4-BE49-F238E27FC236}">
                <a16:creationId xmlns:a16="http://schemas.microsoft.com/office/drawing/2014/main" id="{750F2B7B-0B4E-4ED6-AE57-D08BC0FD8BF0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7822565" y="2402213"/>
            <a:ext cx="4369436" cy="2486025"/>
          </a:xfrm>
          <a:custGeom>
            <a:avLst/>
            <a:gdLst>
              <a:gd name="connsiteX0" fmla="*/ 0 w 4369436"/>
              <a:gd name="connsiteY0" fmla="*/ 0 h 2486025"/>
              <a:gd name="connsiteX1" fmla="*/ 4369436 w 4369436"/>
              <a:gd name="connsiteY1" fmla="*/ 0 h 2486025"/>
              <a:gd name="connsiteX2" fmla="*/ 4369436 w 4369436"/>
              <a:gd name="connsiteY2" fmla="*/ 2486025 h 2486025"/>
              <a:gd name="connsiteX3" fmla="*/ 0 w 4369436"/>
              <a:gd name="connsiteY3" fmla="*/ 2486025 h 24860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369436" h="2486025">
                <a:moveTo>
                  <a:pt x="0" y="0"/>
                </a:moveTo>
                <a:lnTo>
                  <a:pt x="4369436" y="0"/>
                </a:lnTo>
                <a:lnTo>
                  <a:pt x="4369436" y="2486025"/>
                </a:lnTo>
                <a:lnTo>
                  <a:pt x="0" y="24860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5CFB7F37-C05A-4254-9FCB-55EF342DF84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67367" y="1514803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090139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7">
            <a:extLst>
              <a:ext uri="{FF2B5EF4-FFF2-40B4-BE49-F238E27FC236}">
                <a16:creationId xmlns:a16="http://schemas.microsoft.com/office/drawing/2014/main" id="{628C2A1D-CAE7-42CE-BD72-94D8AE57564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178602" y="0"/>
            <a:ext cx="5013398" cy="6858000"/>
          </a:xfrm>
          <a:custGeom>
            <a:avLst/>
            <a:gdLst>
              <a:gd name="connsiteX0" fmla="*/ 0 w 5013398"/>
              <a:gd name="connsiteY0" fmla="*/ 0 h 6858000"/>
              <a:gd name="connsiteX1" fmla="*/ 5013398 w 5013398"/>
              <a:gd name="connsiteY1" fmla="*/ 0 h 6858000"/>
              <a:gd name="connsiteX2" fmla="*/ 5013398 w 5013398"/>
              <a:gd name="connsiteY2" fmla="*/ 6858000 h 6858000"/>
              <a:gd name="connsiteX3" fmla="*/ 0 w 5013398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13398" h="6858000">
                <a:moveTo>
                  <a:pt x="0" y="0"/>
                </a:moveTo>
                <a:lnTo>
                  <a:pt x="5013398" y="0"/>
                </a:lnTo>
                <a:lnTo>
                  <a:pt x="5013398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780F725-265E-4130-B37D-0304E2769A8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697615" y="1677745"/>
            <a:ext cx="4253283" cy="1444752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2662153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PpHolder5">
            <a:extLst>
              <a:ext uri="{FF2B5EF4-FFF2-40B4-BE49-F238E27FC236}">
                <a16:creationId xmlns:a16="http://schemas.microsoft.com/office/drawing/2014/main" id="{B3803F41-CFD4-427F-B19B-A9139D654B26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917868" y="918972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8" name="PpHolder6">
            <a:extLst>
              <a:ext uri="{FF2B5EF4-FFF2-40B4-BE49-F238E27FC236}">
                <a16:creationId xmlns:a16="http://schemas.microsoft.com/office/drawing/2014/main" id="{EAC993C2-B54B-42BD-8098-7930F05BF6CF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917868" y="2592324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6" name="PpHolder7">
            <a:extLst>
              <a:ext uri="{FF2B5EF4-FFF2-40B4-BE49-F238E27FC236}">
                <a16:creationId xmlns:a16="http://schemas.microsoft.com/office/drawing/2014/main" id="{1901617F-42B6-4165-B8B9-D3B5B04639CF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917868" y="4265675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4" name="PpHolder8">
            <a:extLst>
              <a:ext uri="{FF2B5EF4-FFF2-40B4-BE49-F238E27FC236}">
                <a16:creationId xmlns:a16="http://schemas.microsoft.com/office/drawing/2014/main" id="{A68C631F-F481-4248-A103-DA9973F71511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2591221" y="918972"/>
            <a:ext cx="1673353" cy="1673352"/>
          </a:xfrm>
          <a:custGeom>
            <a:avLst/>
            <a:gdLst>
              <a:gd name="connsiteX0" fmla="*/ 0 w 1673353"/>
              <a:gd name="connsiteY0" fmla="*/ 0 h 1673352"/>
              <a:gd name="connsiteX1" fmla="*/ 1673353 w 1673353"/>
              <a:gd name="connsiteY1" fmla="*/ 0 h 1673352"/>
              <a:gd name="connsiteX2" fmla="*/ 1673353 w 1673353"/>
              <a:gd name="connsiteY2" fmla="*/ 1673352 h 1673352"/>
              <a:gd name="connsiteX3" fmla="*/ 0 w 1673353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3" h="1673352">
                <a:moveTo>
                  <a:pt x="0" y="0"/>
                </a:moveTo>
                <a:lnTo>
                  <a:pt x="1673353" y="0"/>
                </a:lnTo>
                <a:lnTo>
                  <a:pt x="1673353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2" name="PpHolder9">
            <a:extLst>
              <a:ext uri="{FF2B5EF4-FFF2-40B4-BE49-F238E27FC236}">
                <a16:creationId xmlns:a16="http://schemas.microsoft.com/office/drawing/2014/main" id="{9AE6778E-BA3C-4733-9B3F-DA72546A8B8C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2591221" y="2592324"/>
            <a:ext cx="1673353" cy="1673352"/>
          </a:xfrm>
          <a:custGeom>
            <a:avLst/>
            <a:gdLst>
              <a:gd name="connsiteX0" fmla="*/ 0 w 1673353"/>
              <a:gd name="connsiteY0" fmla="*/ 0 h 1673352"/>
              <a:gd name="connsiteX1" fmla="*/ 1673353 w 1673353"/>
              <a:gd name="connsiteY1" fmla="*/ 0 h 1673352"/>
              <a:gd name="connsiteX2" fmla="*/ 1673353 w 1673353"/>
              <a:gd name="connsiteY2" fmla="*/ 1673352 h 1673352"/>
              <a:gd name="connsiteX3" fmla="*/ 0 w 1673353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3" h="1673352">
                <a:moveTo>
                  <a:pt x="0" y="0"/>
                </a:moveTo>
                <a:lnTo>
                  <a:pt x="1673353" y="0"/>
                </a:lnTo>
                <a:lnTo>
                  <a:pt x="1673353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0" name="PpHolder10">
            <a:extLst>
              <a:ext uri="{FF2B5EF4-FFF2-40B4-BE49-F238E27FC236}">
                <a16:creationId xmlns:a16="http://schemas.microsoft.com/office/drawing/2014/main" id="{4350DEC2-D569-4C41-89C2-A6D8E6F33B2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2591221" y="4265675"/>
            <a:ext cx="1673353" cy="1673352"/>
          </a:xfrm>
          <a:custGeom>
            <a:avLst/>
            <a:gdLst>
              <a:gd name="connsiteX0" fmla="*/ 0 w 1673353"/>
              <a:gd name="connsiteY0" fmla="*/ 0 h 1673352"/>
              <a:gd name="connsiteX1" fmla="*/ 1673353 w 1673353"/>
              <a:gd name="connsiteY1" fmla="*/ 0 h 1673352"/>
              <a:gd name="connsiteX2" fmla="*/ 1673353 w 1673353"/>
              <a:gd name="connsiteY2" fmla="*/ 1673352 h 1673352"/>
              <a:gd name="connsiteX3" fmla="*/ 0 w 1673353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3" h="1673352">
                <a:moveTo>
                  <a:pt x="0" y="0"/>
                </a:moveTo>
                <a:lnTo>
                  <a:pt x="1673353" y="0"/>
                </a:lnTo>
                <a:lnTo>
                  <a:pt x="1673353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8" name="PpHolder11">
            <a:extLst>
              <a:ext uri="{FF2B5EF4-FFF2-40B4-BE49-F238E27FC236}">
                <a16:creationId xmlns:a16="http://schemas.microsoft.com/office/drawing/2014/main" id="{BB0EB332-C78E-499F-A525-A306E42A739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264573" y="918972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6" name="PpHolder12">
            <a:extLst>
              <a:ext uri="{FF2B5EF4-FFF2-40B4-BE49-F238E27FC236}">
                <a16:creationId xmlns:a16="http://schemas.microsoft.com/office/drawing/2014/main" id="{C913A6F8-20D2-4BD5-94E4-B60A3FF4AC2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264573" y="2592324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4" name="PpHolder13">
            <a:extLst>
              <a:ext uri="{FF2B5EF4-FFF2-40B4-BE49-F238E27FC236}">
                <a16:creationId xmlns:a16="http://schemas.microsoft.com/office/drawing/2014/main" id="{014A5430-3341-4755-B20A-8E543B7F5609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4264573" y="4265675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3" name="Title 1">
            <a:extLst>
              <a:ext uri="{FF2B5EF4-FFF2-40B4-BE49-F238E27FC236}">
                <a16:creationId xmlns:a16="http://schemas.microsoft.com/office/drawing/2014/main" id="{BC2A72B6-DECE-4E97-BF73-F27BD15DD06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126447" y="1510611"/>
            <a:ext cx="4405645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404533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9">
            <a:extLst>
              <a:ext uri="{FF2B5EF4-FFF2-40B4-BE49-F238E27FC236}">
                <a16:creationId xmlns:a16="http://schemas.microsoft.com/office/drawing/2014/main" id="{4852EAA2-5D33-4DBA-893D-416C58448CB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713717" y="1863873"/>
            <a:ext cx="3111643" cy="3249356"/>
          </a:xfrm>
          <a:custGeom>
            <a:avLst/>
            <a:gdLst>
              <a:gd name="connsiteX0" fmla="*/ 0 w 3111643"/>
              <a:gd name="connsiteY0" fmla="*/ 0 h 3249356"/>
              <a:gd name="connsiteX1" fmla="*/ 3111643 w 3111643"/>
              <a:gd name="connsiteY1" fmla="*/ 0 h 3249356"/>
              <a:gd name="connsiteX2" fmla="*/ 3111643 w 3111643"/>
              <a:gd name="connsiteY2" fmla="*/ 3249356 h 3249356"/>
              <a:gd name="connsiteX3" fmla="*/ 0 w 3111643"/>
              <a:gd name="connsiteY3" fmla="*/ 3249356 h 32493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1643" h="3249356">
                <a:moveTo>
                  <a:pt x="0" y="0"/>
                </a:moveTo>
                <a:lnTo>
                  <a:pt x="3111643" y="0"/>
                </a:lnTo>
                <a:lnTo>
                  <a:pt x="3111643" y="3249356"/>
                </a:lnTo>
                <a:lnTo>
                  <a:pt x="0" y="32493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16">
            <a:extLst>
              <a:ext uri="{FF2B5EF4-FFF2-40B4-BE49-F238E27FC236}">
                <a16:creationId xmlns:a16="http://schemas.microsoft.com/office/drawing/2014/main" id="{217EFDEC-49EE-4CC5-BF9E-EEFA5F3002A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980286" y="1863873"/>
            <a:ext cx="3111644" cy="3249356"/>
          </a:xfrm>
          <a:custGeom>
            <a:avLst/>
            <a:gdLst>
              <a:gd name="connsiteX0" fmla="*/ 0 w 3111644"/>
              <a:gd name="connsiteY0" fmla="*/ 0 h 3249356"/>
              <a:gd name="connsiteX1" fmla="*/ 3111644 w 3111644"/>
              <a:gd name="connsiteY1" fmla="*/ 0 h 3249356"/>
              <a:gd name="connsiteX2" fmla="*/ 3111644 w 3111644"/>
              <a:gd name="connsiteY2" fmla="*/ 3249356 h 3249356"/>
              <a:gd name="connsiteX3" fmla="*/ 0 w 3111644"/>
              <a:gd name="connsiteY3" fmla="*/ 3249356 h 32493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1644" h="3249356">
                <a:moveTo>
                  <a:pt x="0" y="0"/>
                </a:moveTo>
                <a:lnTo>
                  <a:pt x="3111644" y="0"/>
                </a:lnTo>
                <a:lnTo>
                  <a:pt x="3111644" y="3249356"/>
                </a:lnTo>
                <a:lnTo>
                  <a:pt x="0" y="32493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23">
            <a:extLst>
              <a:ext uri="{FF2B5EF4-FFF2-40B4-BE49-F238E27FC236}">
                <a16:creationId xmlns:a16="http://schemas.microsoft.com/office/drawing/2014/main" id="{8668EB0A-BC39-4A89-81D7-00BF3EBD4342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453164" y="1863581"/>
            <a:ext cx="3111644" cy="3249356"/>
          </a:xfrm>
          <a:custGeom>
            <a:avLst/>
            <a:gdLst>
              <a:gd name="connsiteX0" fmla="*/ 0 w 3111644"/>
              <a:gd name="connsiteY0" fmla="*/ 0 h 3249356"/>
              <a:gd name="connsiteX1" fmla="*/ 3111644 w 3111644"/>
              <a:gd name="connsiteY1" fmla="*/ 0 h 3249356"/>
              <a:gd name="connsiteX2" fmla="*/ 3111644 w 3111644"/>
              <a:gd name="connsiteY2" fmla="*/ 3249356 h 3249356"/>
              <a:gd name="connsiteX3" fmla="*/ 0 w 3111644"/>
              <a:gd name="connsiteY3" fmla="*/ 3249356 h 32493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1644" h="3249356">
                <a:moveTo>
                  <a:pt x="0" y="0"/>
                </a:moveTo>
                <a:lnTo>
                  <a:pt x="3111644" y="0"/>
                </a:lnTo>
                <a:lnTo>
                  <a:pt x="3111644" y="3249356"/>
                </a:lnTo>
                <a:lnTo>
                  <a:pt x="0" y="32493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EBE7002E-AF5F-48F2-BA6F-6D3F852E804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0557979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5">
            <a:extLst>
              <a:ext uri="{FF2B5EF4-FFF2-40B4-BE49-F238E27FC236}">
                <a16:creationId xmlns:a16="http://schemas.microsoft.com/office/drawing/2014/main" id="{04A94F7B-EDF5-4D59-A3C1-2916C168E41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5547996" cy="5313680"/>
          </a:xfrm>
          <a:custGeom>
            <a:avLst/>
            <a:gdLst>
              <a:gd name="connsiteX0" fmla="*/ 0 w 5547996"/>
              <a:gd name="connsiteY0" fmla="*/ 0 h 5313680"/>
              <a:gd name="connsiteX1" fmla="*/ 5547996 w 5547996"/>
              <a:gd name="connsiteY1" fmla="*/ 0 h 5313680"/>
              <a:gd name="connsiteX2" fmla="*/ 5547996 w 5547996"/>
              <a:gd name="connsiteY2" fmla="*/ 5313680 h 5313680"/>
              <a:gd name="connsiteX3" fmla="*/ 0 w 5547996"/>
              <a:gd name="connsiteY3" fmla="*/ 5313680 h 53136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547996" h="5313680">
                <a:moveTo>
                  <a:pt x="0" y="0"/>
                </a:moveTo>
                <a:lnTo>
                  <a:pt x="5547996" y="0"/>
                </a:lnTo>
                <a:lnTo>
                  <a:pt x="5547996" y="5313680"/>
                </a:lnTo>
                <a:lnTo>
                  <a:pt x="0" y="531368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D2302382-CEAD-4896-8937-AB1AA7BD1D1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742501" y="1146293"/>
            <a:ext cx="4523261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744665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3">
            <a:extLst>
              <a:ext uri="{FF2B5EF4-FFF2-40B4-BE49-F238E27FC236}">
                <a16:creationId xmlns:a16="http://schemas.microsoft.com/office/drawing/2014/main" id="{15B3177B-5ED9-4397-AA1D-4343267DAC6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4157330"/>
          </a:xfrm>
          <a:custGeom>
            <a:avLst/>
            <a:gdLst>
              <a:gd name="connsiteX0" fmla="*/ 0 w 12192000"/>
              <a:gd name="connsiteY0" fmla="*/ 0 h 4157330"/>
              <a:gd name="connsiteX1" fmla="*/ 12192000 w 12192000"/>
              <a:gd name="connsiteY1" fmla="*/ 0 h 4157330"/>
              <a:gd name="connsiteX2" fmla="*/ 12192000 w 12192000"/>
              <a:gd name="connsiteY2" fmla="*/ 4157330 h 4157330"/>
              <a:gd name="connsiteX3" fmla="*/ 0 w 12192000"/>
              <a:gd name="connsiteY3" fmla="*/ 4157330 h 41573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192000" h="4157330">
                <a:moveTo>
                  <a:pt x="0" y="0"/>
                </a:moveTo>
                <a:lnTo>
                  <a:pt x="12192000" y="0"/>
                </a:lnTo>
                <a:lnTo>
                  <a:pt x="12192000" y="4157330"/>
                </a:lnTo>
                <a:lnTo>
                  <a:pt x="0" y="415733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A263AB2B-B946-457F-90BF-2201E9F88CD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86168" y="4145845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8488506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7">
            <a:extLst>
              <a:ext uri="{FF2B5EF4-FFF2-40B4-BE49-F238E27FC236}">
                <a16:creationId xmlns:a16="http://schemas.microsoft.com/office/drawing/2014/main" id="{0DF03BDB-6C33-45F5-907A-50705A7573A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303778" y="548640"/>
            <a:ext cx="3584447" cy="5760720"/>
          </a:xfrm>
          <a:custGeom>
            <a:avLst/>
            <a:gdLst>
              <a:gd name="connsiteX0" fmla="*/ 0 w 3584447"/>
              <a:gd name="connsiteY0" fmla="*/ 0 h 5760720"/>
              <a:gd name="connsiteX1" fmla="*/ 3584447 w 3584447"/>
              <a:gd name="connsiteY1" fmla="*/ 0 h 5760720"/>
              <a:gd name="connsiteX2" fmla="*/ 3584447 w 3584447"/>
              <a:gd name="connsiteY2" fmla="*/ 5760720 h 5760720"/>
              <a:gd name="connsiteX3" fmla="*/ 0 w 3584447"/>
              <a:gd name="connsiteY3" fmla="*/ 5760720 h 57607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584447" h="5760720">
                <a:moveTo>
                  <a:pt x="0" y="0"/>
                </a:moveTo>
                <a:lnTo>
                  <a:pt x="3584447" y="0"/>
                </a:lnTo>
                <a:lnTo>
                  <a:pt x="3584447" y="5760720"/>
                </a:lnTo>
                <a:lnTo>
                  <a:pt x="0" y="576072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8">
            <a:extLst>
              <a:ext uri="{FF2B5EF4-FFF2-40B4-BE49-F238E27FC236}">
                <a16:creationId xmlns:a16="http://schemas.microsoft.com/office/drawing/2014/main" id="{B0A8624E-12CC-424F-9624-D2A5772EB98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28512" y="548640"/>
            <a:ext cx="3584447" cy="5760720"/>
          </a:xfrm>
          <a:custGeom>
            <a:avLst/>
            <a:gdLst>
              <a:gd name="connsiteX0" fmla="*/ 0 w 3584447"/>
              <a:gd name="connsiteY0" fmla="*/ 0 h 5760720"/>
              <a:gd name="connsiteX1" fmla="*/ 3584447 w 3584447"/>
              <a:gd name="connsiteY1" fmla="*/ 0 h 5760720"/>
              <a:gd name="connsiteX2" fmla="*/ 3584447 w 3584447"/>
              <a:gd name="connsiteY2" fmla="*/ 5760720 h 5760720"/>
              <a:gd name="connsiteX3" fmla="*/ 0 w 3584447"/>
              <a:gd name="connsiteY3" fmla="*/ 5760720 h 57607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584447" h="5760720">
                <a:moveTo>
                  <a:pt x="0" y="0"/>
                </a:moveTo>
                <a:lnTo>
                  <a:pt x="3584447" y="0"/>
                </a:lnTo>
                <a:lnTo>
                  <a:pt x="3584447" y="5760720"/>
                </a:lnTo>
                <a:lnTo>
                  <a:pt x="0" y="576072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9">
            <a:extLst>
              <a:ext uri="{FF2B5EF4-FFF2-40B4-BE49-F238E27FC236}">
                <a16:creationId xmlns:a16="http://schemas.microsoft.com/office/drawing/2014/main" id="{B3E625A1-18C1-41C1-B510-52805386C47C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079042" y="548640"/>
            <a:ext cx="3584448" cy="5760720"/>
          </a:xfrm>
          <a:custGeom>
            <a:avLst/>
            <a:gdLst>
              <a:gd name="connsiteX0" fmla="*/ 0 w 3584448"/>
              <a:gd name="connsiteY0" fmla="*/ 0 h 5760720"/>
              <a:gd name="connsiteX1" fmla="*/ 3584448 w 3584448"/>
              <a:gd name="connsiteY1" fmla="*/ 0 h 5760720"/>
              <a:gd name="connsiteX2" fmla="*/ 3584448 w 3584448"/>
              <a:gd name="connsiteY2" fmla="*/ 5760720 h 5760720"/>
              <a:gd name="connsiteX3" fmla="*/ 0 w 3584448"/>
              <a:gd name="connsiteY3" fmla="*/ 5760720 h 57607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584448" h="5760720">
                <a:moveTo>
                  <a:pt x="0" y="0"/>
                </a:moveTo>
                <a:lnTo>
                  <a:pt x="3584448" y="0"/>
                </a:lnTo>
                <a:lnTo>
                  <a:pt x="3584448" y="5760720"/>
                </a:lnTo>
                <a:lnTo>
                  <a:pt x="0" y="576072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2799F6ED-6D59-415D-B6C1-555A11A0362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105159" y="2568499"/>
            <a:ext cx="3981682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3844420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5">
            <a:extLst>
              <a:ext uri="{FF2B5EF4-FFF2-40B4-BE49-F238E27FC236}">
                <a16:creationId xmlns:a16="http://schemas.microsoft.com/office/drawing/2014/main" id="{A42146E2-FF99-4A6A-8F96-0293346FE43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6815470" cy="4944140"/>
          </a:xfrm>
          <a:custGeom>
            <a:avLst/>
            <a:gdLst>
              <a:gd name="connsiteX0" fmla="*/ 0 w 6815470"/>
              <a:gd name="connsiteY0" fmla="*/ 0 h 4944140"/>
              <a:gd name="connsiteX1" fmla="*/ 6815470 w 6815470"/>
              <a:gd name="connsiteY1" fmla="*/ 0 h 4944140"/>
              <a:gd name="connsiteX2" fmla="*/ 6815470 w 6815470"/>
              <a:gd name="connsiteY2" fmla="*/ 4944140 h 4944140"/>
              <a:gd name="connsiteX3" fmla="*/ 0 w 6815470"/>
              <a:gd name="connsiteY3" fmla="*/ 4944140 h 49441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815470" h="4944140">
                <a:moveTo>
                  <a:pt x="0" y="0"/>
                </a:moveTo>
                <a:lnTo>
                  <a:pt x="6815470" y="0"/>
                </a:lnTo>
                <a:lnTo>
                  <a:pt x="6815470" y="4944140"/>
                </a:lnTo>
                <a:lnTo>
                  <a:pt x="0" y="494414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F3C6131-FB1F-4B8C-98AB-E4F79E414D1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703925" y="1902343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679672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1">
            <a:extLst>
              <a:ext uri="{FF2B5EF4-FFF2-40B4-BE49-F238E27FC236}">
                <a16:creationId xmlns:a16="http://schemas.microsoft.com/office/drawing/2014/main" id="{35B477F2-D186-4B9C-A62E-C3DD8D574E8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-1" y="0"/>
            <a:ext cx="5667154" cy="6858000"/>
          </a:xfrm>
          <a:custGeom>
            <a:avLst/>
            <a:gdLst>
              <a:gd name="connsiteX0" fmla="*/ 0 w 5667154"/>
              <a:gd name="connsiteY0" fmla="*/ 0 h 6858000"/>
              <a:gd name="connsiteX1" fmla="*/ 5667154 w 5667154"/>
              <a:gd name="connsiteY1" fmla="*/ 0 h 6858000"/>
              <a:gd name="connsiteX2" fmla="*/ 5667154 w 5667154"/>
              <a:gd name="connsiteY2" fmla="*/ 6858000 h 6858000"/>
              <a:gd name="connsiteX3" fmla="*/ 0 w 5667154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667154" h="6858000">
                <a:moveTo>
                  <a:pt x="0" y="0"/>
                </a:moveTo>
                <a:lnTo>
                  <a:pt x="5667154" y="0"/>
                </a:lnTo>
                <a:lnTo>
                  <a:pt x="5667154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 dirty="0"/>
          </a:p>
        </p:txBody>
      </p:sp>
      <p:sp>
        <p:nvSpPr>
          <p:cNvPr id="10" name="PpHolder15">
            <a:extLst>
              <a:ext uri="{FF2B5EF4-FFF2-40B4-BE49-F238E27FC236}">
                <a16:creationId xmlns:a16="http://schemas.microsoft.com/office/drawing/2014/main" id="{B9EF8D94-D7CB-4A0B-9C23-FF0C7244066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814802" y="-75"/>
            <a:ext cx="3114775" cy="3551350"/>
          </a:xfrm>
          <a:custGeom>
            <a:avLst/>
            <a:gdLst>
              <a:gd name="connsiteX0" fmla="*/ 0 w 3114775"/>
              <a:gd name="connsiteY0" fmla="*/ 0 h 3551350"/>
              <a:gd name="connsiteX1" fmla="*/ 3114775 w 3114775"/>
              <a:gd name="connsiteY1" fmla="*/ 0 h 3551350"/>
              <a:gd name="connsiteX2" fmla="*/ 3114775 w 3114775"/>
              <a:gd name="connsiteY2" fmla="*/ 3551350 h 3551350"/>
              <a:gd name="connsiteX3" fmla="*/ 0 w 3114775"/>
              <a:gd name="connsiteY3" fmla="*/ 3551350 h 3551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4775" h="3551350">
                <a:moveTo>
                  <a:pt x="0" y="0"/>
                </a:moveTo>
                <a:lnTo>
                  <a:pt x="3114775" y="0"/>
                </a:lnTo>
                <a:lnTo>
                  <a:pt x="3114775" y="3551350"/>
                </a:lnTo>
                <a:lnTo>
                  <a:pt x="0" y="35513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16">
            <a:extLst>
              <a:ext uri="{FF2B5EF4-FFF2-40B4-BE49-F238E27FC236}">
                <a16:creationId xmlns:a16="http://schemas.microsoft.com/office/drawing/2014/main" id="{14BB36E6-6064-4E02-9A0E-4CCBF63E8C2E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9077224" y="0"/>
            <a:ext cx="3114776" cy="3551350"/>
          </a:xfrm>
          <a:custGeom>
            <a:avLst/>
            <a:gdLst>
              <a:gd name="connsiteX0" fmla="*/ 0 w 3114776"/>
              <a:gd name="connsiteY0" fmla="*/ 0 h 3551350"/>
              <a:gd name="connsiteX1" fmla="*/ 3114776 w 3114776"/>
              <a:gd name="connsiteY1" fmla="*/ 0 h 3551350"/>
              <a:gd name="connsiteX2" fmla="*/ 3114776 w 3114776"/>
              <a:gd name="connsiteY2" fmla="*/ 3551350 h 3551350"/>
              <a:gd name="connsiteX3" fmla="*/ 0 w 3114776"/>
              <a:gd name="connsiteY3" fmla="*/ 3551350 h 3551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4776" h="3551350">
                <a:moveTo>
                  <a:pt x="0" y="0"/>
                </a:moveTo>
                <a:lnTo>
                  <a:pt x="3114776" y="0"/>
                </a:lnTo>
                <a:lnTo>
                  <a:pt x="3114776" y="3551350"/>
                </a:lnTo>
                <a:lnTo>
                  <a:pt x="0" y="35513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E671258B-FDA1-4509-B4F2-FB8AF27BEC0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92554" y="1900998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5058543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F2A98904-A9E3-4215-B345-D8390FF2DE9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45042" y="1"/>
            <a:ext cx="10901916" cy="3795823"/>
          </a:xfrm>
          <a:custGeom>
            <a:avLst/>
            <a:gdLst>
              <a:gd name="connsiteX0" fmla="*/ 0 w 10901916"/>
              <a:gd name="connsiteY0" fmla="*/ 0 h 3795823"/>
              <a:gd name="connsiteX1" fmla="*/ 10901916 w 10901916"/>
              <a:gd name="connsiteY1" fmla="*/ 0 h 3795823"/>
              <a:gd name="connsiteX2" fmla="*/ 10901916 w 10901916"/>
              <a:gd name="connsiteY2" fmla="*/ 3795823 h 3795823"/>
              <a:gd name="connsiteX3" fmla="*/ 0 w 10901916"/>
              <a:gd name="connsiteY3" fmla="*/ 3795823 h 37958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901916" h="3795823">
                <a:moveTo>
                  <a:pt x="0" y="0"/>
                </a:moveTo>
                <a:lnTo>
                  <a:pt x="10901916" y="0"/>
                </a:lnTo>
                <a:lnTo>
                  <a:pt x="10901916" y="3795823"/>
                </a:lnTo>
                <a:lnTo>
                  <a:pt x="0" y="379582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12">
            <a:extLst>
              <a:ext uri="{FF2B5EF4-FFF2-40B4-BE49-F238E27FC236}">
                <a16:creationId xmlns:a16="http://schemas.microsoft.com/office/drawing/2014/main" id="{3E4C524D-C2BD-42F7-8888-F19B39B0CED9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2328528" y="1823744"/>
            <a:ext cx="2011680" cy="3600361"/>
          </a:xfrm>
          <a:custGeom>
            <a:avLst/>
            <a:gdLst>
              <a:gd name="connsiteX0" fmla="*/ 0 w 2011680"/>
              <a:gd name="connsiteY0" fmla="*/ 0 h 3600361"/>
              <a:gd name="connsiteX1" fmla="*/ 2011680 w 2011680"/>
              <a:gd name="connsiteY1" fmla="*/ 0 h 3600361"/>
              <a:gd name="connsiteX2" fmla="*/ 2011680 w 2011680"/>
              <a:gd name="connsiteY2" fmla="*/ 3600361 h 3600361"/>
              <a:gd name="connsiteX3" fmla="*/ 0 w 2011680"/>
              <a:gd name="connsiteY3" fmla="*/ 3600361 h 36003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11680" h="3600361">
                <a:moveTo>
                  <a:pt x="0" y="0"/>
                </a:moveTo>
                <a:lnTo>
                  <a:pt x="2011680" y="0"/>
                </a:lnTo>
                <a:lnTo>
                  <a:pt x="2011680" y="3600361"/>
                </a:lnTo>
                <a:lnTo>
                  <a:pt x="0" y="3600361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E2BAF1C-2B5D-4725-8483-1DA3A202B83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672157" y="900255"/>
            <a:ext cx="431839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2699809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75036317-9947-4B7D-8AEC-CD80E6C7301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758367" y="0"/>
            <a:ext cx="3893365" cy="6858000"/>
          </a:xfrm>
          <a:custGeom>
            <a:avLst/>
            <a:gdLst>
              <a:gd name="connsiteX0" fmla="*/ 0 w 3893365"/>
              <a:gd name="connsiteY0" fmla="*/ 0 h 6858000"/>
              <a:gd name="connsiteX1" fmla="*/ 3893365 w 3893365"/>
              <a:gd name="connsiteY1" fmla="*/ 0 h 6858000"/>
              <a:gd name="connsiteX2" fmla="*/ 3893365 w 3893365"/>
              <a:gd name="connsiteY2" fmla="*/ 6858000 h 6858000"/>
              <a:gd name="connsiteX3" fmla="*/ 0 w 3893365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893365" h="6858000">
                <a:moveTo>
                  <a:pt x="0" y="0"/>
                </a:moveTo>
                <a:lnTo>
                  <a:pt x="3893365" y="0"/>
                </a:lnTo>
                <a:lnTo>
                  <a:pt x="3893365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20">
            <a:extLst>
              <a:ext uri="{FF2B5EF4-FFF2-40B4-BE49-F238E27FC236}">
                <a16:creationId xmlns:a16="http://schemas.microsoft.com/office/drawing/2014/main" id="{1D187507-7D2E-438D-BD98-F4A60606E78D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28058" y="1037751"/>
            <a:ext cx="5353081" cy="3365042"/>
          </a:xfrm>
          <a:custGeom>
            <a:avLst/>
            <a:gdLst>
              <a:gd name="connsiteX0" fmla="*/ 0 w 5353081"/>
              <a:gd name="connsiteY0" fmla="*/ 0 h 3365042"/>
              <a:gd name="connsiteX1" fmla="*/ 5353081 w 5353081"/>
              <a:gd name="connsiteY1" fmla="*/ 0 h 3365042"/>
              <a:gd name="connsiteX2" fmla="*/ 5353081 w 5353081"/>
              <a:gd name="connsiteY2" fmla="*/ 3365042 h 3365042"/>
              <a:gd name="connsiteX3" fmla="*/ 0 w 5353081"/>
              <a:gd name="connsiteY3" fmla="*/ 3365042 h 33650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53081" h="3365042">
                <a:moveTo>
                  <a:pt x="0" y="0"/>
                </a:moveTo>
                <a:lnTo>
                  <a:pt x="5353081" y="0"/>
                </a:lnTo>
                <a:lnTo>
                  <a:pt x="5353081" y="3365042"/>
                </a:lnTo>
                <a:lnTo>
                  <a:pt x="0" y="336504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B724FA31-0C1D-4C38-9A74-8530F0648B0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917867" y="1309458"/>
            <a:ext cx="43807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30236443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253D9CC4-1747-4D0E-AA6E-7F251022055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701386" y="1113585"/>
            <a:ext cx="3174570" cy="4632664"/>
          </a:xfrm>
          <a:custGeom>
            <a:avLst/>
            <a:gdLst>
              <a:gd name="connsiteX0" fmla="*/ 0 w 3174570"/>
              <a:gd name="connsiteY0" fmla="*/ 0 h 4632664"/>
              <a:gd name="connsiteX1" fmla="*/ 3174570 w 3174570"/>
              <a:gd name="connsiteY1" fmla="*/ 0 h 4632664"/>
              <a:gd name="connsiteX2" fmla="*/ 3174570 w 3174570"/>
              <a:gd name="connsiteY2" fmla="*/ 4632664 h 4632664"/>
              <a:gd name="connsiteX3" fmla="*/ 0 w 3174570"/>
              <a:gd name="connsiteY3" fmla="*/ 4632664 h 46326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74570" h="4632664">
                <a:moveTo>
                  <a:pt x="0" y="0"/>
                </a:moveTo>
                <a:lnTo>
                  <a:pt x="3174570" y="0"/>
                </a:lnTo>
                <a:lnTo>
                  <a:pt x="3174570" y="4632664"/>
                </a:lnTo>
                <a:lnTo>
                  <a:pt x="0" y="463266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174A7595-F55B-4DBB-8A14-F6C0D742B53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544415" y="1506405"/>
            <a:ext cx="43807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87083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3">
            <a:extLst>
              <a:ext uri="{FF2B5EF4-FFF2-40B4-BE49-F238E27FC236}">
                <a16:creationId xmlns:a16="http://schemas.microsoft.com/office/drawing/2014/main" id="{8F92E9F3-2BDC-4986-9AE0-8890BDE7332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240435" y="2052084"/>
            <a:ext cx="3307329" cy="3957370"/>
          </a:xfrm>
          <a:custGeom>
            <a:avLst/>
            <a:gdLst>
              <a:gd name="connsiteX0" fmla="*/ 0 w 3307329"/>
              <a:gd name="connsiteY0" fmla="*/ 0 h 3957370"/>
              <a:gd name="connsiteX1" fmla="*/ 3307329 w 3307329"/>
              <a:gd name="connsiteY1" fmla="*/ 0 h 3957370"/>
              <a:gd name="connsiteX2" fmla="*/ 3307329 w 3307329"/>
              <a:gd name="connsiteY2" fmla="*/ 3957370 h 3957370"/>
              <a:gd name="connsiteX3" fmla="*/ 0 w 3307329"/>
              <a:gd name="connsiteY3" fmla="*/ 3957370 h 395737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307329" h="3957370">
                <a:moveTo>
                  <a:pt x="0" y="0"/>
                </a:moveTo>
                <a:lnTo>
                  <a:pt x="3307329" y="0"/>
                </a:lnTo>
                <a:lnTo>
                  <a:pt x="3307329" y="3957370"/>
                </a:lnTo>
                <a:lnTo>
                  <a:pt x="0" y="395737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3" name="Title 1">
            <a:extLst>
              <a:ext uri="{FF2B5EF4-FFF2-40B4-BE49-F238E27FC236}">
                <a16:creationId xmlns:a16="http://schemas.microsoft.com/office/drawing/2014/main" id="{2979C468-4A51-47A9-A1BE-8D9B3FEFAAE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0551483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7">
            <a:extLst>
              <a:ext uri="{FF2B5EF4-FFF2-40B4-BE49-F238E27FC236}">
                <a16:creationId xmlns:a16="http://schemas.microsoft.com/office/drawing/2014/main" id="{B28302AA-86EC-4651-8E6F-3A624804F57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996764" y="828980"/>
            <a:ext cx="5370290" cy="5200040"/>
          </a:xfrm>
          <a:custGeom>
            <a:avLst/>
            <a:gdLst>
              <a:gd name="connsiteX0" fmla="*/ 0 w 5370290"/>
              <a:gd name="connsiteY0" fmla="*/ 0 h 5200040"/>
              <a:gd name="connsiteX1" fmla="*/ 5370290 w 5370290"/>
              <a:gd name="connsiteY1" fmla="*/ 0 h 5200040"/>
              <a:gd name="connsiteX2" fmla="*/ 5370290 w 5370290"/>
              <a:gd name="connsiteY2" fmla="*/ 5200040 h 5200040"/>
              <a:gd name="connsiteX3" fmla="*/ 0 w 5370290"/>
              <a:gd name="connsiteY3" fmla="*/ 5200040 h 52000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70290" h="5200040">
                <a:moveTo>
                  <a:pt x="0" y="0"/>
                </a:moveTo>
                <a:lnTo>
                  <a:pt x="5370290" y="0"/>
                </a:lnTo>
                <a:lnTo>
                  <a:pt x="5370290" y="5200040"/>
                </a:lnTo>
                <a:lnTo>
                  <a:pt x="0" y="520004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37ADEDBB-2B31-4469-8356-67CDDB0446E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778629" y="1024676"/>
            <a:ext cx="43807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2943710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7">
            <a:extLst>
              <a:ext uri="{FF2B5EF4-FFF2-40B4-BE49-F238E27FC236}">
                <a16:creationId xmlns:a16="http://schemas.microsoft.com/office/drawing/2014/main" id="{29E6ED9A-78D0-4E30-A071-5B11530A7CD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-1" y="1112668"/>
            <a:ext cx="12192001" cy="4632664"/>
          </a:xfrm>
          <a:custGeom>
            <a:avLst/>
            <a:gdLst>
              <a:gd name="connsiteX0" fmla="*/ 0 w 5370290"/>
              <a:gd name="connsiteY0" fmla="*/ 0 h 5200040"/>
              <a:gd name="connsiteX1" fmla="*/ 5370290 w 5370290"/>
              <a:gd name="connsiteY1" fmla="*/ 0 h 5200040"/>
              <a:gd name="connsiteX2" fmla="*/ 5370290 w 5370290"/>
              <a:gd name="connsiteY2" fmla="*/ 5200040 h 5200040"/>
              <a:gd name="connsiteX3" fmla="*/ 0 w 5370290"/>
              <a:gd name="connsiteY3" fmla="*/ 5200040 h 52000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70290" h="5200040">
                <a:moveTo>
                  <a:pt x="0" y="0"/>
                </a:moveTo>
                <a:lnTo>
                  <a:pt x="5370290" y="0"/>
                </a:lnTo>
                <a:lnTo>
                  <a:pt x="5370290" y="5200040"/>
                </a:lnTo>
                <a:lnTo>
                  <a:pt x="0" y="520004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776892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6427623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73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  <p:sldLayoutId id="2147483669" r:id="rId22"/>
    <p:sldLayoutId id="2147483670" r:id="rId23"/>
    <p:sldLayoutId id="2147483671" r:id="rId24"/>
    <p:sldLayoutId id="2147483672" r:id="rId25"/>
    <p:sldLayoutId id="2147483674" r:id="rId26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.xml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21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png"/><Relationship Id="rId1" Type="http://schemas.openxmlformats.org/officeDocument/2006/relationships/slideLayout" Target="../slideLayouts/slideLayout22.xml"/></Relationships>
</file>

<file path=ppt/slides/_rels/slide2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1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3.xml"/><Relationship Id="rId1" Type="http://schemas.openxmlformats.org/officeDocument/2006/relationships/slideLayout" Target="../slideLayouts/slideLayout1.xml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chart" Target="../charts/chart4.xml"/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pHolder1">
            <a:extLst>
              <a:ext uri="{FF2B5EF4-FFF2-40B4-BE49-F238E27FC236}">
                <a16:creationId xmlns:a16="http://schemas.microsoft.com/office/drawing/2014/main" id="{443E5E05-B2D6-4434-BC27-1683EF93D08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BE9F3BF-F487-40BA-AA62-BE038BAE84FB}"/>
              </a:ext>
            </a:extLst>
          </p:cNvPr>
          <p:cNvSpPr/>
          <p:nvPr/>
        </p:nvSpPr>
        <p:spPr>
          <a:xfrm>
            <a:off x="589279" y="589280"/>
            <a:ext cx="11013441" cy="6268720"/>
          </a:xfrm>
          <a:prstGeom prst="rect">
            <a:avLst/>
          </a:prstGeom>
          <a:solidFill>
            <a:schemeClr val="accent1">
              <a:alpha val="97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353D1113-7352-46C9-989D-EC217015061F}"/>
              </a:ext>
            </a:extLst>
          </p:cNvPr>
          <p:cNvGrpSpPr/>
          <p:nvPr/>
        </p:nvGrpSpPr>
        <p:grpSpPr>
          <a:xfrm>
            <a:off x="814775" y="816352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117234B8-7FC8-4782-A56D-7B2F9810A91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B375CF07-2D4A-439A-8F31-F4A72FD7890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13FEA58D-897C-4C08-8ACB-BE1F784F152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D83BF7F0-786A-4979-A64F-704FDF94CB5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540872A0-26EE-4D5F-BB8D-C2E5D6679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77" name="Group 76">
            <a:extLst>
              <a:ext uri="{FF2B5EF4-FFF2-40B4-BE49-F238E27FC236}">
                <a16:creationId xmlns:a16="http://schemas.microsoft.com/office/drawing/2014/main" id="{D1688BAF-7F2B-4570-8DA4-3D9EEAE72C39}"/>
              </a:ext>
            </a:extLst>
          </p:cNvPr>
          <p:cNvGrpSpPr>
            <a:grpSpLocks noChangeAspect="1"/>
          </p:cNvGrpSpPr>
          <p:nvPr/>
        </p:nvGrpSpPr>
        <p:grpSpPr>
          <a:xfrm>
            <a:off x="10645706" y="818717"/>
            <a:ext cx="731520" cy="717647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D33D7B5D-A11E-4A0C-B3EE-D761B4D996FF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6758CFDD-ACC7-4F71-BEBD-77E935F60262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DFC0C69A-6775-4D5B-B2C6-EE0C0864BCA0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59C0B7EC-FF34-4984-8B9E-1C31AB26DD3A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9A1A8688-B137-4A47-B627-8DBF96532F45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CB8EB82D-37C9-4116-8AD8-358F0A6CDAAE}"/>
              </a:ext>
            </a:extLst>
          </p:cNvPr>
          <p:cNvSpPr/>
          <p:nvPr/>
        </p:nvSpPr>
        <p:spPr>
          <a:xfrm>
            <a:off x="428816" y="428816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25" name="Graphic 6">
            <a:extLst>
              <a:ext uri="{FF2B5EF4-FFF2-40B4-BE49-F238E27FC236}">
                <a16:creationId xmlns:a16="http://schemas.microsoft.com/office/drawing/2014/main" id="{3299ED65-2A65-4146-88F9-ED652948ABC0}"/>
              </a:ext>
            </a:extLst>
          </p:cNvPr>
          <p:cNvSpPr/>
          <p:nvPr/>
        </p:nvSpPr>
        <p:spPr>
          <a:xfrm flipH="1">
            <a:off x="10772772" y="428816"/>
            <a:ext cx="990412" cy="990407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9" name="Group 78">
            <a:extLst>
              <a:ext uri="{FF2B5EF4-FFF2-40B4-BE49-F238E27FC236}">
                <a16:creationId xmlns:a16="http://schemas.microsoft.com/office/drawing/2014/main" id="{AB7112BB-74D3-4191-BB96-EC0ED6DFC2A1}"/>
              </a:ext>
            </a:extLst>
          </p:cNvPr>
          <p:cNvGrpSpPr/>
          <p:nvPr/>
        </p:nvGrpSpPr>
        <p:grpSpPr>
          <a:xfrm flipV="1">
            <a:off x="814775" y="5943466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518C3B80-884E-4FEE-BE86-B02AD059AF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3F2C9A9C-8480-49E3-A67F-498C8565B95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49C9D60-07A0-40F7-9E59-3FC210D08F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6409046-C21A-4461-AA91-8291A38687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F938551E-7D04-4625-9A04-8E63E45E0D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85" name="Group 84">
            <a:extLst>
              <a:ext uri="{FF2B5EF4-FFF2-40B4-BE49-F238E27FC236}">
                <a16:creationId xmlns:a16="http://schemas.microsoft.com/office/drawing/2014/main" id="{A0B9F31E-80D8-4789-B30F-EAB6732F5FC2}"/>
              </a:ext>
            </a:extLst>
          </p:cNvPr>
          <p:cNvGrpSpPr>
            <a:grpSpLocks noChangeAspect="1"/>
          </p:cNvGrpSpPr>
          <p:nvPr/>
        </p:nvGrpSpPr>
        <p:grpSpPr>
          <a:xfrm flipV="1">
            <a:off x="10632823" y="5936023"/>
            <a:ext cx="731520" cy="717647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24DAAC03-054B-4783-9E5E-C743E3275AE9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687006D-64F6-4B9F-9429-7F65F9F28506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F5409EEC-C932-4024-9511-44C7BCDF7773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251FF173-A135-452A-8CBA-734ADB6842A5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659EFD75-0502-4426-9012-09AAF68A1A48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6" name="Freeform: Shape 55">
            <a:extLst>
              <a:ext uri="{FF2B5EF4-FFF2-40B4-BE49-F238E27FC236}">
                <a16:creationId xmlns:a16="http://schemas.microsoft.com/office/drawing/2014/main" id="{489A32C8-3E63-416B-A2F6-240A5A01CB51}"/>
              </a:ext>
            </a:extLst>
          </p:cNvPr>
          <p:cNvSpPr/>
          <p:nvPr/>
        </p:nvSpPr>
        <p:spPr>
          <a:xfrm rot="10800000">
            <a:off x="4404360" y="4457006"/>
            <a:ext cx="3383280" cy="60103"/>
          </a:xfrm>
          <a:custGeom>
            <a:avLst/>
            <a:gdLst>
              <a:gd name="connsiteX0" fmla="*/ 79439 w 2235803"/>
              <a:gd name="connsiteY0" fmla="*/ 0 h 60103"/>
              <a:gd name="connsiteX1" fmla="*/ 101665 w 2235803"/>
              <a:gd name="connsiteY1" fmla="*/ 22955 h 60103"/>
              <a:gd name="connsiteX2" fmla="*/ 2143641 w 2235803"/>
              <a:gd name="connsiteY2" fmla="*/ 22955 h 60103"/>
              <a:gd name="connsiteX3" fmla="*/ 2165794 w 2235803"/>
              <a:gd name="connsiteY3" fmla="*/ 0 h 60103"/>
              <a:gd name="connsiteX4" fmla="*/ 2235803 w 2235803"/>
              <a:gd name="connsiteY4" fmla="*/ 30004 h 60103"/>
              <a:gd name="connsiteX5" fmla="*/ 2165794 w 2235803"/>
              <a:gd name="connsiteY5" fmla="*/ 60103 h 60103"/>
              <a:gd name="connsiteX6" fmla="*/ 2143802 w 2235803"/>
              <a:gd name="connsiteY6" fmla="*/ 37243 h 60103"/>
              <a:gd name="connsiteX7" fmla="*/ 101503 w 2235803"/>
              <a:gd name="connsiteY7" fmla="*/ 37243 h 60103"/>
              <a:gd name="connsiteX8" fmla="*/ 79439 w 2235803"/>
              <a:gd name="connsiteY8" fmla="*/ 60103 h 60103"/>
              <a:gd name="connsiteX9" fmla="*/ 0 w 2235803"/>
              <a:gd name="connsiteY9" fmla="*/ 30004 h 601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235803" h="60103">
                <a:moveTo>
                  <a:pt x="79439" y="0"/>
                </a:moveTo>
                <a:lnTo>
                  <a:pt x="101665" y="22955"/>
                </a:lnTo>
                <a:lnTo>
                  <a:pt x="2143641" y="22955"/>
                </a:lnTo>
                <a:lnTo>
                  <a:pt x="2165794" y="0"/>
                </a:lnTo>
                <a:lnTo>
                  <a:pt x="2235803" y="30004"/>
                </a:lnTo>
                <a:lnTo>
                  <a:pt x="2165794" y="60103"/>
                </a:lnTo>
                <a:lnTo>
                  <a:pt x="2143802" y="37243"/>
                </a:lnTo>
                <a:lnTo>
                  <a:pt x="101503" y="37243"/>
                </a:lnTo>
                <a:lnTo>
                  <a:pt x="79439" y="60103"/>
                </a:lnTo>
                <a:lnTo>
                  <a:pt x="0" y="3000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CCC23D4B-F821-48F9-8AAA-BDE4B2E8C2AA}"/>
              </a:ext>
            </a:extLst>
          </p:cNvPr>
          <p:cNvSpPr txBox="1"/>
          <p:nvPr/>
        </p:nvSpPr>
        <p:spPr>
          <a:xfrm>
            <a:off x="4042785" y="4570756"/>
            <a:ext cx="410642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spc="300" dirty="0">
                <a:solidFill>
                  <a:schemeClr val="bg2"/>
                </a:solidFill>
              </a:rPr>
              <a:t>art deco presentation template</a:t>
            </a:r>
            <a:endParaRPr lang="en-ID" sz="1200" spc="300" dirty="0">
              <a:solidFill>
                <a:schemeClr val="bg2"/>
              </a:solidFill>
            </a:endParaRPr>
          </a:p>
        </p:txBody>
      </p:sp>
      <p:grpSp>
        <p:nvGrpSpPr>
          <p:cNvPr id="134" name="Group 133">
            <a:extLst>
              <a:ext uri="{FF2B5EF4-FFF2-40B4-BE49-F238E27FC236}">
                <a16:creationId xmlns:a16="http://schemas.microsoft.com/office/drawing/2014/main" id="{672A396B-FB4A-4E70-89B1-74B5759E6208}"/>
              </a:ext>
            </a:extLst>
          </p:cNvPr>
          <p:cNvGrpSpPr/>
          <p:nvPr/>
        </p:nvGrpSpPr>
        <p:grpSpPr>
          <a:xfrm>
            <a:off x="4483635" y="4255048"/>
            <a:ext cx="3224728" cy="48047"/>
            <a:chOff x="4669778" y="4119806"/>
            <a:chExt cx="3224728" cy="48047"/>
          </a:xfrm>
        </p:grpSpPr>
        <p:sp>
          <p:nvSpPr>
            <p:cNvPr id="92" name="Oval 91">
              <a:extLst>
                <a:ext uri="{FF2B5EF4-FFF2-40B4-BE49-F238E27FC236}">
                  <a16:creationId xmlns:a16="http://schemas.microsoft.com/office/drawing/2014/main" id="{DF3DA255-12A0-48A4-828F-C860E3DD0FD9}"/>
                </a:ext>
              </a:extLst>
            </p:cNvPr>
            <p:cNvSpPr/>
            <p:nvPr/>
          </p:nvSpPr>
          <p:spPr>
            <a:xfrm>
              <a:off x="4669778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3" name="Oval 92">
              <a:extLst>
                <a:ext uri="{FF2B5EF4-FFF2-40B4-BE49-F238E27FC236}">
                  <a16:creationId xmlns:a16="http://schemas.microsoft.com/office/drawing/2014/main" id="{1B7ECADA-529C-48B7-BCE1-BD2013BCDD62}"/>
                </a:ext>
              </a:extLst>
            </p:cNvPr>
            <p:cNvSpPr/>
            <p:nvPr/>
          </p:nvSpPr>
          <p:spPr>
            <a:xfrm>
              <a:off x="476316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4" name="Oval 93">
              <a:extLst>
                <a:ext uri="{FF2B5EF4-FFF2-40B4-BE49-F238E27FC236}">
                  <a16:creationId xmlns:a16="http://schemas.microsoft.com/office/drawing/2014/main" id="{F6B6E073-3C60-46C6-844E-51E468879F69}"/>
                </a:ext>
              </a:extLst>
            </p:cNvPr>
            <p:cNvSpPr/>
            <p:nvPr/>
          </p:nvSpPr>
          <p:spPr>
            <a:xfrm>
              <a:off x="4856560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5" name="Oval 94">
              <a:extLst>
                <a:ext uri="{FF2B5EF4-FFF2-40B4-BE49-F238E27FC236}">
                  <a16:creationId xmlns:a16="http://schemas.microsoft.com/office/drawing/2014/main" id="{D38F965C-0408-49C1-8EBF-1C85EAEE8A78}"/>
                </a:ext>
              </a:extLst>
            </p:cNvPr>
            <p:cNvSpPr/>
            <p:nvPr/>
          </p:nvSpPr>
          <p:spPr>
            <a:xfrm>
              <a:off x="494995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6" name="Oval 95">
              <a:extLst>
                <a:ext uri="{FF2B5EF4-FFF2-40B4-BE49-F238E27FC236}">
                  <a16:creationId xmlns:a16="http://schemas.microsoft.com/office/drawing/2014/main" id="{CBF2273A-19E0-4ED3-861F-CA5648BED4A2}"/>
                </a:ext>
              </a:extLst>
            </p:cNvPr>
            <p:cNvSpPr/>
            <p:nvPr/>
          </p:nvSpPr>
          <p:spPr>
            <a:xfrm>
              <a:off x="504334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7" name="Oval 96">
              <a:extLst>
                <a:ext uri="{FF2B5EF4-FFF2-40B4-BE49-F238E27FC236}">
                  <a16:creationId xmlns:a16="http://schemas.microsoft.com/office/drawing/2014/main" id="{E4080727-65A7-4E9B-B984-E9CB88B720D2}"/>
                </a:ext>
              </a:extLst>
            </p:cNvPr>
            <p:cNvSpPr/>
            <p:nvPr/>
          </p:nvSpPr>
          <p:spPr>
            <a:xfrm>
              <a:off x="5137277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8" name="Oval 97">
              <a:extLst>
                <a:ext uri="{FF2B5EF4-FFF2-40B4-BE49-F238E27FC236}">
                  <a16:creationId xmlns:a16="http://schemas.microsoft.com/office/drawing/2014/main" id="{27BD9DC8-ED15-4460-A06E-C1F29618499D}"/>
                </a:ext>
              </a:extLst>
            </p:cNvPr>
            <p:cNvSpPr/>
            <p:nvPr/>
          </p:nvSpPr>
          <p:spPr>
            <a:xfrm>
              <a:off x="523154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9" name="Oval 98">
              <a:extLst>
                <a:ext uri="{FF2B5EF4-FFF2-40B4-BE49-F238E27FC236}">
                  <a16:creationId xmlns:a16="http://schemas.microsoft.com/office/drawing/2014/main" id="{EF510E03-C79F-4635-ADE2-0B72D5BB365A}"/>
                </a:ext>
              </a:extLst>
            </p:cNvPr>
            <p:cNvSpPr/>
            <p:nvPr/>
          </p:nvSpPr>
          <p:spPr>
            <a:xfrm>
              <a:off x="5324940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0" name="Oval 99">
              <a:extLst>
                <a:ext uri="{FF2B5EF4-FFF2-40B4-BE49-F238E27FC236}">
                  <a16:creationId xmlns:a16="http://schemas.microsoft.com/office/drawing/2014/main" id="{C74B07A5-E943-401B-8496-2B4DBE350146}"/>
                </a:ext>
              </a:extLst>
            </p:cNvPr>
            <p:cNvSpPr/>
            <p:nvPr/>
          </p:nvSpPr>
          <p:spPr>
            <a:xfrm>
              <a:off x="541833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1" name="Oval 100">
              <a:extLst>
                <a:ext uri="{FF2B5EF4-FFF2-40B4-BE49-F238E27FC236}">
                  <a16:creationId xmlns:a16="http://schemas.microsoft.com/office/drawing/2014/main" id="{B74EBD8F-2201-4739-866E-F0B3F9F1C777}"/>
                </a:ext>
              </a:extLst>
            </p:cNvPr>
            <p:cNvSpPr/>
            <p:nvPr/>
          </p:nvSpPr>
          <p:spPr>
            <a:xfrm>
              <a:off x="5511722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2" name="Oval 101">
              <a:extLst>
                <a:ext uri="{FF2B5EF4-FFF2-40B4-BE49-F238E27FC236}">
                  <a16:creationId xmlns:a16="http://schemas.microsoft.com/office/drawing/2014/main" id="{DDD6F49A-CFD6-496F-A286-E8C7609CB98F}"/>
                </a:ext>
              </a:extLst>
            </p:cNvPr>
            <p:cNvSpPr/>
            <p:nvPr/>
          </p:nvSpPr>
          <p:spPr>
            <a:xfrm>
              <a:off x="560511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3" name="Oval 102">
              <a:extLst>
                <a:ext uri="{FF2B5EF4-FFF2-40B4-BE49-F238E27FC236}">
                  <a16:creationId xmlns:a16="http://schemas.microsoft.com/office/drawing/2014/main" id="{C484009A-9700-43F5-9F8C-2CADD9750D1F}"/>
                </a:ext>
              </a:extLst>
            </p:cNvPr>
            <p:cNvSpPr/>
            <p:nvPr/>
          </p:nvSpPr>
          <p:spPr>
            <a:xfrm>
              <a:off x="5699049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4" name="Oval 103">
              <a:extLst>
                <a:ext uri="{FF2B5EF4-FFF2-40B4-BE49-F238E27FC236}">
                  <a16:creationId xmlns:a16="http://schemas.microsoft.com/office/drawing/2014/main" id="{7CCF488A-6E5A-4508-8320-5BE5330B510E}"/>
                </a:ext>
              </a:extLst>
            </p:cNvPr>
            <p:cNvSpPr/>
            <p:nvPr/>
          </p:nvSpPr>
          <p:spPr>
            <a:xfrm>
              <a:off x="579298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5" name="Oval 104">
              <a:extLst>
                <a:ext uri="{FF2B5EF4-FFF2-40B4-BE49-F238E27FC236}">
                  <a16:creationId xmlns:a16="http://schemas.microsoft.com/office/drawing/2014/main" id="{839CDDDC-7D55-452F-9B2A-49F590FADE01}"/>
                </a:ext>
              </a:extLst>
            </p:cNvPr>
            <p:cNvSpPr/>
            <p:nvPr/>
          </p:nvSpPr>
          <p:spPr>
            <a:xfrm>
              <a:off x="5886374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6" name="Oval 105">
              <a:extLst>
                <a:ext uri="{FF2B5EF4-FFF2-40B4-BE49-F238E27FC236}">
                  <a16:creationId xmlns:a16="http://schemas.microsoft.com/office/drawing/2014/main" id="{11EFD7E9-DBF5-4153-92E1-826E69AC02D5}"/>
                </a:ext>
              </a:extLst>
            </p:cNvPr>
            <p:cNvSpPr/>
            <p:nvPr/>
          </p:nvSpPr>
          <p:spPr>
            <a:xfrm>
              <a:off x="597976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7" name="Oval 106">
              <a:extLst>
                <a:ext uri="{FF2B5EF4-FFF2-40B4-BE49-F238E27FC236}">
                  <a16:creationId xmlns:a16="http://schemas.microsoft.com/office/drawing/2014/main" id="{A22C42E9-673D-4693-A596-3B50A64F118D}"/>
                </a:ext>
              </a:extLst>
            </p:cNvPr>
            <p:cNvSpPr/>
            <p:nvPr/>
          </p:nvSpPr>
          <p:spPr>
            <a:xfrm>
              <a:off x="607315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8" name="Oval 107">
              <a:extLst>
                <a:ext uri="{FF2B5EF4-FFF2-40B4-BE49-F238E27FC236}">
                  <a16:creationId xmlns:a16="http://schemas.microsoft.com/office/drawing/2014/main" id="{D942D8F2-B41A-4827-BF8B-E710570E9483}"/>
                </a:ext>
              </a:extLst>
            </p:cNvPr>
            <p:cNvSpPr/>
            <p:nvPr/>
          </p:nvSpPr>
          <p:spPr>
            <a:xfrm>
              <a:off x="6166547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9" name="Oval 108">
              <a:extLst>
                <a:ext uri="{FF2B5EF4-FFF2-40B4-BE49-F238E27FC236}">
                  <a16:creationId xmlns:a16="http://schemas.microsoft.com/office/drawing/2014/main" id="{E832410B-AF29-4FAC-89BD-0BDFE62824BB}"/>
                </a:ext>
              </a:extLst>
            </p:cNvPr>
            <p:cNvSpPr/>
            <p:nvPr/>
          </p:nvSpPr>
          <p:spPr>
            <a:xfrm>
              <a:off x="6260483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1" name="Oval 110">
              <a:extLst>
                <a:ext uri="{FF2B5EF4-FFF2-40B4-BE49-F238E27FC236}">
                  <a16:creationId xmlns:a16="http://schemas.microsoft.com/office/drawing/2014/main" id="{CC186236-FE50-4584-8D0B-85A39284C620}"/>
                </a:ext>
              </a:extLst>
            </p:cNvPr>
            <p:cNvSpPr/>
            <p:nvPr/>
          </p:nvSpPr>
          <p:spPr>
            <a:xfrm>
              <a:off x="6352386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2" name="Oval 111">
              <a:extLst>
                <a:ext uri="{FF2B5EF4-FFF2-40B4-BE49-F238E27FC236}">
                  <a16:creationId xmlns:a16="http://schemas.microsoft.com/office/drawing/2014/main" id="{77905280-CD51-48B8-8461-CD0833917246}"/>
                </a:ext>
              </a:extLst>
            </p:cNvPr>
            <p:cNvSpPr/>
            <p:nvPr/>
          </p:nvSpPr>
          <p:spPr>
            <a:xfrm>
              <a:off x="644577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3" name="Oval 112">
              <a:extLst>
                <a:ext uri="{FF2B5EF4-FFF2-40B4-BE49-F238E27FC236}">
                  <a16:creationId xmlns:a16="http://schemas.microsoft.com/office/drawing/2014/main" id="{8B6BD6C6-5BCD-4012-B869-013148F2344C}"/>
                </a:ext>
              </a:extLst>
            </p:cNvPr>
            <p:cNvSpPr/>
            <p:nvPr/>
          </p:nvSpPr>
          <p:spPr>
            <a:xfrm>
              <a:off x="6539168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4" name="Oval 113">
              <a:extLst>
                <a:ext uri="{FF2B5EF4-FFF2-40B4-BE49-F238E27FC236}">
                  <a16:creationId xmlns:a16="http://schemas.microsoft.com/office/drawing/2014/main" id="{BE646C62-5641-4286-894F-5B23E6FE2AF4}"/>
                </a:ext>
              </a:extLst>
            </p:cNvPr>
            <p:cNvSpPr/>
            <p:nvPr/>
          </p:nvSpPr>
          <p:spPr>
            <a:xfrm>
              <a:off x="6632559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5" name="Oval 114">
              <a:extLst>
                <a:ext uri="{FF2B5EF4-FFF2-40B4-BE49-F238E27FC236}">
                  <a16:creationId xmlns:a16="http://schemas.microsoft.com/office/drawing/2014/main" id="{2A5D4DA9-FB9F-477D-9744-571FA13F308C}"/>
                </a:ext>
              </a:extLst>
            </p:cNvPr>
            <p:cNvSpPr/>
            <p:nvPr/>
          </p:nvSpPr>
          <p:spPr>
            <a:xfrm>
              <a:off x="672595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6" name="Oval 115">
              <a:extLst>
                <a:ext uri="{FF2B5EF4-FFF2-40B4-BE49-F238E27FC236}">
                  <a16:creationId xmlns:a16="http://schemas.microsoft.com/office/drawing/2014/main" id="{A4BC34CE-C5BD-4E0E-8DE9-4214E87FA7D7}"/>
                </a:ext>
              </a:extLst>
            </p:cNvPr>
            <p:cNvSpPr/>
            <p:nvPr/>
          </p:nvSpPr>
          <p:spPr>
            <a:xfrm>
              <a:off x="681988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7" name="Oval 116">
              <a:extLst>
                <a:ext uri="{FF2B5EF4-FFF2-40B4-BE49-F238E27FC236}">
                  <a16:creationId xmlns:a16="http://schemas.microsoft.com/office/drawing/2014/main" id="{BFD9627E-7AE5-4E94-96E5-669F7A0682AF}"/>
                </a:ext>
              </a:extLst>
            </p:cNvPr>
            <p:cNvSpPr/>
            <p:nvPr/>
          </p:nvSpPr>
          <p:spPr>
            <a:xfrm>
              <a:off x="691415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8" name="Oval 117">
              <a:extLst>
                <a:ext uri="{FF2B5EF4-FFF2-40B4-BE49-F238E27FC236}">
                  <a16:creationId xmlns:a16="http://schemas.microsoft.com/office/drawing/2014/main" id="{ACF2A291-3781-4284-B77D-B791AB352E81}"/>
                </a:ext>
              </a:extLst>
            </p:cNvPr>
            <p:cNvSpPr/>
            <p:nvPr/>
          </p:nvSpPr>
          <p:spPr>
            <a:xfrm>
              <a:off x="7007548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9" name="Oval 118">
              <a:extLst>
                <a:ext uri="{FF2B5EF4-FFF2-40B4-BE49-F238E27FC236}">
                  <a16:creationId xmlns:a16="http://schemas.microsoft.com/office/drawing/2014/main" id="{39ED7CFE-A19C-47B5-A234-78737A366A01}"/>
                </a:ext>
              </a:extLst>
            </p:cNvPr>
            <p:cNvSpPr/>
            <p:nvPr/>
          </p:nvSpPr>
          <p:spPr>
            <a:xfrm>
              <a:off x="710094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20" name="Oval 119">
              <a:extLst>
                <a:ext uri="{FF2B5EF4-FFF2-40B4-BE49-F238E27FC236}">
                  <a16:creationId xmlns:a16="http://schemas.microsoft.com/office/drawing/2014/main" id="{AD56FB43-E70F-49F9-AC7E-24F67DED098C}"/>
                </a:ext>
              </a:extLst>
            </p:cNvPr>
            <p:cNvSpPr/>
            <p:nvPr/>
          </p:nvSpPr>
          <p:spPr>
            <a:xfrm>
              <a:off x="719433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21" name="Oval 120">
              <a:extLst>
                <a:ext uri="{FF2B5EF4-FFF2-40B4-BE49-F238E27FC236}">
                  <a16:creationId xmlns:a16="http://schemas.microsoft.com/office/drawing/2014/main" id="{DF57B402-92F4-4238-BF46-DE7CF765547A}"/>
                </a:ext>
              </a:extLst>
            </p:cNvPr>
            <p:cNvSpPr/>
            <p:nvPr/>
          </p:nvSpPr>
          <p:spPr>
            <a:xfrm>
              <a:off x="728772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22" name="Oval 121">
              <a:extLst>
                <a:ext uri="{FF2B5EF4-FFF2-40B4-BE49-F238E27FC236}">
                  <a16:creationId xmlns:a16="http://schemas.microsoft.com/office/drawing/2014/main" id="{2369B53B-39BC-4C0E-95E6-971EDAE3ECD0}"/>
                </a:ext>
              </a:extLst>
            </p:cNvPr>
            <p:cNvSpPr/>
            <p:nvPr/>
          </p:nvSpPr>
          <p:spPr>
            <a:xfrm>
              <a:off x="7381657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23" name="Oval 122">
              <a:extLst>
                <a:ext uri="{FF2B5EF4-FFF2-40B4-BE49-F238E27FC236}">
                  <a16:creationId xmlns:a16="http://schemas.microsoft.com/office/drawing/2014/main" id="{4DA13A96-5948-4F14-901A-E26EC57152B1}"/>
                </a:ext>
              </a:extLst>
            </p:cNvPr>
            <p:cNvSpPr/>
            <p:nvPr/>
          </p:nvSpPr>
          <p:spPr>
            <a:xfrm>
              <a:off x="747559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0" name="Oval 129">
              <a:extLst>
                <a:ext uri="{FF2B5EF4-FFF2-40B4-BE49-F238E27FC236}">
                  <a16:creationId xmlns:a16="http://schemas.microsoft.com/office/drawing/2014/main" id="{E830193C-BF54-46B1-9956-0903F9648994}"/>
                </a:ext>
              </a:extLst>
            </p:cNvPr>
            <p:cNvSpPr/>
            <p:nvPr/>
          </p:nvSpPr>
          <p:spPr>
            <a:xfrm>
              <a:off x="7566614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1" name="Oval 130">
              <a:extLst>
                <a:ext uri="{FF2B5EF4-FFF2-40B4-BE49-F238E27FC236}">
                  <a16:creationId xmlns:a16="http://schemas.microsoft.com/office/drawing/2014/main" id="{DFAFBF2B-45E2-40A3-9940-0E0A6501F175}"/>
                </a:ext>
              </a:extLst>
            </p:cNvPr>
            <p:cNvSpPr/>
            <p:nvPr/>
          </p:nvSpPr>
          <p:spPr>
            <a:xfrm>
              <a:off x="766000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2" name="Oval 131">
              <a:extLst>
                <a:ext uri="{FF2B5EF4-FFF2-40B4-BE49-F238E27FC236}">
                  <a16:creationId xmlns:a16="http://schemas.microsoft.com/office/drawing/2014/main" id="{5304A31A-4D4C-40AC-A6BF-E3781E8C4DBC}"/>
                </a:ext>
              </a:extLst>
            </p:cNvPr>
            <p:cNvSpPr/>
            <p:nvPr/>
          </p:nvSpPr>
          <p:spPr>
            <a:xfrm>
              <a:off x="775394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3" name="Oval 132">
              <a:extLst>
                <a:ext uri="{FF2B5EF4-FFF2-40B4-BE49-F238E27FC236}">
                  <a16:creationId xmlns:a16="http://schemas.microsoft.com/office/drawing/2014/main" id="{5603A185-23C5-4FB0-B52F-1840CE796BB6}"/>
                </a:ext>
              </a:extLst>
            </p:cNvPr>
            <p:cNvSpPr/>
            <p:nvPr/>
          </p:nvSpPr>
          <p:spPr>
            <a:xfrm>
              <a:off x="784787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139" name="Group 138">
            <a:extLst>
              <a:ext uri="{FF2B5EF4-FFF2-40B4-BE49-F238E27FC236}">
                <a16:creationId xmlns:a16="http://schemas.microsoft.com/office/drawing/2014/main" id="{2F7DF561-1DFF-4F29-94E7-B16C03800AF6}"/>
              </a:ext>
            </a:extLst>
          </p:cNvPr>
          <p:cNvGrpSpPr/>
          <p:nvPr/>
        </p:nvGrpSpPr>
        <p:grpSpPr>
          <a:xfrm>
            <a:off x="5721173" y="1067211"/>
            <a:ext cx="749654" cy="195872"/>
            <a:chOff x="4505142" y="1340392"/>
            <a:chExt cx="1138274" cy="297412"/>
          </a:xfrm>
        </p:grpSpPr>
        <p:sp>
          <p:nvSpPr>
            <p:cNvPr id="136" name="Rectangle 135">
              <a:extLst>
                <a:ext uri="{FF2B5EF4-FFF2-40B4-BE49-F238E27FC236}">
                  <a16:creationId xmlns:a16="http://schemas.microsoft.com/office/drawing/2014/main" id="{929D01C3-9D0C-496C-A0C8-C00B2B7E2F0B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7" name="Rectangle 136">
              <a:extLst>
                <a:ext uri="{FF2B5EF4-FFF2-40B4-BE49-F238E27FC236}">
                  <a16:creationId xmlns:a16="http://schemas.microsoft.com/office/drawing/2014/main" id="{D380555F-AFA6-4C82-9C43-386867EDB37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8" name="Rectangle 137">
              <a:extLst>
                <a:ext uri="{FF2B5EF4-FFF2-40B4-BE49-F238E27FC236}">
                  <a16:creationId xmlns:a16="http://schemas.microsoft.com/office/drawing/2014/main" id="{4DA15055-EDEB-4320-812E-985989178F4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91" name="Group 90">
            <a:extLst>
              <a:ext uri="{FF2B5EF4-FFF2-40B4-BE49-F238E27FC236}">
                <a16:creationId xmlns:a16="http://schemas.microsoft.com/office/drawing/2014/main" id="{4845CF35-7176-48CA-A041-A1E7318E7E21}"/>
              </a:ext>
            </a:extLst>
          </p:cNvPr>
          <p:cNvGrpSpPr/>
          <p:nvPr/>
        </p:nvGrpSpPr>
        <p:grpSpPr>
          <a:xfrm>
            <a:off x="3725562" y="3111994"/>
            <a:ext cx="4740877" cy="841152"/>
            <a:chOff x="3724275" y="3009900"/>
            <a:chExt cx="4740877" cy="841152"/>
          </a:xfrm>
          <a:solidFill>
            <a:schemeClr val="bg2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24447A5-C22F-429D-9050-39854943519F}"/>
                </a:ext>
              </a:extLst>
            </p:cNvPr>
            <p:cNvSpPr/>
            <p:nvPr/>
          </p:nvSpPr>
          <p:spPr>
            <a:xfrm>
              <a:off x="3724275" y="3009900"/>
              <a:ext cx="801147" cy="829341"/>
            </a:xfrm>
            <a:custGeom>
              <a:avLst/>
              <a:gdLst>
                <a:gd name="connsiteX0" fmla="*/ 500444 w 801147"/>
                <a:gd name="connsiteY0" fmla="*/ 806958 h 829341"/>
                <a:gd name="connsiteX1" fmla="*/ 414719 w 801147"/>
                <a:gd name="connsiteY1" fmla="*/ 553307 h 829341"/>
                <a:gd name="connsiteX2" fmla="*/ 182118 w 801147"/>
                <a:gd name="connsiteY2" fmla="*/ 553307 h 829341"/>
                <a:gd name="connsiteX3" fmla="*/ 91631 w 801147"/>
                <a:gd name="connsiteY3" fmla="*/ 806958 h 829341"/>
                <a:gd name="connsiteX4" fmla="*/ 179737 w 801147"/>
                <a:gd name="connsiteY4" fmla="*/ 806958 h 829341"/>
                <a:gd name="connsiteX5" fmla="*/ 179737 w 801147"/>
                <a:gd name="connsiteY5" fmla="*/ 829342 h 829341"/>
                <a:gd name="connsiteX6" fmla="*/ 0 w 801147"/>
                <a:gd name="connsiteY6" fmla="*/ 829342 h 829341"/>
                <a:gd name="connsiteX7" fmla="*/ 0 w 801147"/>
                <a:gd name="connsiteY7" fmla="*/ 806958 h 829341"/>
                <a:gd name="connsiteX8" fmla="*/ 55245 w 801147"/>
                <a:gd name="connsiteY8" fmla="*/ 806958 h 829341"/>
                <a:gd name="connsiteX9" fmla="*/ 354711 w 801147"/>
                <a:gd name="connsiteY9" fmla="*/ 0 h 829341"/>
                <a:gd name="connsiteX10" fmla="*/ 451104 w 801147"/>
                <a:gd name="connsiteY10" fmla="*/ 0 h 829341"/>
                <a:gd name="connsiteX11" fmla="*/ 747046 w 801147"/>
                <a:gd name="connsiteY11" fmla="*/ 806958 h 829341"/>
                <a:gd name="connsiteX12" fmla="*/ 801148 w 801147"/>
                <a:gd name="connsiteY12" fmla="*/ 806958 h 829341"/>
                <a:gd name="connsiteX13" fmla="*/ 801148 w 801147"/>
                <a:gd name="connsiteY13" fmla="*/ 829342 h 829341"/>
                <a:gd name="connsiteX14" fmla="*/ 417005 w 801147"/>
                <a:gd name="connsiteY14" fmla="*/ 829342 h 829341"/>
                <a:gd name="connsiteX15" fmla="*/ 417005 w 801147"/>
                <a:gd name="connsiteY15" fmla="*/ 806958 h 829341"/>
                <a:gd name="connsiteX16" fmla="*/ 303086 w 801147"/>
                <a:gd name="connsiteY16" fmla="*/ 219647 h 829341"/>
                <a:gd name="connsiteX17" fmla="*/ 192596 w 801147"/>
                <a:gd name="connsiteY17" fmla="*/ 527399 h 829341"/>
                <a:gd name="connsiteX18" fmla="*/ 405289 w 801147"/>
                <a:gd name="connsiteY18" fmla="*/ 527399 h 8293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801147" h="829341">
                  <a:moveTo>
                    <a:pt x="500444" y="806958"/>
                  </a:moveTo>
                  <a:lnTo>
                    <a:pt x="414719" y="553307"/>
                  </a:lnTo>
                  <a:lnTo>
                    <a:pt x="182118" y="553307"/>
                  </a:lnTo>
                  <a:lnTo>
                    <a:pt x="91631" y="806958"/>
                  </a:lnTo>
                  <a:lnTo>
                    <a:pt x="179737" y="806958"/>
                  </a:lnTo>
                  <a:lnTo>
                    <a:pt x="179737" y="829342"/>
                  </a:lnTo>
                  <a:lnTo>
                    <a:pt x="0" y="829342"/>
                  </a:lnTo>
                  <a:lnTo>
                    <a:pt x="0" y="806958"/>
                  </a:lnTo>
                  <a:lnTo>
                    <a:pt x="55245" y="806958"/>
                  </a:lnTo>
                  <a:lnTo>
                    <a:pt x="354711" y="0"/>
                  </a:lnTo>
                  <a:lnTo>
                    <a:pt x="451104" y="0"/>
                  </a:lnTo>
                  <a:lnTo>
                    <a:pt x="747046" y="806958"/>
                  </a:lnTo>
                  <a:lnTo>
                    <a:pt x="801148" y="806958"/>
                  </a:lnTo>
                  <a:lnTo>
                    <a:pt x="801148" y="829342"/>
                  </a:lnTo>
                  <a:lnTo>
                    <a:pt x="417005" y="829342"/>
                  </a:lnTo>
                  <a:lnTo>
                    <a:pt x="417005" y="806958"/>
                  </a:lnTo>
                  <a:close/>
                  <a:moveTo>
                    <a:pt x="303086" y="219647"/>
                  </a:moveTo>
                  <a:lnTo>
                    <a:pt x="192596" y="527399"/>
                  </a:lnTo>
                  <a:lnTo>
                    <a:pt x="405289" y="5273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8858119D-2022-4A4F-8BE0-5AA5E4E8E853}"/>
                </a:ext>
              </a:extLst>
            </p:cNvPr>
            <p:cNvSpPr/>
            <p:nvPr/>
          </p:nvSpPr>
          <p:spPr>
            <a:xfrm>
              <a:off x="4544187" y="3268193"/>
              <a:ext cx="565023" cy="571047"/>
            </a:xfrm>
            <a:custGeom>
              <a:avLst/>
              <a:gdLst>
                <a:gd name="connsiteX0" fmla="*/ 392335 w 565023"/>
                <a:gd name="connsiteY0" fmla="*/ 44792 h 571047"/>
                <a:gd name="connsiteX1" fmla="*/ 316135 w 565023"/>
                <a:gd name="connsiteY1" fmla="*/ 101180 h 571047"/>
                <a:gd name="connsiteX2" fmla="*/ 283083 w 565023"/>
                <a:gd name="connsiteY2" fmla="*/ 235101 h 571047"/>
                <a:gd name="connsiteX3" fmla="*/ 283083 w 565023"/>
                <a:gd name="connsiteY3" fmla="*/ 549902 h 571047"/>
                <a:gd name="connsiteX4" fmla="*/ 366427 w 565023"/>
                <a:gd name="connsiteY4" fmla="*/ 549902 h 571047"/>
                <a:gd name="connsiteX5" fmla="*/ 366427 w 565023"/>
                <a:gd name="connsiteY5" fmla="*/ 571048 h 571047"/>
                <a:gd name="connsiteX6" fmla="*/ 0 w 565023"/>
                <a:gd name="connsiteY6" fmla="*/ 571048 h 571047"/>
                <a:gd name="connsiteX7" fmla="*/ 0 w 565023"/>
                <a:gd name="connsiteY7" fmla="*/ 549902 h 571047"/>
                <a:gd name="connsiteX8" fmla="*/ 64579 w 565023"/>
                <a:gd name="connsiteY8" fmla="*/ 549902 h 571047"/>
                <a:gd name="connsiteX9" fmla="*/ 64579 w 565023"/>
                <a:gd name="connsiteY9" fmla="*/ 32981 h 571047"/>
                <a:gd name="connsiteX10" fmla="*/ 0 w 565023"/>
                <a:gd name="connsiteY10" fmla="*/ 32981 h 571047"/>
                <a:gd name="connsiteX11" fmla="*/ 0 w 565023"/>
                <a:gd name="connsiteY11" fmla="*/ 11930 h 571047"/>
                <a:gd name="connsiteX12" fmla="*/ 283083 w 565023"/>
                <a:gd name="connsiteY12" fmla="*/ 11930 h 571047"/>
                <a:gd name="connsiteX13" fmla="*/ 283083 w 565023"/>
                <a:gd name="connsiteY13" fmla="*/ 124611 h 571047"/>
                <a:gd name="connsiteX14" fmla="*/ 440436 w 565023"/>
                <a:gd name="connsiteY14" fmla="*/ 119 h 571047"/>
                <a:gd name="connsiteX15" fmla="*/ 530352 w 565023"/>
                <a:gd name="connsiteY15" fmla="*/ 31266 h 571047"/>
                <a:gd name="connsiteX16" fmla="*/ 565023 w 565023"/>
                <a:gd name="connsiteY16" fmla="*/ 119372 h 571047"/>
                <a:gd name="connsiteX17" fmla="*/ 539115 w 565023"/>
                <a:gd name="connsiteY17" fmla="*/ 206907 h 571047"/>
                <a:gd name="connsiteX18" fmla="*/ 459867 w 565023"/>
                <a:gd name="connsiteY18" fmla="*/ 237006 h 571047"/>
                <a:gd name="connsiteX19" fmla="*/ 381190 w 565023"/>
                <a:gd name="connsiteY19" fmla="*/ 201764 h 571047"/>
                <a:gd name="connsiteX20" fmla="*/ 374713 w 565023"/>
                <a:gd name="connsiteY20" fmla="*/ 104323 h 571047"/>
                <a:gd name="connsiteX21" fmla="*/ 417005 w 565023"/>
                <a:gd name="connsiteY21" fmla="*/ 104323 h 571047"/>
                <a:gd name="connsiteX22" fmla="*/ 392335 w 565023"/>
                <a:gd name="connsiteY22" fmla="*/ 44792 h 57104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565023" h="571047">
                  <a:moveTo>
                    <a:pt x="392335" y="44792"/>
                  </a:moveTo>
                  <a:cubicBezTo>
                    <a:pt x="363379" y="44792"/>
                    <a:pt x="337976" y="63587"/>
                    <a:pt x="316135" y="101180"/>
                  </a:cubicBezTo>
                  <a:cubicBezTo>
                    <a:pt x="293313" y="142051"/>
                    <a:pt x="281902" y="188306"/>
                    <a:pt x="283083" y="235101"/>
                  </a:cubicBezTo>
                  <a:lnTo>
                    <a:pt x="283083" y="549902"/>
                  </a:lnTo>
                  <a:lnTo>
                    <a:pt x="366427" y="549902"/>
                  </a:lnTo>
                  <a:lnTo>
                    <a:pt x="366427" y="571048"/>
                  </a:lnTo>
                  <a:lnTo>
                    <a:pt x="0" y="571048"/>
                  </a:lnTo>
                  <a:lnTo>
                    <a:pt x="0" y="549902"/>
                  </a:lnTo>
                  <a:lnTo>
                    <a:pt x="64579" y="549902"/>
                  </a:lnTo>
                  <a:lnTo>
                    <a:pt x="64579" y="32981"/>
                  </a:lnTo>
                  <a:lnTo>
                    <a:pt x="0" y="32981"/>
                  </a:lnTo>
                  <a:lnTo>
                    <a:pt x="0" y="11930"/>
                  </a:lnTo>
                  <a:lnTo>
                    <a:pt x="283083" y="11930"/>
                  </a:lnTo>
                  <a:lnTo>
                    <a:pt x="283083" y="124611"/>
                  </a:lnTo>
                  <a:cubicBezTo>
                    <a:pt x="299152" y="50908"/>
                    <a:pt x="365017" y="-1203"/>
                    <a:pt x="440436" y="119"/>
                  </a:cubicBezTo>
                  <a:cubicBezTo>
                    <a:pt x="473278" y="-1291"/>
                    <a:pt x="505425" y="9844"/>
                    <a:pt x="530352" y="31266"/>
                  </a:cubicBezTo>
                  <a:cubicBezTo>
                    <a:pt x="553402" y="52031"/>
                    <a:pt x="564956" y="81399"/>
                    <a:pt x="565023" y="119372"/>
                  </a:cubicBezTo>
                  <a:cubicBezTo>
                    <a:pt x="565090" y="157346"/>
                    <a:pt x="556451" y="186524"/>
                    <a:pt x="539115" y="206907"/>
                  </a:cubicBezTo>
                  <a:cubicBezTo>
                    <a:pt x="521875" y="227481"/>
                    <a:pt x="495491" y="237006"/>
                    <a:pt x="459867" y="237006"/>
                  </a:cubicBezTo>
                  <a:cubicBezTo>
                    <a:pt x="424243" y="237006"/>
                    <a:pt x="397955" y="225290"/>
                    <a:pt x="381190" y="201764"/>
                  </a:cubicBezTo>
                  <a:cubicBezTo>
                    <a:pt x="364426" y="178237"/>
                    <a:pt x="362140" y="145852"/>
                    <a:pt x="374713" y="104323"/>
                  </a:cubicBezTo>
                  <a:lnTo>
                    <a:pt x="417005" y="104323"/>
                  </a:lnTo>
                  <a:cubicBezTo>
                    <a:pt x="436559" y="64699"/>
                    <a:pt x="428339" y="44855"/>
                    <a:pt x="392335" y="4479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D5713919-33B9-4117-8C3F-CA1C9F73A36D}"/>
                </a:ext>
              </a:extLst>
            </p:cNvPr>
            <p:cNvSpPr/>
            <p:nvPr/>
          </p:nvSpPr>
          <p:spPr>
            <a:xfrm>
              <a:off x="5119782" y="3074479"/>
              <a:ext cx="456914" cy="776573"/>
            </a:xfrm>
            <a:custGeom>
              <a:avLst/>
              <a:gdLst>
                <a:gd name="connsiteX0" fmla="*/ 64579 w 456914"/>
                <a:gd name="connsiteY0" fmla="*/ 596741 h 776573"/>
                <a:gd name="connsiteX1" fmla="*/ 64579 w 456914"/>
                <a:gd name="connsiteY1" fmla="*/ 226695 h 776573"/>
                <a:gd name="connsiteX2" fmla="*/ 0 w 456914"/>
                <a:gd name="connsiteY2" fmla="*/ 226695 h 776573"/>
                <a:gd name="connsiteX3" fmla="*/ 0 w 456914"/>
                <a:gd name="connsiteY3" fmla="*/ 205645 h 776573"/>
                <a:gd name="connsiteX4" fmla="*/ 64579 w 456914"/>
                <a:gd name="connsiteY4" fmla="*/ 205645 h 776573"/>
                <a:gd name="connsiteX5" fmla="*/ 64579 w 456914"/>
                <a:gd name="connsiteY5" fmla="*/ 54102 h 776573"/>
                <a:gd name="connsiteX6" fmla="*/ 283083 w 456914"/>
                <a:gd name="connsiteY6" fmla="*/ 0 h 776573"/>
                <a:gd name="connsiteX7" fmla="*/ 283083 w 456914"/>
                <a:gd name="connsiteY7" fmla="*/ 205645 h 776573"/>
                <a:gd name="connsiteX8" fmla="*/ 435483 w 456914"/>
                <a:gd name="connsiteY8" fmla="*/ 205645 h 776573"/>
                <a:gd name="connsiteX9" fmla="*/ 435483 w 456914"/>
                <a:gd name="connsiteY9" fmla="*/ 226695 h 776573"/>
                <a:gd name="connsiteX10" fmla="*/ 283083 w 456914"/>
                <a:gd name="connsiteY10" fmla="*/ 226695 h 776573"/>
                <a:gd name="connsiteX11" fmla="*/ 283083 w 456914"/>
                <a:gd name="connsiteY11" fmla="*/ 622649 h 776573"/>
                <a:gd name="connsiteX12" fmla="*/ 294227 w 456914"/>
                <a:gd name="connsiteY12" fmla="*/ 703612 h 776573"/>
                <a:gd name="connsiteX13" fmla="*/ 340614 w 456914"/>
                <a:gd name="connsiteY13" fmla="*/ 729520 h 776573"/>
                <a:gd name="connsiteX14" fmla="*/ 402336 w 456914"/>
                <a:gd name="connsiteY14" fmla="*/ 694277 h 776573"/>
                <a:gd name="connsiteX15" fmla="*/ 436912 w 456914"/>
                <a:gd name="connsiteY15" fmla="*/ 597980 h 776573"/>
                <a:gd name="connsiteX16" fmla="*/ 456914 w 456914"/>
                <a:gd name="connsiteY16" fmla="*/ 600266 h 776573"/>
                <a:gd name="connsiteX17" fmla="*/ 405194 w 456914"/>
                <a:gd name="connsiteY17" fmla="*/ 728948 h 776573"/>
                <a:gd name="connsiteX18" fmla="*/ 265462 w 456914"/>
                <a:gd name="connsiteY18" fmla="*/ 776573 h 776573"/>
                <a:gd name="connsiteX19" fmla="*/ 116300 w 456914"/>
                <a:gd name="connsiteY19" fmla="*/ 737807 h 776573"/>
                <a:gd name="connsiteX20" fmla="*/ 64579 w 456914"/>
                <a:gd name="connsiteY20" fmla="*/ 596741 h 7765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456914" h="776573">
                  <a:moveTo>
                    <a:pt x="64579" y="596741"/>
                  </a:moveTo>
                  <a:lnTo>
                    <a:pt x="64579" y="226695"/>
                  </a:lnTo>
                  <a:lnTo>
                    <a:pt x="0" y="226695"/>
                  </a:lnTo>
                  <a:lnTo>
                    <a:pt x="0" y="205645"/>
                  </a:lnTo>
                  <a:lnTo>
                    <a:pt x="64579" y="205645"/>
                  </a:lnTo>
                  <a:lnTo>
                    <a:pt x="64579" y="54102"/>
                  </a:lnTo>
                  <a:lnTo>
                    <a:pt x="283083" y="0"/>
                  </a:lnTo>
                  <a:lnTo>
                    <a:pt x="283083" y="205645"/>
                  </a:lnTo>
                  <a:lnTo>
                    <a:pt x="435483" y="205645"/>
                  </a:lnTo>
                  <a:lnTo>
                    <a:pt x="435483" y="226695"/>
                  </a:lnTo>
                  <a:lnTo>
                    <a:pt x="283083" y="226695"/>
                  </a:lnTo>
                  <a:lnTo>
                    <a:pt x="283083" y="622649"/>
                  </a:lnTo>
                  <a:cubicBezTo>
                    <a:pt x="283083" y="659416"/>
                    <a:pt x="286798" y="686467"/>
                    <a:pt x="294227" y="703612"/>
                  </a:cubicBezTo>
                  <a:cubicBezTo>
                    <a:pt x="301657" y="720757"/>
                    <a:pt x="317087" y="729520"/>
                    <a:pt x="340614" y="729520"/>
                  </a:cubicBezTo>
                  <a:cubicBezTo>
                    <a:pt x="364141" y="729520"/>
                    <a:pt x="384620" y="717709"/>
                    <a:pt x="402336" y="694277"/>
                  </a:cubicBezTo>
                  <a:cubicBezTo>
                    <a:pt x="421824" y="665620"/>
                    <a:pt x="433721" y="632488"/>
                    <a:pt x="436912" y="597980"/>
                  </a:cubicBezTo>
                  <a:lnTo>
                    <a:pt x="456914" y="600266"/>
                  </a:lnTo>
                  <a:cubicBezTo>
                    <a:pt x="450561" y="654304"/>
                    <a:pt x="433321" y="697199"/>
                    <a:pt x="405194" y="728948"/>
                  </a:cubicBezTo>
                  <a:cubicBezTo>
                    <a:pt x="377066" y="760698"/>
                    <a:pt x="330489" y="776573"/>
                    <a:pt x="265462" y="776573"/>
                  </a:cubicBezTo>
                  <a:cubicBezTo>
                    <a:pt x="200435" y="776573"/>
                    <a:pt x="150714" y="763651"/>
                    <a:pt x="116300" y="737807"/>
                  </a:cubicBezTo>
                  <a:cubicBezTo>
                    <a:pt x="81886" y="711962"/>
                    <a:pt x="64646" y="664940"/>
                    <a:pt x="64579" y="5967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C12C4700-935C-4828-B910-2CD942602A00}"/>
                </a:ext>
              </a:extLst>
            </p:cNvPr>
            <p:cNvSpPr/>
            <p:nvPr/>
          </p:nvSpPr>
          <p:spPr>
            <a:xfrm>
              <a:off x="5812821" y="3016948"/>
              <a:ext cx="814006" cy="822293"/>
            </a:xfrm>
            <a:custGeom>
              <a:avLst/>
              <a:gdLst>
                <a:gd name="connsiteX0" fmla="*/ 814007 w 814006"/>
                <a:gd name="connsiteY0" fmla="*/ 397002 h 822293"/>
                <a:gd name="connsiteX1" fmla="*/ 677704 w 814006"/>
                <a:gd name="connsiteY1" fmla="*/ 734187 h 822293"/>
                <a:gd name="connsiteX2" fmla="*/ 332422 w 814006"/>
                <a:gd name="connsiteY2" fmla="*/ 822293 h 822293"/>
                <a:gd name="connsiteX3" fmla="*/ 0 w 814006"/>
                <a:gd name="connsiteY3" fmla="*/ 822293 h 822293"/>
                <a:gd name="connsiteX4" fmla="*/ 0 w 814006"/>
                <a:gd name="connsiteY4" fmla="*/ 799910 h 822293"/>
                <a:gd name="connsiteX5" fmla="*/ 77533 w 814006"/>
                <a:gd name="connsiteY5" fmla="*/ 799910 h 822293"/>
                <a:gd name="connsiteX6" fmla="*/ 77533 w 814006"/>
                <a:gd name="connsiteY6" fmla="*/ 22289 h 822293"/>
                <a:gd name="connsiteX7" fmla="*/ 0 w 814006"/>
                <a:gd name="connsiteY7" fmla="*/ 22289 h 822293"/>
                <a:gd name="connsiteX8" fmla="*/ 0 w 814006"/>
                <a:gd name="connsiteY8" fmla="*/ 0 h 822293"/>
                <a:gd name="connsiteX9" fmla="*/ 362902 w 814006"/>
                <a:gd name="connsiteY9" fmla="*/ 0 h 822293"/>
                <a:gd name="connsiteX10" fmla="*/ 701231 w 814006"/>
                <a:gd name="connsiteY10" fmla="*/ 92202 h 822293"/>
                <a:gd name="connsiteX11" fmla="*/ 814007 w 814006"/>
                <a:gd name="connsiteY11" fmla="*/ 397002 h 822293"/>
                <a:gd name="connsiteX12" fmla="*/ 306514 w 814006"/>
                <a:gd name="connsiteY12" fmla="*/ 799910 h 822293"/>
                <a:gd name="connsiteX13" fmla="*/ 351187 w 814006"/>
                <a:gd name="connsiteY13" fmla="*/ 799910 h 822293"/>
                <a:gd name="connsiteX14" fmla="*/ 520922 w 814006"/>
                <a:gd name="connsiteY14" fmla="*/ 715994 h 822293"/>
                <a:gd name="connsiteX15" fmla="*/ 572071 w 814006"/>
                <a:gd name="connsiteY15" fmla="*/ 434626 h 822293"/>
                <a:gd name="connsiteX16" fmla="*/ 572071 w 814006"/>
                <a:gd name="connsiteY16" fmla="*/ 366522 h 822293"/>
                <a:gd name="connsiteX17" fmla="*/ 471011 w 814006"/>
                <a:gd name="connsiteY17" fmla="*/ 48197 h 822293"/>
                <a:gd name="connsiteX18" fmla="*/ 334709 w 814006"/>
                <a:gd name="connsiteY18" fmla="*/ 22289 h 822293"/>
                <a:gd name="connsiteX19" fmla="*/ 306134 w 814006"/>
                <a:gd name="connsiteY19" fmla="*/ 22289 h 82229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814006" h="822293">
                  <a:moveTo>
                    <a:pt x="814007" y="397002"/>
                  </a:moveTo>
                  <a:cubicBezTo>
                    <a:pt x="814007" y="558356"/>
                    <a:pt x="768572" y="670751"/>
                    <a:pt x="677704" y="734187"/>
                  </a:cubicBezTo>
                  <a:cubicBezTo>
                    <a:pt x="593951" y="792861"/>
                    <a:pt x="478850" y="822229"/>
                    <a:pt x="332422" y="822293"/>
                  </a:cubicBezTo>
                  <a:lnTo>
                    <a:pt x="0" y="822293"/>
                  </a:lnTo>
                  <a:lnTo>
                    <a:pt x="0" y="799910"/>
                  </a:lnTo>
                  <a:lnTo>
                    <a:pt x="77533" y="799910"/>
                  </a:lnTo>
                  <a:lnTo>
                    <a:pt x="77533" y="22289"/>
                  </a:lnTo>
                  <a:lnTo>
                    <a:pt x="0" y="22289"/>
                  </a:lnTo>
                  <a:lnTo>
                    <a:pt x="0" y="0"/>
                  </a:lnTo>
                  <a:lnTo>
                    <a:pt x="362902" y="0"/>
                  </a:lnTo>
                  <a:cubicBezTo>
                    <a:pt x="513331" y="0"/>
                    <a:pt x="626107" y="30734"/>
                    <a:pt x="701231" y="92202"/>
                  </a:cubicBezTo>
                  <a:cubicBezTo>
                    <a:pt x="776354" y="153670"/>
                    <a:pt x="813940" y="255270"/>
                    <a:pt x="814007" y="397002"/>
                  </a:cubicBezTo>
                  <a:close/>
                  <a:moveTo>
                    <a:pt x="306514" y="799910"/>
                  </a:moveTo>
                  <a:lnTo>
                    <a:pt x="351187" y="799910"/>
                  </a:lnTo>
                  <a:cubicBezTo>
                    <a:pt x="430244" y="799910"/>
                    <a:pt x="486823" y="771937"/>
                    <a:pt x="520922" y="715994"/>
                  </a:cubicBezTo>
                  <a:cubicBezTo>
                    <a:pt x="555022" y="660051"/>
                    <a:pt x="572071" y="566261"/>
                    <a:pt x="572071" y="434626"/>
                  </a:cubicBezTo>
                  <a:lnTo>
                    <a:pt x="572071" y="366522"/>
                  </a:lnTo>
                  <a:cubicBezTo>
                    <a:pt x="572071" y="190310"/>
                    <a:pt x="538382" y="84201"/>
                    <a:pt x="471011" y="48197"/>
                  </a:cubicBezTo>
                  <a:cubicBezTo>
                    <a:pt x="438883" y="30988"/>
                    <a:pt x="393449" y="22352"/>
                    <a:pt x="334709" y="22289"/>
                  </a:cubicBezTo>
                  <a:lnTo>
                    <a:pt x="306134" y="222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DC5DB401-5BDB-440E-9173-95611C8A829D}"/>
                </a:ext>
              </a:extLst>
            </p:cNvPr>
            <p:cNvSpPr/>
            <p:nvPr/>
          </p:nvSpPr>
          <p:spPr>
            <a:xfrm>
              <a:off x="6692167" y="3268313"/>
              <a:ext cx="558387" cy="582645"/>
            </a:xfrm>
            <a:custGeom>
              <a:avLst/>
              <a:gdLst>
                <a:gd name="connsiteX0" fmla="*/ 76203 w 558387"/>
                <a:gd name="connsiteY0" fmla="*/ 504539 h 582645"/>
                <a:gd name="connsiteX1" fmla="*/ 3 w 558387"/>
                <a:gd name="connsiteY1" fmla="*/ 287179 h 582645"/>
                <a:gd name="connsiteX2" fmla="*/ 85251 w 558387"/>
                <a:gd name="connsiteY2" fmla="*/ 74009 h 582645"/>
                <a:gd name="connsiteX3" fmla="*/ 301945 w 558387"/>
                <a:gd name="connsiteY3" fmla="*/ 0 h 582645"/>
                <a:gd name="connsiteX4" fmla="*/ 557977 w 558387"/>
                <a:gd name="connsiteY4" fmla="*/ 267843 h 582645"/>
                <a:gd name="connsiteX5" fmla="*/ 227174 w 558387"/>
                <a:gd name="connsiteY5" fmla="*/ 267843 h 582645"/>
                <a:gd name="connsiteX6" fmla="*/ 227174 w 558387"/>
                <a:gd name="connsiteY6" fmla="*/ 313658 h 582645"/>
                <a:gd name="connsiteX7" fmla="*/ 256511 w 558387"/>
                <a:gd name="connsiteY7" fmla="*/ 487490 h 582645"/>
                <a:gd name="connsiteX8" fmla="*/ 358714 w 558387"/>
                <a:gd name="connsiteY8" fmla="*/ 546259 h 582645"/>
                <a:gd name="connsiteX9" fmla="*/ 537213 w 558387"/>
                <a:gd name="connsiteY9" fmla="*/ 400622 h 582645"/>
                <a:gd name="connsiteX10" fmla="*/ 558358 w 558387"/>
                <a:gd name="connsiteY10" fmla="*/ 404146 h 582645"/>
                <a:gd name="connsiteX11" fmla="*/ 477967 w 558387"/>
                <a:gd name="connsiteY11" fmla="*/ 535686 h 582645"/>
                <a:gd name="connsiteX12" fmla="*/ 303469 w 558387"/>
                <a:gd name="connsiteY12" fmla="*/ 582644 h 582645"/>
                <a:gd name="connsiteX13" fmla="*/ 76203 w 558387"/>
                <a:gd name="connsiteY13" fmla="*/ 504539 h 582645"/>
                <a:gd name="connsiteX14" fmla="*/ 228603 w 558387"/>
                <a:gd name="connsiteY14" fmla="*/ 244316 h 582645"/>
                <a:gd name="connsiteX15" fmla="*/ 349570 w 558387"/>
                <a:gd name="connsiteY15" fmla="*/ 244316 h 582645"/>
                <a:gd name="connsiteX16" fmla="*/ 349570 w 558387"/>
                <a:gd name="connsiteY16" fmla="*/ 187166 h 582645"/>
                <a:gd name="connsiteX17" fmla="*/ 338426 w 558387"/>
                <a:gd name="connsiteY17" fmla="*/ 57341 h 582645"/>
                <a:gd name="connsiteX18" fmla="*/ 293754 w 558387"/>
                <a:gd name="connsiteY18" fmla="*/ 22670 h 582645"/>
                <a:gd name="connsiteX19" fmla="*/ 244414 w 558387"/>
                <a:gd name="connsiteY19" fmla="*/ 59722 h 582645"/>
                <a:gd name="connsiteX20" fmla="*/ 228603 w 558387"/>
                <a:gd name="connsiteY20" fmla="*/ 187166 h 5826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58387" h="582645">
                  <a:moveTo>
                    <a:pt x="76203" y="504539"/>
                  </a:moveTo>
                  <a:cubicBezTo>
                    <a:pt x="25720" y="452469"/>
                    <a:pt x="317" y="380016"/>
                    <a:pt x="3" y="287179"/>
                  </a:cubicBezTo>
                  <a:cubicBezTo>
                    <a:pt x="-312" y="194341"/>
                    <a:pt x="28101" y="123285"/>
                    <a:pt x="85251" y="74009"/>
                  </a:cubicBezTo>
                  <a:cubicBezTo>
                    <a:pt x="142020" y="24670"/>
                    <a:pt x="214249" y="0"/>
                    <a:pt x="301945" y="0"/>
                  </a:cubicBezTo>
                  <a:cubicBezTo>
                    <a:pt x="479748" y="0"/>
                    <a:pt x="565092" y="89281"/>
                    <a:pt x="557977" y="267843"/>
                  </a:cubicBezTo>
                  <a:lnTo>
                    <a:pt x="227174" y="267843"/>
                  </a:lnTo>
                  <a:lnTo>
                    <a:pt x="227174" y="313658"/>
                  </a:lnTo>
                  <a:cubicBezTo>
                    <a:pt x="227174" y="390430"/>
                    <a:pt x="236956" y="448373"/>
                    <a:pt x="256511" y="487490"/>
                  </a:cubicBezTo>
                  <a:cubicBezTo>
                    <a:pt x="276066" y="526606"/>
                    <a:pt x="310137" y="546195"/>
                    <a:pt x="358714" y="546259"/>
                  </a:cubicBezTo>
                  <a:cubicBezTo>
                    <a:pt x="449583" y="546259"/>
                    <a:pt x="509085" y="497713"/>
                    <a:pt x="537213" y="400622"/>
                  </a:cubicBezTo>
                  <a:lnTo>
                    <a:pt x="558358" y="404146"/>
                  </a:lnTo>
                  <a:cubicBezTo>
                    <a:pt x="543499" y="460407"/>
                    <a:pt x="516705" y="504254"/>
                    <a:pt x="477967" y="535686"/>
                  </a:cubicBezTo>
                  <a:cubicBezTo>
                    <a:pt x="439229" y="567119"/>
                    <a:pt x="381069" y="582771"/>
                    <a:pt x="303469" y="582644"/>
                  </a:cubicBezTo>
                  <a:cubicBezTo>
                    <a:pt x="202504" y="582644"/>
                    <a:pt x="126752" y="556610"/>
                    <a:pt x="76203" y="504539"/>
                  </a:cubicBezTo>
                  <a:close/>
                  <a:moveTo>
                    <a:pt x="228603" y="244316"/>
                  </a:moveTo>
                  <a:lnTo>
                    <a:pt x="349570" y="244316"/>
                  </a:lnTo>
                  <a:lnTo>
                    <a:pt x="349570" y="187166"/>
                  </a:lnTo>
                  <a:cubicBezTo>
                    <a:pt x="349570" y="123666"/>
                    <a:pt x="345855" y="80391"/>
                    <a:pt x="338426" y="57341"/>
                  </a:cubicBezTo>
                  <a:cubicBezTo>
                    <a:pt x="330996" y="34290"/>
                    <a:pt x="316137" y="22670"/>
                    <a:pt x="293754" y="22670"/>
                  </a:cubicBezTo>
                  <a:cubicBezTo>
                    <a:pt x="271370" y="22670"/>
                    <a:pt x="254987" y="35052"/>
                    <a:pt x="244414" y="59722"/>
                  </a:cubicBezTo>
                  <a:cubicBezTo>
                    <a:pt x="233842" y="84392"/>
                    <a:pt x="228603" y="126397"/>
                    <a:pt x="228603" y="187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916AC81D-47F6-48BD-B0D9-A0A8E4988061}"/>
                </a:ext>
              </a:extLst>
            </p:cNvPr>
            <p:cNvSpPr/>
            <p:nvPr/>
          </p:nvSpPr>
          <p:spPr>
            <a:xfrm>
              <a:off x="7298721" y="3268312"/>
              <a:ext cx="532161" cy="582644"/>
            </a:xfrm>
            <a:custGeom>
              <a:avLst/>
              <a:gdLst>
                <a:gd name="connsiteX0" fmla="*/ 322993 w 532161"/>
                <a:gd name="connsiteY0" fmla="*/ 21146 h 582644"/>
                <a:gd name="connsiteX1" fmla="*/ 248984 w 532161"/>
                <a:gd name="connsiteY1" fmla="*/ 77534 h 582644"/>
                <a:gd name="connsiteX2" fmla="*/ 226695 w 532161"/>
                <a:gd name="connsiteY2" fmla="*/ 264319 h 582644"/>
                <a:gd name="connsiteX3" fmla="*/ 226695 w 532161"/>
                <a:gd name="connsiteY3" fmla="*/ 325375 h 582644"/>
                <a:gd name="connsiteX4" fmla="*/ 252508 w 532161"/>
                <a:gd name="connsiteY4" fmla="*/ 492157 h 582644"/>
                <a:gd name="connsiteX5" fmla="*/ 347758 w 532161"/>
                <a:gd name="connsiteY5" fmla="*/ 542735 h 582644"/>
                <a:gd name="connsiteX6" fmla="*/ 458248 w 532161"/>
                <a:gd name="connsiteY6" fmla="*/ 495681 h 582644"/>
                <a:gd name="connsiteX7" fmla="*/ 511016 w 532161"/>
                <a:gd name="connsiteY7" fmla="*/ 389287 h 582644"/>
                <a:gd name="connsiteX8" fmla="*/ 532162 w 532161"/>
                <a:gd name="connsiteY8" fmla="*/ 391668 h 582644"/>
                <a:gd name="connsiteX9" fmla="*/ 449866 w 532161"/>
                <a:gd name="connsiteY9" fmla="*/ 537306 h 582644"/>
                <a:gd name="connsiteX10" fmla="*/ 281940 w 532161"/>
                <a:gd name="connsiteY10" fmla="*/ 582645 h 582644"/>
                <a:gd name="connsiteX11" fmla="*/ 72866 w 532161"/>
                <a:gd name="connsiteY11" fmla="*/ 509207 h 582644"/>
                <a:gd name="connsiteX12" fmla="*/ 0 w 532161"/>
                <a:gd name="connsiteY12" fmla="*/ 294037 h 582644"/>
                <a:gd name="connsiteX13" fmla="*/ 82772 w 532161"/>
                <a:gd name="connsiteY13" fmla="*/ 76200 h 582644"/>
                <a:gd name="connsiteX14" fmla="*/ 313658 w 532161"/>
                <a:gd name="connsiteY14" fmla="*/ 0 h 582644"/>
                <a:gd name="connsiteX15" fmla="*/ 473393 w 532161"/>
                <a:gd name="connsiteY15" fmla="*/ 40577 h 582644"/>
                <a:gd name="connsiteX16" fmla="*/ 528638 w 532161"/>
                <a:gd name="connsiteY16" fmla="*/ 142113 h 582644"/>
                <a:gd name="connsiteX17" fmla="*/ 502158 w 532161"/>
                <a:gd name="connsiteY17" fmla="*/ 231458 h 582644"/>
                <a:gd name="connsiteX18" fmla="*/ 429292 w 532161"/>
                <a:gd name="connsiteY18" fmla="*/ 260033 h 582644"/>
                <a:gd name="connsiteX19" fmla="*/ 354711 w 532161"/>
                <a:gd name="connsiteY19" fmla="*/ 235363 h 582644"/>
                <a:gd name="connsiteX20" fmla="*/ 326136 w 532161"/>
                <a:gd name="connsiteY20" fmla="*/ 162497 h 582644"/>
                <a:gd name="connsiteX21" fmla="*/ 332042 w 532161"/>
                <a:gd name="connsiteY21" fmla="*/ 120206 h 582644"/>
                <a:gd name="connsiteX22" fmla="*/ 370808 w 532161"/>
                <a:gd name="connsiteY22" fmla="*/ 120206 h 582644"/>
                <a:gd name="connsiteX23" fmla="*/ 379000 w 532161"/>
                <a:gd name="connsiteY23" fmla="*/ 77915 h 582644"/>
                <a:gd name="connsiteX24" fmla="*/ 322993 w 532161"/>
                <a:gd name="connsiteY24" fmla="*/ 21146 h 5826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532161" h="582644">
                  <a:moveTo>
                    <a:pt x="322993" y="21146"/>
                  </a:moveTo>
                  <a:cubicBezTo>
                    <a:pt x="288579" y="21146"/>
                    <a:pt x="263909" y="39942"/>
                    <a:pt x="248984" y="77534"/>
                  </a:cubicBezTo>
                  <a:cubicBezTo>
                    <a:pt x="234058" y="115126"/>
                    <a:pt x="226628" y="177387"/>
                    <a:pt x="226695" y="264319"/>
                  </a:cubicBezTo>
                  <a:lnTo>
                    <a:pt x="226695" y="325375"/>
                  </a:lnTo>
                  <a:cubicBezTo>
                    <a:pt x="226695" y="402908"/>
                    <a:pt x="235296" y="458503"/>
                    <a:pt x="252508" y="492157"/>
                  </a:cubicBezTo>
                  <a:cubicBezTo>
                    <a:pt x="269720" y="525812"/>
                    <a:pt x="301466" y="542671"/>
                    <a:pt x="347758" y="542735"/>
                  </a:cubicBezTo>
                  <a:cubicBezTo>
                    <a:pt x="389801" y="544511"/>
                    <a:pt x="430397" y="527223"/>
                    <a:pt x="458248" y="495681"/>
                  </a:cubicBezTo>
                  <a:cubicBezTo>
                    <a:pt x="484994" y="465544"/>
                    <a:pt x="503206" y="428816"/>
                    <a:pt x="511016" y="389287"/>
                  </a:cubicBezTo>
                  <a:lnTo>
                    <a:pt x="532162" y="391668"/>
                  </a:lnTo>
                  <a:cubicBezTo>
                    <a:pt x="517179" y="458979"/>
                    <a:pt x="489747" y="507524"/>
                    <a:pt x="449866" y="537306"/>
                  </a:cubicBezTo>
                  <a:cubicBezTo>
                    <a:pt x="409985" y="567088"/>
                    <a:pt x="354016" y="582200"/>
                    <a:pt x="281940" y="582645"/>
                  </a:cubicBezTo>
                  <a:cubicBezTo>
                    <a:pt x="191071" y="582645"/>
                    <a:pt x="121377" y="558166"/>
                    <a:pt x="72866" y="509207"/>
                  </a:cubicBezTo>
                  <a:cubicBezTo>
                    <a:pt x="24355" y="460248"/>
                    <a:pt x="67" y="388525"/>
                    <a:pt x="0" y="294037"/>
                  </a:cubicBezTo>
                  <a:cubicBezTo>
                    <a:pt x="0" y="199740"/>
                    <a:pt x="27594" y="127128"/>
                    <a:pt x="82772" y="76200"/>
                  </a:cubicBezTo>
                  <a:cubicBezTo>
                    <a:pt x="137951" y="25273"/>
                    <a:pt x="214913" y="-126"/>
                    <a:pt x="313658" y="0"/>
                  </a:cubicBezTo>
                  <a:cubicBezTo>
                    <a:pt x="383505" y="0"/>
                    <a:pt x="436750" y="13526"/>
                    <a:pt x="473393" y="40577"/>
                  </a:cubicBezTo>
                  <a:cubicBezTo>
                    <a:pt x="510035" y="67628"/>
                    <a:pt x="528447" y="101473"/>
                    <a:pt x="528638" y="142113"/>
                  </a:cubicBezTo>
                  <a:cubicBezTo>
                    <a:pt x="528638" y="182881"/>
                    <a:pt x="519808" y="212662"/>
                    <a:pt x="502158" y="231458"/>
                  </a:cubicBezTo>
                  <a:cubicBezTo>
                    <a:pt x="483089" y="250983"/>
                    <a:pt x="456552" y="261388"/>
                    <a:pt x="429292" y="260033"/>
                  </a:cubicBezTo>
                  <a:cubicBezTo>
                    <a:pt x="402241" y="261295"/>
                    <a:pt x="375676" y="252508"/>
                    <a:pt x="354711" y="235363"/>
                  </a:cubicBezTo>
                  <a:cubicBezTo>
                    <a:pt x="335661" y="218916"/>
                    <a:pt x="326136" y="194628"/>
                    <a:pt x="326136" y="162497"/>
                  </a:cubicBezTo>
                  <a:cubicBezTo>
                    <a:pt x="326184" y="148197"/>
                    <a:pt x="328165" y="133971"/>
                    <a:pt x="332042" y="120206"/>
                  </a:cubicBezTo>
                  <a:lnTo>
                    <a:pt x="370808" y="120206"/>
                  </a:lnTo>
                  <a:cubicBezTo>
                    <a:pt x="375866" y="106660"/>
                    <a:pt x="378628" y="92368"/>
                    <a:pt x="379000" y="77915"/>
                  </a:cubicBezTo>
                  <a:cubicBezTo>
                    <a:pt x="379381" y="40005"/>
                    <a:pt x="360617" y="21146"/>
                    <a:pt x="322993" y="21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2CAE1720-BC48-488D-91AF-8F2D5B878BA7}"/>
                </a:ext>
              </a:extLst>
            </p:cNvPr>
            <p:cNvSpPr/>
            <p:nvPr/>
          </p:nvSpPr>
          <p:spPr>
            <a:xfrm>
              <a:off x="7869554" y="3267932"/>
              <a:ext cx="595598" cy="582646"/>
            </a:xfrm>
            <a:custGeom>
              <a:avLst/>
              <a:gdLst>
                <a:gd name="connsiteX0" fmla="*/ 75248 w 595598"/>
                <a:gd name="connsiteY0" fmla="*/ 507873 h 582646"/>
                <a:gd name="connsiteX1" fmla="*/ 0 w 595598"/>
                <a:gd name="connsiteY1" fmla="*/ 292322 h 582646"/>
                <a:gd name="connsiteX2" fmla="*/ 80486 w 595598"/>
                <a:gd name="connsiteY2" fmla="*/ 76200 h 582646"/>
                <a:gd name="connsiteX3" fmla="*/ 306610 w 595598"/>
                <a:gd name="connsiteY3" fmla="*/ 0 h 582646"/>
                <a:gd name="connsiteX4" fmla="*/ 523970 w 595598"/>
                <a:gd name="connsiteY4" fmla="*/ 69914 h 582646"/>
                <a:gd name="connsiteX5" fmla="*/ 595598 w 595598"/>
                <a:gd name="connsiteY5" fmla="*/ 283083 h 582646"/>
                <a:gd name="connsiteX6" fmla="*/ 297180 w 595598"/>
                <a:gd name="connsiteY6" fmla="*/ 582644 h 582646"/>
                <a:gd name="connsiteX7" fmla="*/ 75248 w 595598"/>
                <a:gd name="connsiteY7" fmla="*/ 507873 h 582646"/>
                <a:gd name="connsiteX8" fmla="*/ 370046 w 595598"/>
                <a:gd name="connsiteY8" fmla="*/ 339852 h 582646"/>
                <a:gd name="connsiteX9" fmla="*/ 370046 w 595598"/>
                <a:gd name="connsiteY9" fmla="*/ 240030 h 582646"/>
                <a:gd name="connsiteX10" fmla="*/ 357759 w 595598"/>
                <a:gd name="connsiteY10" fmla="*/ 73819 h 582646"/>
                <a:gd name="connsiteX11" fmla="*/ 300609 w 595598"/>
                <a:gd name="connsiteY11" fmla="*/ 21527 h 582646"/>
                <a:gd name="connsiteX12" fmla="*/ 258985 w 595598"/>
                <a:gd name="connsiteY12" fmla="*/ 36195 h 582646"/>
                <a:gd name="connsiteX13" fmla="*/ 236220 w 595598"/>
                <a:gd name="connsiteY13" fmla="*/ 84868 h 582646"/>
                <a:gd name="connsiteX14" fmla="*/ 225647 w 595598"/>
                <a:gd name="connsiteY14" fmla="*/ 245840 h 582646"/>
                <a:gd name="connsiteX15" fmla="*/ 225647 w 595598"/>
                <a:gd name="connsiteY15" fmla="*/ 337471 h 582646"/>
                <a:gd name="connsiteX16" fmla="*/ 233267 w 595598"/>
                <a:gd name="connsiteY16" fmla="*/ 491299 h 582646"/>
                <a:gd name="connsiteX17" fmla="*/ 249174 w 595598"/>
                <a:gd name="connsiteY17" fmla="*/ 533591 h 582646"/>
                <a:gd name="connsiteX18" fmla="*/ 299657 w 595598"/>
                <a:gd name="connsiteY18" fmla="*/ 562166 h 582646"/>
                <a:gd name="connsiteX19" fmla="*/ 359569 w 595598"/>
                <a:gd name="connsiteY19" fmla="*/ 509302 h 582646"/>
                <a:gd name="connsiteX20" fmla="*/ 370046 w 595598"/>
                <a:gd name="connsiteY20" fmla="*/ 339852 h 5826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95598" h="582646">
                  <a:moveTo>
                    <a:pt x="75248" y="507873"/>
                  </a:moveTo>
                  <a:cubicBezTo>
                    <a:pt x="25022" y="457772"/>
                    <a:pt x="-67" y="385922"/>
                    <a:pt x="0" y="292322"/>
                  </a:cubicBezTo>
                  <a:cubicBezTo>
                    <a:pt x="67" y="198723"/>
                    <a:pt x="26889" y="126682"/>
                    <a:pt x="80486" y="76200"/>
                  </a:cubicBezTo>
                  <a:cubicBezTo>
                    <a:pt x="134084" y="25400"/>
                    <a:pt x="209455" y="0"/>
                    <a:pt x="306610" y="0"/>
                  </a:cubicBezTo>
                  <a:cubicBezTo>
                    <a:pt x="403765" y="0"/>
                    <a:pt x="476221" y="23305"/>
                    <a:pt x="523970" y="69914"/>
                  </a:cubicBezTo>
                  <a:cubicBezTo>
                    <a:pt x="571719" y="116522"/>
                    <a:pt x="595598" y="187579"/>
                    <a:pt x="595598" y="283083"/>
                  </a:cubicBezTo>
                  <a:cubicBezTo>
                    <a:pt x="595598" y="482791"/>
                    <a:pt x="496129" y="582644"/>
                    <a:pt x="297180" y="582644"/>
                  </a:cubicBezTo>
                  <a:cubicBezTo>
                    <a:pt x="199387" y="582899"/>
                    <a:pt x="125416" y="557975"/>
                    <a:pt x="75248" y="507873"/>
                  </a:cubicBezTo>
                  <a:close/>
                  <a:moveTo>
                    <a:pt x="370046" y="339852"/>
                  </a:moveTo>
                  <a:lnTo>
                    <a:pt x="370046" y="240030"/>
                  </a:lnTo>
                  <a:cubicBezTo>
                    <a:pt x="370046" y="163830"/>
                    <a:pt x="365950" y="108426"/>
                    <a:pt x="357759" y="73819"/>
                  </a:cubicBezTo>
                  <a:cubicBezTo>
                    <a:pt x="349472" y="38957"/>
                    <a:pt x="330517" y="21527"/>
                    <a:pt x="300609" y="21527"/>
                  </a:cubicBezTo>
                  <a:cubicBezTo>
                    <a:pt x="285359" y="20853"/>
                    <a:pt x="270443" y="26110"/>
                    <a:pt x="258985" y="36195"/>
                  </a:cubicBezTo>
                  <a:cubicBezTo>
                    <a:pt x="246631" y="49730"/>
                    <a:pt x="238687" y="66707"/>
                    <a:pt x="236220" y="84868"/>
                  </a:cubicBezTo>
                  <a:cubicBezTo>
                    <a:pt x="229172" y="120110"/>
                    <a:pt x="225647" y="173767"/>
                    <a:pt x="225647" y="245840"/>
                  </a:cubicBezTo>
                  <a:lnTo>
                    <a:pt x="225647" y="337471"/>
                  </a:lnTo>
                  <a:cubicBezTo>
                    <a:pt x="225647" y="422815"/>
                    <a:pt x="228191" y="474091"/>
                    <a:pt x="233267" y="491299"/>
                  </a:cubicBezTo>
                  <a:cubicBezTo>
                    <a:pt x="237344" y="505827"/>
                    <a:pt x="242668" y="519976"/>
                    <a:pt x="249174" y="533591"/>
                  </a:cubicBezTo>
                  <a:cubicBezTo>
                    <a:pt x="257747" y="552641"/>
                    <a:pt x="274577" y="562166"/>
                    <a:pt x="299657" y="562166"/>
                  </a:cubicBezTo>
                  <a:cubicBezTo>
                    <a:pt x="330232" y="562166"/>
                    <a:pt x="350139" y="544544"/>
                    <a:pt x="359569" y="509302"/>
                  </a:cubicBezTo>
                  <a:cubicBezTo>
                    <a:pt x="366551" y="484092"/>
                    <a:pt x="370046" y="427609"/>
                    <a:pt x="370046" y="3398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31943171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9" grpId="0" animBg="1"/>
      <p:bldP spid="8" grpId="0" animBg="1"/>
      <p:bldP spid="25" grpId="0" animBg="1"/>
      <p:bldP spid="56" grpId="0" animBg="1"/>
      <p:bldP spid="58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4" name="Group 73">
            <a:extLst>
              <a:ext uri="{FF2B5EF4-FFF2-40B4-BE49-F238E27FC236}">
                <a16:creationId xmlns:a16="http://schemas.microsoft.com/office/drawing/2014/main" id="{AC3806C3-8A31-47FF-9FE8-48DE85BDB554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AA726C02-F88D-4953-B61F-F306BD6F4CA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E904B7E9-4B40-4480-AF2E-466310D201C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77FA3DA7-CF28-4447-A0D6-9B470443C77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7C2AA003-D4B3-4C13-9815-BA3EACDBF21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6F6ED627-99CD-4A75-87CB-A4EB6BE3B92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09F663D7-70A7-439B-9607-9AD9C0185B01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26F7B282-9516-4279-AEF5-FBC3C9E1D486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019DE66-FEF2-441B-9FAF-C972244CE24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7C06351C-E70F-488B-B144-01233650DCE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57D4F637-B384-43CB-A9E5-E2A3F618437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D88B591-DDE6-4436-8C39-87AFED653B3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0206E6D1-7BEA-4790-819A-4494169663F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95BE5C24-28E0-421B-B4C7-0395EE45ADDB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5E398FD0-FCF5-42B0-9D0C-EE670A279C4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3DAB4C1F-880B-4F99-A29C-D442AF69BC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27110E-DFC8-4F70-A36A-4CF2A2638D7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82719381-901E-4099-8348-649E18CFBD6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EF2969B1-0A42-40E0-A15C-CD995E22C23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B7AB05EA-EB09-46BB-8E8B-936BA132F7E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6" name="Graphic 6">
            <a:extLst>
              <a:ext uri="{FF2B5EF4-FFF2-40B4-BE49-F238E27FC236}">
                <a16:creationId xmlns:a16="http://schemas.microsoft.com/office/drawing/2014/main" id="{DB69090C-0E59-4B9C-992B-15242F58820B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CBEB8150-768F-44B3-9683-74D08EEDD14F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0663A866-53E7-4A57-AF20-1246ED8E63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3A6FB02-AF9A-4D3A-98EE-ECA782B066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F25095E8-F517-4A1A-8D0F-E96B5425915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7C3CACEA-A7F4-4928-8144-4E49A10E13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2DE79B31-8EF3-4ACE-B346-8B1A8602399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9" name="Graphic 6">
            <a:extLst>
              <a:ext uri="{FF2B5EF4-FFF2-40B4-BE49-F238E27FC236}">
                <a16:creationId xmlns:a16="http://schemas.microsoft.com/office/drawing/2014/main" id="{A0DE6848-6C0C-4B84-A40B-781AF3F3AC22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D326579-1261-498F-8B96-29682ACD95BB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A22CAC60-5C03-4305-9E14-558A92A151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B03DAD58-898F-4022-908D-10C69738035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B1AD8C99-E49B-4AA8-8B1B-AD672791D56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59" name="Rectangle 58">
            <a:extLst>
              <a:ext uri="{FF2B5EF4-FFF2-40B4-BE49-F238E27FC236}">
                <a16:creationId xmlns:a16="http://schemas.microsoft.com/office/drawing/2014/main" id="{814341FD-31E2-435F-8BC8-ECE1BA5C5E93}"/>
              </a:ext>
            </a:extLst>
          </p:cNvPr>
          <p:cNvSpPr/>
          <p:nvPr/>
        </p:nvSpPr>
        <p:spPr>
          <a:xfrm>
            <a:off x="5149440" y="5644350"/>
            <a:ext cx="1893120" cy="82361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37373C75-1176-4080-9B1F-95E2EB4144F2}"/>
              </a:ext>
            </a:extLst>
          </p:cNvPr>
          <p:cNvSpPr txBox="1"/>
          <p:nvPr/>
        </p:nvSpPr>
        <p:spPr>
          <a:xfrm>
            <a:off x="5149440" y="5763342"/>
            <a:ext cx="1893120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Amanda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F8DBE912-4399-45A8-A16B-E496AC9FACC3}"/>
              </a:ext>
            </a:extLst>
          </p:cNvPr>
          <p:cNvSpPr txBox="1"/>
          <p:nvPr/>
        </p:nvSpPr>
        <p:spPr>
          <a:xfrm>
            <a:off x="5149440" y="6093228"/>
            <a:ext cx="189312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art deco owner</a:t>
            </a:r>
            <a:endParaRPr lang="en-ID" sz="1200" dirty="0">
              <a:solidFill>
                <a:schemeClr val="bg2"/>
              </a:solidFill>
            </a:endParaRPr>
          </a:p>
        </p:txBody>
      </p:sp>
      <p:sp>
        <p:nvSpPr>
          <p:cNvPr id="10" name="PpHolder13">
            <a:extLst>
              <a:ext uri="{FF2B5EF4-FFF2-40B4-BE49-F238E27FC236}">
                <a16:creationId xmlns:a16="http://schemas.microsoft.com/office/drawing/2014/main" id="{82288FC6-CB0A-4A03-A6D6-D1D7D0347B6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CCD6E3B1-0367-44C0-8C70-CAB91262A6A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Welcome Message</a:t>
            </a:r>
            <a:endParaRPr lang="en-ID" dirty="0"/>
          </a:p>
        </p:txBody>
      </p:sp>
      <p:sp>
        <p:nvSpPr>
          <p:cNvPr id="60" name="Rectangle 59">
            <a:extLst>
              <a:ext uri="{FF2B5EF4-FFF2-40B4-BE49-F238E27FC236}">
                <a16:creationId xmlns:a16="http://schemas.microsoft.com/office/drawing/2014/main" id="{D5C9B949-BA41-49AC-BFCD-9351F0F8785A}"/>
              </a:ext>
            </a:extLst>
          </p:cNvPr>
          <p:cNvSpPr/>
          <p:nvPr/>
        </p:nvSpPr>
        <p:spPr>
          <a:xfrm>
            <a:off x="1124356" y="3763630"/>
            <a:ext cx="923081" cy="92308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61" name="Rectangle 60">
            <a:extLst>
              <a:ext uri="{FF2B5EF4-FFF2-40B4-BE49-F238E27FC236}">
                <a16:creationId xmlns:a16="http://schemas.microsoft.com/office/drawing/2014/main" id="{797456CF-44D8-4CB9-B457-C37DF3F7793E}"/>
              </a:ext>
            </a:extLst>
          </p:cNvPr>
          <p:cNvSpPr/>
          <p:nvPr/>
        </p:nvSpPr>
        <p:spPr>
          <a:xfrm>
            <a:off x="1957860" y="4814788"/>
            <a:ext cx="714737" cy="7147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62" name="Freeform 13">
            <a:extLst>
              <a:ext uri="{FF2B5EF4-FFF2-40B4-BE49-F238E27FC236}">
                <a16:creationId xmlns:a16="http://schemas.microsoft.com/office/drawing/2014/main" id="{0F77D744-0401-4BCF-A0EA-7C831DA71380}"/>
              </a:ext>
            </a:extLst>
          </p:cNvPr>
          <p:cNvSpPr>
            <a:spLocks/>
          </p:cNvSpPr>
          <p:nvPr/>
        </p:nvSpPr>
        <p:spPr bwMode="auto">
          <a:xfrm>
            <a:off x="2226131" y="5022765"/>
            <a:ext cx="168144" cy="32011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63" name="Freeform 15">
            <a:extLst>
              <a:ext uri="{FF2B5EF4-FFF2-40B4-BE49-F238E27FC236}">
                <a16:creationId xmlns:a16="http://schemas.microsoft.com/office/drawing/2014/main" id="{41C99039-4582-48BB-A6FF-062077FAD837}"/>
              </a:ext>
            </a:extLst>
          </p:cNvPr>
          <p:cNvSpPr>
            <a:spLocks/>
          </p:cNvSpPr>
          <p:nvPr/>
        </p:nvSpPr>
        <p:spPr bwMode="auto">
          <a:xfrm>
            <a:off x="1402631" y="4076141"/>
            <a:ext cx="366530" cy="29805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7B2AB33F-7FD2-4BB1-A70C-5F2CED55EEBA}"/>
              </a:ext>
            </a:extLst>
          </p:cNvPr>
          <p:cNvSpPr txBox="1"/>
          <p:nvPr/>
        </p:nvSpPr>
        <p:spPr>
          <a:xfrm>
            <a:off x="6995835" y="2215087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8557DE67-3A8F-4BAF-84A3-6FF9A0F11152}"/>
              </a:ext>
            </a:extLst>
          </p:cNvPr>
          <p:cNvSpPr/>
          <p:nvPr/>
        </p:nvSpPr>
        <p:spPr>
          <a:xfrm>
            <a:off x="7119477" y="4506000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E7AE07C2-06B8-4EC5-91B2-76D741541DC2}"/>
              </a:ext>
            </a:extLst>
          </p:cNvPr>
          <p:cNvSpPr txBox="1"/>
          <p:nvPr/>
        </p:nvSpPr>
        <p:spPr>
          <a:xfrm>
            <a:off x="7188870" y="4607089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14EF3557-7C1C-4B32-9E6C-0A9EA177792D}"/>
              </a:ext>
            </a:extLst>
          </p:cNvPr>
          <p:cNvSpPr txBox="1"/>
          <p:nvPr/>
        </p:nvSpPr>
        <p:spPr>
          <a:xfrm>
            <a:off x="8889943" y="4622477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</p:spTree>
    <p:extLst>
      <p:ext uri="{BB962C8B-B14F-4D97-AF65-F5344CB8AC3E}">
        <p14:creationId xmlns:p14="http://schemas.microsoft.com/office/powerpoint/2010/main" val="31523214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2500"/>
                            </p:stCondLst>
                            <p:childTnLst>
                              <p:par>
                                <p:cTn id="5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3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5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0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4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5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500"/>
                            </p:stCondLst>
                            <p:childTnLst>
                              <p:par>
                                <p:cTn id="8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6000"/>
                            </p:stCondLst>
                            <p:childTnLst>
                              <p:par>
                                <p:cTn id="8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5" grpId="0" animBg="1"/>
      <p:bldP spid="83" grpId="0" animBg="1"/>
      <p:bldP spid="16" grpId="0" animBg="1"/>
      <p:bldP spid="29" grpId="0" animBg="1"/>
      <p:bldP spid="59" grpId="0" animBg="1"/>
      <p:bldP spid="64" grpId="0"/>
      <p:bldP spid="65" grpId="0"/>
      <p:bldP spid="8" grpId="0"/>
      <p:bldP spid="60" grpId="0" animBg="1"/>
      <p:bldP spid="61" grpId="0" animBg="1"/>
      <p:bldP spid="62" grpId="0" animBg="1"/>
      <p:bldP spid="63" grpId="0" animBg="1"/>
      <p:bldP spid="66" grpId="0"/>
      <p:bldP spid="67" grpId="0" animBg="1"/>
      <p:bldP spid="68" grpId="0"/>
      <p:bldP spid="69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1" name="Straight Connector 20">
            <a:extLst>
              <a:ext uri="{FF2B5EF4-FFF2-40B4-BE49-F238E27FC236}">
                <a16:creationId xmlns:a16="http://schemas.microsoft.com/office/drawing/2014/main" id="{C182C7A0-DFAE-40DC-AF45-894AE050CFBC}"/>
              </a:ext>
            </a:extLst>
          </p:cNvPr>
          <p:cNvCxnSpPr>
            <a:cxnSpLocks/>
          </p:cNvCxnSpPr>
          <p:nvPr/>
        </p:nvCxnSpPr>
        <p:spPr>
          <a:xfrm>
            <a:off x="7800647" y="0"/>
            <a:ext cx="0" cy="6858000"/>
          </a:xfrm>
          <a:prstGeom prst="line">
            <a:avLst/>
          </a:prstGeom>
          <a:ln w="12700">
            <a:solidFill>
              <a:schemeClr val="tx1">
                <a:lumMod val="20000"/>
                <a:lumOff val="8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Rectangle 19">
            <a:extLst>
              <a:ext uri="{FF2B5EF4-FFF2-40B4-BE49-F238E27FC236}">
                <a16:creationId xmlns:a16="http://schemas.microsoft.com/office/drawing/2014/main" id="{1A56738A-0926-4561-B2B4-1EF177F52476}"/>
              </a:ext>
            </a:extLst>
          </p:cNvPr>
          <p:cNvSpPr/>
          <p:nvPr/>
        </p:nvSpPr>
        <p:spPr>
          <a:xfrm>
            <a:off x="6803479" y="5252257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F3950F94-DE8A-46B5-AB90-3A56EDD9E55E}"/>
              </a:ext>
            </a:extLst>
          </p:cNvPr>
          <p:cNvSpPr/>
          <p:nvPr/>
        </p:nvSpPr>
        <p:spPr>
          <a:xfrm>
            <a:off x="6803479" y="1102824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2" name="Rectangle 21">
            <a:extLst>
              <a:ext uri="{FF2B5EF4-FFF2-40B4-BE49-F238E27FC236}">
                <a16:creationId xmlns:a16="http://schemas.microsoft.com/office/drawing/2014/main" id="{05CE48B2-7A47-4BA5-8F7A-4A2CDE335365}"/>
              </a:ext>
            </a:extLst>
          </p:cNvPr>
          <p:cNvSpPr/>
          <p:nvPr/>
        </p:nvSpPr>
        <p:spPr>
          <a:xfrm>
            <a:off x="7718404" y="1272041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EDB8BAB2-9807-4196-857A-147E95F67586}"/>
              </a:ext>
            </a:extLst>
          </p:cNvPr>
          <p:cNvSpPr/>
          <p:nvPr/>
        </p:nvSpPr>
        <p:spPr>
          <a:xfrm>
            <a:off x="6803478" y="2121464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A6E2F82A-BB11-459A-9FC1-E35FC41CD232}"/>
              </a:ext>
            </a:extLst>
          </p:cNvPr>
          <p:cNvSpPr/>
          <p:nvPr/>
        </p:nvSpPr>
        <p:spPr>
          <a:xfrm>
            <a:off x="7718404" y="2290681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90540319-F9A7-44E3-B20F-D78A8E2F69FE}"/>
              </a:ext>
            </a:extLst>
          </p:cNvPr>
          <p:cNvSpPr/>
          <p:nvPr/>
        </p:nvSpPr>
        <p:spPr>
          <a:xfrm>
            <a:off x="6803478" y="3177540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BDB86431-296F-4ADB-A62C-BF987C3FA645}"/>
              </a:ext>
            </a:extLst>
          </p:cNvPr>
          <p:cNvSpPr/>
          <p:nvPr/>
        </p:nvSpPr>
        <p:spPr>
          <a:xfrm>
            <a:off x="7718404" y="3346757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D653A98-A12D-4CBD-837C-4CE41CFB920C}"/>
              </a:ext>
            </a:extLst>
          </p:cNvPr>
          <p:cNvSpPr/>
          <p:nvPr/>
        </p:nvSpPr>
        <p:spPr>
          <a:xfrm>
            <a:off x="6803479" y="4233616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D34CE7B1-381F-4F71-8CF3-77B26DF74C23}"/>
              </a:ext>
            </a:extLst>
          </p:cNvPr>
          <p:cNvSpPr/>
          <p:nvPr/>
        </p:nvSpPr>
        <p:spPr>
          <a:xfrm>
            <a:off x="7718404" y="4402833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47DD524E-6D0B-4028-837D-4387901754E4}"/>
              </a:ext>
            </a:extLst>
          </p:cNvPr>
          <p:cNvSpPr/>
          <p:nvPr/>
        </p:nvSpPr>
        <p:spPr>
          <a:xfrm>
            <a:off x="7718404" y="5421474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92B166FF-4149-4A43-BA27-74CC7D7F8376}"/>
              </a:ext>
            </a:extLst>
          </p:cNvPr>
          <p:cNvSpPr txBox="1"/>
          <p:nvPr/>
        </p:nvSpPr>
        <p:spPr>
          <a:xfrm>
            <a:off x="8215375" y="1022649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3B6439FC-727D-4584-93D2-DE9F5F98D1B5}"/>
              </a:ext>
            </a:extLst>
          </p:cNvPr>
          <p:cNvSpPr txBox="1"/>
          <p:nvPr/>
        </p:nvSpPr>
        <p:spPr>
          <a:xfrm>
            <a:off x="8215374" y="1346079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8FDE6A76-9534-4383-B56D-B440E8AB2DFF}"/>
              </a:ext>
            </a:extLst>
          </p:cNvPr>
          <p:cNvGrpSpPr/>
          <p:nvPr/>
        </p:nvGrpSpPr>
        <p:grpSpPr>
          <a:xfrm>
            <a:off x="1659245" y="2707589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FBD2224E-B29D-4D1D-BEB4-D6C88A981F5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Rectangle 83">
              <a:extLst>
                <a:ext uri="{FF2B5EF4-FFF2-40B4-BE49-F238E27FC236}">
                  <a16:creationId xmlns:a16="http://schemas.microsoft.com/office/drawing/2014/main" id="{4020BEAA-DD63-49EF-8008-C103D600872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Rectangle 84">
              <a:extLst>
                <a:ext uri="{FF2B5EF4-FFF2-40B4-BE49-F238E27FC236}">
                  <a16:creationId xmlns:a16="http://schemas.microsoft.com/office/drawing/2014/main" id="{4108B297-CC4C-4963-A6C8-246022645EFA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0BC5D83-0362-42A1-A738-3AC8A52101AE}"/>
              </a:ext>
            </a:extLst>
          </p:cNvPr>
          <p:cNvSpPr txBox="1"/>
          <p:nvPr/>
        </p:nvSpPr>
        <p:spPr>
          <a:xfrm>
            <a:off x="1552714" y="2980169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603A97E3-54B0-46A7-9C01-4DB1218495F3}"/>
              </a:ext>
            </a:extLst>
          </p:cNvPr>
          <p:cNvSpPr txBox="1"/>
          <p:nvPr/>
        </p:nvSpPr>
        <p:spPr>
          <a:xfrm>
            <a:off x="8215374" y="2009346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5302B3DE-D31F-4D44-BB6A-07BDC6159DF6}"/>
              </a:ext>
            </a:extLst>
          </p:cNvPr>
          <p:cNvSpPr txBox="1"/>
          <p:nvPr/>
        </p:nvSpPr>
        <p:spPr>
          <a:xfrm>
            <a:off x="8215373" y="2332776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0" name="TextBox 99">
            <a:extLst>
              <a:ext uri="{FF2B5EF4-FFF2-40B4-BE49-F238E27FC236}">
                <a16:creationId xmlns:a16="http://schemas.microsoft.com/office/drawing/2014/main" id="{8FBB6808-2E90-4B41-875C-988465BF4D93}"/>
              </a:ext>
            </a:extLst>
          </p:cNvPr>
          <p:cNvSpPr txBox="1"/>
          <p:nvPr/>
        </p:nvSpPr>
        <p:spPr>
          <a:xfrm>
            <a:off x="8215374" y="3097366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8594586F-ED38-4A40-A66E-0301B7A3D8DE}"/>
              </a:ext>
            </a:extLst>
          </p:cNvPr>
          <p:cNvSpPr txBox="1"/>
          <p:nvPr/>
        </p:nvSpPr>
        <p:spPr>
          <a:xfrm>
            <a:off x="8215373" y="3420796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6DEC0A8C-8042-4049-8FEB-01C33656EBD1}"/>
              </a:ext>
            </a:extLst>
          </p:cNvPr>
          <p:cNvSpPr txBox="1"/>
          <p:nvPr/>
        </p:nvSpPr>
        <p:spPr>
          <a:xfrm>
            <a:off x="8215374" y="4153442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5A4D88CB-BC2B-46F4-A5DC-960D2E5154F9}"/>
              </a:ext>
            </a:extLst>
          </p:cNvPr>
          <p:cNvSpPr txBox="1"/>
          <p:nvPr/>
        </p:nvSpPr>
        <p:spPr>
          <a:xfrm>
            <a:off x="8215373" y="4476872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62AB179A-B76B-4886-94AC-574A81AABA24}"/>
              </a:ext>
            </a:extLst>
          </p:cNvPr>
          <p:cNvSpPr txBox="1"/>
          <p:nvPr/>
        </p:nvSpPr>
        <p:spPr>
          <a:xfrm>
            <a:off x="8215373" y="5172083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7" name="TextBox 106">
            <a:extLst>
              <a:ext uri="{FF2B5EF4-FFF2-40B4-BE49-F238E27FC236}">
                <a16:creationId xmlns:a16="http://schemas.microsoft.com/office/drawing/2014/main" id="{391F74B9-FDC0-44E8-A0F2-666DEA1F1AEE}"/>
              </a:ext>
            </a:extLst>
          </p:cNvPr>
          <p:cNvSpPr txBox="1"/>
          <p:nvPr/>
        </p:nvSpPr>
        <p:spPr>
          <a:xfrm>
            <a:off x="8215372" y="5495513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8" name="TextBox 107">
            <a:extLst>
              <a:ext uri="{FF2B5EF4-FFF2-40B4-BE49-F238E27FC236}">
                <a16:creationId xmlns:a16="http://schemas.microsoft.com/office/drawing/2014/main" id="{2BA21A1F-09EB-453C-AE10-24CC4661D147}"/>
              </a:ext>
            </a:extLst>
          </p:cNvPr>
          <p:cNvSpPr txBox="1"/>
          <p:nvPr/>
        </p:nvSpPr>
        <p:spPr>
          <a:xfrm>
            <a:off x="6803477" y="1188038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01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9" name="TextBox 108">
            <a:extLst>
              <a:ext uri="{FF2B5EF4-FFF2-40B4-BE49-F238E27FC236}">
                <a16:creationId xmlns:a16="http://schemas.microsoft.com/office/drawing/2014/main" id="{FF649EAD-12CD-48DE-AB3D-A6CD09432E62}"/>
              </a:ext>
            </a:extLst>
          </p:cNvPr>
          <p:cNvSpPr txBox="1"/>
          <p:nvPr/>
        </p:nvSpPr>
        <p:spPr>
          <a:xfrm>
            <a:off x="6803478" y="220364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02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0" name="TextBox 109">
            <a:extLst>
              <a:ext uri="{FF2B5EF4-FFF2-40B4-BE49-F238E27FC236}">
                <a16:creationId xmlns:a16="http://schemas.microsoft.com/office/drawing/2014/main" id="{E5833D7B-B17F-484A-8E1E-FE1405CE4CD1}"/>
              </a:ext>
            </a:extLst>
          </p:cNvPr>
          <p:cNvSpPr txBox="1"/>
          <p:nvPr/>
        </p:nvSpPr>
        <p:spPr>
          <a:xfrm>
            <a:off x="6803478" y="3259723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03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639CE9B5-FB8F-452A-98BB-17FDE5C2AF78}"/>
              </a:ext>
            </a:extLst>
          </p:cNvPr>
          <p:cNvSpPr txBox="1"/>
          <p:nvPr/>
        </p:nvSpPr>
        <p:spPr>
          <a:xfrm>
            <a:off x="6799141" y="4315799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03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5663AE30-90DF-4A2B-972C-A282EF6F9462}"/>
              </a:ext>
            </a:extLst>
          </p:cNvPr>
          <p:cNvSpPr txBox="1"/>
          <p:nvPr/>
        </p:nvSpPr>
        <p:spPr>
          <a:xfrm>
            <a:off x="6793815" y="533517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04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itle 26">
            <a:extLst>
              <a:ext uri="{FF2B5EF4-FFF2-40B4-BE49-F238E27FC236}">
                <a16:creationId xmlns:a16="http://schemas.microsoft.com/office/drawing/2014/main" id="{0ED92F01-F1EF-40FB-A903-D3E8790F984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Agenda</a:t>
            </a:r>
            <a:endParaRPr lang="en-ID" dirty="0"/>
          </a:p>
        </p:txBody>
      </p:sp>
      <p:grpSp>
        <p:nvGrpSpPr>
          <p:cNvPr id="64" name="Group 63">
            <a:extLst>
              <a:ext uri="{FF2B5EF4-FFF2-40B4-BE49-F238E27FC236}">
                <a16:creationId xmlns:a16="http://schemas.microsoft.com/office/drawing/2014/main" id="{0D2C2377-9B08-4966-9C16-B9ABC435818F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BA571F47-B3FA-44A4-AA86-4EF65BAF01F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0F219DE4-F31D-44C6-AEEF-FD4C2BA41F8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E29EB757-BA31-4D1B-8E57-A4BDED4AA03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C3B4C36-1A2C-41CF-BC16-A7FDAF362D6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4A54B6D0-C278-48FC-B4AB-55EDA7196C0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0" name="Graphic 6">
            <a:extLst>
              <a:ext uri="{FF2B5EF4-FFF2-40B4-BE49-F238E27FC236}">
                <a16:creationId xmlns:a16="http://schemas.microsoft.com/office/drawing/2014/main" id="{80A1D2FE-8835-456B-B6D1-8F818BC5CD7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1" name="Group 70">
            <a:extLst>
              <a:ext uri="{FF2B5EF4-FFF2-40B4-BE49-F238E27FC236}">
                <a16:creationId xmlns:a16="http://schemas.microsoft.com/office/drawing/2014/main" id="{E6B49EF5-5280-4672-8FF5-2BC52ACB4E1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0A59AF7B-060B-4373-8A7D-A11102EC23F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0ED3FAA7-349C-4567-8444-49D7AC3C252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FF0A72EF-127C-4A97-ACEE-031A526C239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FD61177-3F37-4FBC-A744-D581ADE78A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713C00E1-595A-40CF-A5AD-E4B30E344C3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7" name="Graphic 6">
            <a:extLst>
              <a:ext uri="{FF2B5EF4-FFF2-40B4-BE49-F238E27FC236}">
                <a16:creationId xmlns:a16="http://schemas.microsoft.com/office/drawing/2014/main" id="{7180CC14-BA80-4B37-9F78-571D5125790A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8" name="Group 77">
            <a:extLst>
              <a:ext uri="{FF2B5EF4-FFF2-40B4-BE49-F238E27FC236}">
                <a16:creationId xmlns:a16="http://schemas.microsoft.com/office/drawing/2014/main" id="{F41A447E-0992-4C35-997B-E8C2FD83657E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2F9AD7D5-A400-4EEF-8686-720887F48CE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E75D0E55-D9FA-4979-99D2-3873060C343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EB8DBAF9-5879-46A2-B81D-1B16B91689C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A601AE16-78E2-469F-879A-6773C5B131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101C04E9-A81B-4F50-8B12-90F81C8D637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1" name="Graphic 6">
            <a:extLst>
              <a:ext uri="{FF2B5EF4-FFF2-40B4-BE49-F238E27FC236}">
                <a16:creationId xmlns:a16="http://schemas.microsoft.com/office/drawing/2014/main" id="{DEF28F86-2E7F-404F-B345-7C1F349A7F0B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2" name="Group 91">
            <a:extLst>
              <a:ext uri="{FF2B5EF4-FFF2-40B4-BE49-F238E27FC236}">
                <a16:creationId xmlns:a16="http://schemas.microsoft.com/office/drawing/2014/main" id="{DEBF3AC7-A0BB-46F3-8A7E-A793A57854BE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04C938E7-3FEE-46C1-B8F2-A600BE5622A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418689B5-17F1-4053-B353-2297AB3E7F2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8793585B-EB1B-4036-80EB-34915A7C4E9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29F885C1-2F44-4AC9-B257-4E220FF4571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B465F881-C926-4470-8FC3-1C70488FD25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2" name="Graphic 6">
            <a:extLst>
              <a:ext uri="{FF2B5EF4-FFF2-40B4-BE49-F238E27FC236}">
                <a16:creationId xmlns:a16="http://schemas.microsoft.com/office/drawing/2014/main" id="{9E8D240D-B136-4B30-ADBF-2FA7F4C364C3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0235557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35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4000"/>
                            </p:stCondLst>
                            <p:childTnLst>
                              <p:par>
                                <p:cTn id="9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1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2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3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6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7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8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1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2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45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6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9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0" fill="hold">
                            <p:stCondLst>
                              <p:cond delay="5000"/>
                            </p:stCondLst>
                            <p:childTnLst>
                              <p:par>
                                <p:cTn id="1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2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5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16" grpId="0" animBg="1"/>
      <p:bldP spid="22" grpId="0" animBg="1"/>
      <p:bldP spid="17" grpId="0" animBg="1"/>
      <p:bldP spid="23" grpId="0" animBg="1"/>
      <p:bldP spid="18" grpId="0" animBg="1"/>
      <p:bldP spid="24" grpId="0" animBg="1"/>
      <p:bldP spid="19" grpId="0" animBg="1"/>
      <p:bldP spid="25" grpId="0" animBg="1"/>
      <p:bldP spid="26" grpId="0" animBg="1"/>
      <p:bldP spid="79" grpId="0"/>
      <p:bldP spid="80" grpId="0"/>
      <p:bldP spid="86" grpId="0"/>
      <p:bldP spid="97" grpId="0"/>
      <p:bldP spid="98" grpId="0"/>
      <p:bldP spid="100" grpId="0"/>
      <p:bldP spid="101" grpId="0"/>
      <p:bldP spid="103" grpId="0"/>
      <p:bldP spid="104" grpId="0"/>
      <p:bldP spid="106" grpId="0"/>
      <p:bldP spid="107" grpId="0"/>
      <p:bldP spid="108" grpId="0"/>
      <p:bldP spid="109" grpId="0"/>
      <p:bldP spid="110" grpId="0"/>
      <p:bldP spid="111" grpId="0"/>
      <p:bldP spid="113" grpId="0"/>
      <p:bldP spid="27" grpId="0"/>
      <p:bldP spid="70" grpId="0" animBg="1"/>
      <p:bldP spid="77" grpId="0" animBg="1"/>
      <p:bldP spid="91" grpId="0" animBg="1"/>
      <p:bldP spid="102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1">
            <a:extLst>
              <a:ext uri="{FF2B5EF4-FFF2-40B4-BE49-F238E27FC236}">
                <a16:creationId xmlns:a16="http://schemas.microsoft.com/office/drawing/2014/main" id="{E8B6D150-C7EC-4396-BC5C-4DD7C1A34C3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D8DA8C32-9097-4532-A1F1-FB89844AD36B}"/>
              </a:ext>
            </a:extLst>
          </p:cNvPr>
          <p:cNvSpPr/>
          <p:nvPr/>
        </p:nvSpPr>
        <p:spPr>
          <a:xfrm>
            <a:off x="5817557" y="0"/>
            <a:ext cx="4826000" cy="6858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ACE8EFD9-CD41-4EFB-8957-792183EAE723}"/>
              </a:ext>
            </a:extLst>
          </p:cNvPr>
          <p:cNvSpPr/>
          <p:nvPr/>
        </p:nvSpPr>
        <p:spPr>
          <a:xfrm>
            <a:off x="3991932" y="549275"/>
            <a:ext cx="1825625" cy="575945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8EB3E8D-1D17-4BA1-9EF5-CB406B79AE42}"/>
              </a:ext>
            </a:extLst>
          </p:cNvPr>
          <p:cNvSpPr txBox="1"/>
          <p:nvPr/>
        </p:nvSpPr>
        <p:spPr>
          <a:xfrm rot="16200000">
            <a:off x="3830308" y="4156251"/>
            <a:ext cx="2148872" cy="9233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5400" dirty="0">
                <a:solidFill>
                  <a:schemeClr val="accent1"/>
                </a:solidFill>
                <a:latin typeface="+mj-lt"/>
              </a:rPr>
              <a:t>2021</a:t>
            </a:r>
            <a:endParaRPr lang="en-ID" sz="5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99462CA-1B23-4984-8BC4-F776A59DB36E}"/>
              </a:ext>
            </a:extLst>
          </p:cNvPr>
          <p:cNvSpPr txBox="1"/>
          <p:nvPr/>
        </p:nvSpPr>
        <p:spPr>
          <a:xfrm rot="16200000">
            <a:off x="4083474" y="1617587"/>
            <a:ext cx="1642539" cy="73866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400" dirty="0">
                <a:solidFill>
                  <a:schemeClr val="tx2"/>
                </a:solidFill>
              </a:rPr>
              <a:t>www.</a:t>
            </a:r>
          </a:p>
          <a:p>
            <a:pPr algn="r"/>
            <a:r>
              <a:rPr lang="en-US" sz="1400" dirty="0" err="1">
                <a:solidFill>
                  <a:schemeClr val="tx2"/>
                </a:solidFill>
              </a:rPr>
              <a:t>yourwebsitehere</a:t>
            </a:r>
            <a:endParaRPr lang="en-US" sz="1400" dirty="0">
              <a:solidFill>
                <a:schemeClr val="tx2"/>
              </a:solidFill>
            </a:endParaRPr>
          </a:p>
          <a:p>
            <a:pPr algn="r"/>
            <a:r>
              <a:rPr lang="en-US" sz="1400" dirty="0">
                <a:solidFill>
                  <a:schemeClr val="tx2"/>
                </a:solidFill>
              </a:rPr>
              <a:t>.com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97783A41-CECF-4595-9F09-B9044434938F}"/>
              </a:ext>
            </a:extLst>
          </p:cNvPr>
          <p:cNvSpPr txBox="1"/>
          <p:nvPr/>
        </p:nvSpPr>
        <p:spPr>
          <a:xfrm>
            <a:off x="6699665" y="3457223"/>
            <a:ext cx="3061785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all categories business </a:t>
            </a:r>
          </a:p>
          <a:p>
            <a:pPr algn="ctr">
              <a:lnSpc>
                <a:spcPct val="150000"/>
              </a:lnSpc>
            </a:pPr>
            <a:endParaRPr lang="en-US" sz="1200" dirty="0">
              <a:solidFill>
                <a:schemeClr val="bg2"/>
              </a:solidFill>
            </a:endParaRPr>
          </a:p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endParaRPr lang="en-US" sz="1200" dirty="0">
              <a:solidFill>
                <a:schemeClr val="bg2"/>
              </a:solidFill>
            </a:endParaRPr>
          </a:p>
        </p:txBody>
      </p:sp>
      <p:sp>
        <p:nvSpPr>
          <p:cNvPr id="9" name="Title 8">
            <a:extLst>
              <a:ext uri="{FF2B5EF4-FFF2-40B4-BE49-F238E27FC236}">
                <a16:creationId xmlns:a16="http://schemas.microsoft.com/office/drawing/2014/main" id="{A576D4E1-DB61-43AB-A8F4-A38ADEF5763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This Is Your Slide Break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5253DF86-62C4-4935-9FD0-E22780881D1B}"/>
              </a:ext>
            </a:extLst>
          </p:cNvPr>
          <p:cNvGrpSpPr/>
          <p:nvPr/>
        </p:nvGrpSpPr>
        <p:grpSpPr>
          <a:xfrm>
            <a:off x="8014534" y="3184643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4B9A202F-7B3D-4AA2-85CC-508EC1337F28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D87D1AB1-0361-4F87-8079-410E7D6A7F6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06299B23-78A7-4465-997C-948737DB12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28" name="Group 27">
            <a:extLst>
              <a:ext uri="{FF2B5EF4-FFF2-40B4-BE49-F238E27FC236}">
                <a16:creationId xmlns:a16="http://schemas.microsoft.com/office/drawing/2014/main" id="{897492DA-3CB1-4C5F-99D0-F4E3271CA237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4FE20C35-DDBE-46B2-A55F-5A77A2F3D19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85918714-3FDD-4188-934F-874EBD34B17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DB265B83-3E92-4CAA-870B-3BEAA10950C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C137A5EC-7E25-42AE-9E2E-9674AC4F06C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466808BE-4005-489C-A7AA-91F3CAE4D75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" name="Graphic 6">
            <a:extLst>
              <a:ext uri="{FF2B5EF4-FFF2-40B4-BE49-F238E27FC236}">
                <a16:creationId xmlns:a16="http://schemas.microsoft.com/office/drawing/2014/main" id="{6F6AEB34-C7AF-4B8A-BE69-BB5195244576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74B8B503-062C-4305-99B3-0AA39A671083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F4B9917-AC1E-4377-95DD-776D49332BE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D855132B-2B58-4BF2-80C7-D77C2B9C638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94F45ADE-A475-41D1-9F74-34F43FEFB5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2EAE1298-F028-47C6-BCC5-1BFBC9022AA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3282005D-D616-40EB-A941-2B32CE74E69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0" name="Graphic 6">
            <a:extLst>
              <a:ext uri="{FF2B5EF4-FFF2-40B4-BE49-F238E27FC236}">
                <a16:creationId xmlns:a16="http://schemas.microsoft.com/office/drawing/2014/main" id="{1D8DD24A-DBA0-4563-B4EC-A59ADB67AFBA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9811860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 animBg="1"/>
      <p:bldP spid="31" grpId="0"/>
      <p:bldP spid="32" grpId="0"/>
      <p:bldP spid="44" grpId="0"/>
      <p:bldP spid="9" grpId="0"/>
      <p:bldP spid="38" grpId="0" animBg="1"/>
      <p:bldP spid="50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PpHolder1">
            <a:extLst>
              <a:ext uri="{FF2B5EF4-FFF2-40B4-BE49-F238E27FC236}">
                <a16:creationId xmlns:a16="http://schemas.microsoft.com/office/drawing/2014/main" id="{4A7C0D2C-7C0E-4717-8597-5E533802686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4" name="PpHolder2">
            <a:extLst>
              <a:ext uri="{FF2B5EF4-FFF2-40B4-BE49-F238E27FC236}">
                <a16:creationId xmlns:a16="http://schemas.microsoft.com/office/drawing/2014/main" id="{24681204-D121-4A67-B38F-32E68CDBC71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2" name="Title 21">
            <a:extLst>
              <a:ext uri="{FF2B5EF4-FFF2-40B4-BE49-F238E27FC236}">
                <a16:creationId xmlns:a16="http://schemas.microsoft.com/office/drawing/2014/main" id="{097DDCE4-7517-4FEE-9584-781C674B2F9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About Us</a:t>
            </a:r>
            <a:endParaRPr lang="en-ID" dirty="0"/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05A70D6A-274B-4B28-AE68-C128E278C1C3}"/>
              </a:ext>
            </a:extLst>
          </p:cNvPr>
          <p:cNvSpPr/>
          <p:nvPr/>
        </p:nvSpPr>
        <p:spPr>
          <a:xfrm>
            <a:off x="2633284" y="3718561"/>
            <a:ext cx="2467742" cy="241173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A445B2F4-A53E-498A-946F-8B9B40226B92}"/>
              </a:ext>
            </a:extLst>
          </p:cNvPr>
          <p:cNvGrpSpPr/>
          <p:nvPr/>
        </p:nvGrpSpPr>
        <p:grpSpPr>
          <a:xfrm>
            <a:off x="1181725" y="1762709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0C388A3A-18C6-4500-867D-DE521693BA9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BBA169B2-9E43-49AC-84B2-300F813DF6FB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5479638E-DD52-499C-926E-B50A69CEDF4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6" name="TextBox 15">
            <a:extLst>
              <a:ext uri="{FF2B5EF4-FFF2-40B4-BE49-F238E27FC236}">
                <a16:creationId xmlns:a16="http://schemas.microsoft.com/office/drawing/2014/main" id="{9F1D98A1-DB6B-4E79-95FC-4A5803218C8D}"/>
              </a:ext>
            </a:extLst>
          </p:cNvPr>
          <p:cNvSpPr txBox="1"/>
          <p:nvPr/>
        </p:nvSpPr>
        <p:spPr>
          <a:xfrm>
            <a:off x="6275483" y="468769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FABB16D-202F-4785-8149-6ADAA76D2AE3}"/>
              </a:ext>
            </a:extLst>
          </p:cNvPr>
          <p:cNvSpPr txBox="1"/>
          <p:nvPr/>
        </p:nvSpPr>
        <p:spPr>
          <a:xfrm>
            <a:off x="6275483" y="526358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5CA3BD5D-3952-4707-936A-50070C351DB9}"/>
              </a:ext>
            </a:extLst>
          </p:cNvPr>
          <p:cNvSpPr txBox="1"/>
          <p:nvPr/>
        </p:nvSpPr>
        <p:spPr>
          <a:xfrm>
            <a:off x="8066183" y="468769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E0F1CB4F-0276-4969-BE88-EDDEBA8E4D94}"/>
              </a:ext>
            </a:extLst>
          </p:cNvPr>
          <p:cNvSpPr txBox="1"/>
          <p:nvPr/>
        </p:nvSpPr>
        <p:spPr>
          <a:xfrm>
            <a:off x="8066183" y="526358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7C7BD3FD-303B-4BFA-A3E5-D1C4A65E12BE}"/>
              </a:ext>
            </a:extLst>
          </p:cNvPr>
          <p:cNvSpPr txBox="1"/>
          <p:nvPr/>
        </p:nvSpPr>
        <p:spPr>
          <a:xfrm>
            <a:off x="9856883" y="468769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7E0E6C4D-7D72-490D-A293-1D46C517C121}"/>
              </a:ext>
            </a:extLst>
          </p:cNvPr>
          <p:cNvSpPr txBox="1"/>
          <p:nvPr/>
        </p:nvSpPr>
        <p:spPr>
          <a:xfrm>
            <a:off x="9856883" y="526358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3928D20F-4783-4E4A-9B7C-B0C72D9A63A8}"/>
              </a:ext>
            </a:extLst>
          </p:cNvPr>
          <p:cNvSpPr txBox="1"/>
          <p:nvPr/>
        </p:nvSpPr>
        <p:spPr>
          <a:xfrm>
            <a:off x="6436712" y="2525511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B26703B-B784-47E8-A927-1700F5F8FBB4}"/>
              </a:ext>
            </a:extLst>
          </p:cNvPr>
          <p:cNvGrpSpPr/>
          <p:nvPr/>
        </p:nvGrpSpPr>
        <p:grpSpPr>
          <a:xfrm>
            <a:off x="3616993" y="4138900"/>
            <a:ext cx="500322" cy="507610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0BE556A6-8123-4B90-8AC4-2E252C40E924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07BAEB9E-8A45-4839-B1F4-A286A0631134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41" name="TextBox 40">
            <a:extLst>
              <a:ext uri="{FF2B5EF4-FFF2-40B4-BE49-F238E27FC236}">
                <a16:creationId xmlns:a16="http://schemas.microsoft.com/office/drawing/2014/main" id="{A3195B1E-CC17-4BE5-A79F-C36E6AC87933}"/>
              </a:ext>
            </a:extLst>
          </p:cNvPr>
          <p:cNvSpPr txBox="1"/>
          <p:nvPr/>
        </p:nvSpPr>
        <p:spPr>
          <a:xfrm>
            <a:off x="2827003" y="5093115"/>
            <a:ext cx="2080302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8DB0999-CB55-438B-94CD-97807F857084}"/>
              </a:ext>
            </a:extLst>
          </p:cNvPr>
          <p:cNvSpPr txBox="1"/>
          <p:nvPr/>
        </p:nvSpPr>
        <p:spPr>
          <a:xfrm>
            <a:off x="2827003" y="4751929"/>
            <a:ext cx="208030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4D924CF1-9F17-4E7B-A4CD-95ED38788061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D86BA1B3-6AEB-4D1F-82B0-7F948A32EE2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924D8211-596C-4E8C-9BFC-57FA920A1DF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12C812C6-3A70-4FC2-8B96-FD524099EDB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8AF061C9-21AD-455A-AFBB-22E76CA822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6AF88F94-E978-49C1-81F1-FF67B0E4C30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8" name="Graphic 6">
            <a:extLst>
              <a:ext uri="{FF2B5EF4-FFF2-40B4-BE49-F238E27FC236}">
                <a16:creationId xmlns:a16="http://schemas.microsoft.com/office/drawing/2014/main" id="{B817CC4D-C043-489E-B0F3-A3BBFDA1D8B6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A1A6DBDC-E2BE-49DA-84D5-70287D1E5C6E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A504E5B-19EA-463A-B010-293E57E8EE5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0ED2990C-BE23-483C-BEC7-D48A90CD336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52544502-3481-43B3-B90C-FE8016B3AB0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3C8DA307-8A5E-4749-9B88-DDE89457191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60CA67D6-8409-420C-9B6E-907CC1DEC8A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5" name="Graphic 6">
            <a:extLst>
              <a:ext uri="{FF2B5EF4-FFF2-40B4-BE49-F238E27FC236}">
                <a16:creationId xmlns:a16="http://schemas.microsoft.com/office/drawing/2014/main" id="{1EB71DBC-C7E6-4225-95FC-47C4A0780C40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6" name="Group 65">
            <a:extLst>
              <a:ext uri="{FF2B5EF4-FFF2-40B4-BE49-F238E27FC236}">
                <a16:creationId xmlns:a16="http://schemas.microsoft.com/office/drawing/2014/main" id="{684E57A4-746E-49B9-8FE3-5F16AC167AF5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EB236DBD-3FC1-46A5-BB31-CEEEBC93CD8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38FF349F-176F-4DFA-A082-F06DDABA47E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E1CCA010-F850-4B24-ADA5-E5D6C7D8DD6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57785393-E320-4641-86BE-746898BEECC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A460C360-7210-4CA1-B6BF-D3AA9141180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E2CE7ABA-B7E1-4CB2-8B4E-2AEB92F7271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B8448C0F-5844-4C98-8534-6E59A6B4519B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EF34133E-758B-4CF7-8318-4E6F70524DB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A29F855D-C9C8-4269-9490-2F9B2B7891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CD4B5F2B-E8E9-43A2-A6B7-8F5083712A4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1DA32238-FB88-494F-AE43-D716DACCC8E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CC53B447-7479-4F2A-B959-F6BE750C55A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C295AE8D-35A1-478B-9DE6-A68B69BF96B8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8100672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50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35" grpId="0" animBg="1"/>
      <p:bldP spid="16" grpId="0"/>
      <p:bldP spid="17" grpId="0"/>
      <p:bldP spid="18" grpId="0"/>
      <p:bldP spid="19" grpId="0"/>
      <p:bldP spid="20" grpId="0"/>
      <p:bldP spid="21" grpId="0"/>
      <p:bldP spid="33" grpId="0"/>
      <p:bldP spid="41" grpId="0"/>
      <p:bldP spid="42" grpId="0"/>
      <p:bldP spid="58" grpId="0" animBg="1"/>
      <p:bldP spid="65" grpId="0" animBg="1"/>
      <p:bldP spid="72" grpId="0" animBg="1"/>
      <p:bldP spid="79" grpId="0" animBg="1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PpHolder1">
            <a:extLst>
              <a:ext uri="{FF2B5EF4-FFF2-40B4-BE49-F238E27FC236}">
                <a16:creationId xmlns:a16="http://schemas.microsoft.com/office/drawing/2014/main" id="{A577B695-B4C6-4EEA-826D-FC4F7CBD1CA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PpHolder2">
            <a:extLst>
              <a:ext uri="{FF2B5EF4-FFF2-40B4-BE49-F238E27FC236}">
                <a16:creationId xmlns:a16="http://schemas.microsoft.com/office/drawing/2014/main" id="{5B2B94CB-3FF0-44D1-92C1-4880F18861F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AE8474D8-B4B2-4F9C-B2F8-E74DC0D8CD0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Vision &amp; Mission</a:t>
            </a:r>
            <a:endParaRPr lang="en-ID" dirty="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D44F16B4-8E2F-4F4F-8F0C-D223903429B3}"/>
              </a:ext>
            </a:extLst>
          </p:cNvPr>
          <p:cNvSpPr/>
          <p:nvPr/>
        </p:nvSpPr>
        <p:spPr>
          <a:xfrm>
            <a:off x="7634382" y="5395235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74692A9-FA28-42DF-A9C3-FE3A406A928E}"/>
              </a:ext>
            </a:extLst>
          </p:cNvPr>
          <p:cNvSpPr txBox="1"/>
          <p:nvPr/>
        </p:nvSpPr>
        <p:spPr>
          <a:xfrm>
            <a:off x="7703775" y="5496324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993D55D9-AB6F-497F-ACDA-76CE09E17FAD}"/>
              </a:ext>
            </a:extLst>
          </p:cNvPr>
          <p:cNvSpPr txBox="1"/>
          <p:nvPr/>
        </p:nvSpPr>
        <p:spPr>
          <a:xfrm>
            <a:off x="9404848" y="5511712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8750004B-63FC-45C4-8322-DF2127CF0CF2}"/>
              </a:ext>
            </a:extLst>
          </p:cNvPr>
          <p:cNvGrpSpPr/>
          <p:nvPr/>
        </p:nvGrpSpPr>
        <p:grpSpPr>
          <a:xfrm>
            <a:off x="1281996" y="1643493"/>
            <a:ext cx="426750" cy="103497"/>
            <a:chOff x="1281996" y="1643493"/>
            <a:chExt cx="426750" cy="103497"/>
          </a:xfrm>
        </p:grpSpPr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E2013E16-B7EE-4800-83D1-E24EE433EDFE}"/>
                </a:ext>
              </a:extLst>
            </p:cNvPr>
            <p:cNvSpPr/>
            <p:nvPr/>
          </p:nvSpPr>
          <p:spPr>
            <a:xfrm rot="18900000">
              <a:off x="1439148" y="1643493"/>
              <a:ext cx="112886" cy="103497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9F7744DB-084D-4910-AF0B-E5BBE57EAD97}"/>
                </a:ext>
              </a:extLst>
            </p:cNvPr>
            <p:cNvSpPr/>
            <p:nvPr/>
          </p:nvSpPr>
          <p:spPr>
            <a:xfrm rot="18900000" flipV="1">
              <a:off x="1650367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43F34580-AE41-40B3-B472-4CFF6BFE1E44}"/>
                </a:ext>
              </a:extLst>
            </p:cNvPr>
            <p:cNvSpPr/>
            <p:nvPr/>
          </p:nvSpPr>
          <p:spPr>
            <a:xfrm rot="18900000" flipV="1">
              <a:off x="1281996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1" name="TextBox 30">
            <a:extLst>
              <a:ext uri="{FF2B5EF4-FFF2-40B4-BE49-F238E27FC236}">
                <a16:creationId xmlns:a16="http://schemas.microsoft.com/office/drawing/2014/main" id="{6C5C1AB0-97BC-4AAD-9429-CE804056838E}"/>
              </a:ext>
            </a:extLst>
          </p:cNvPr>
          <p:cNvSpPr txBox="1"/>
          <p:nvPr/>
        </p:nvSpPr>
        <p:spPr>
          <a:xfrm>
            <a:off x="1172817" y="1916073"/>
            <a:ext cx="5137132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E0B417B-D7F2-4E2B-A545-0357D8F718E4}"/>
              </a:ext>
            </a:extLst>
          </p:cNvPr>
          <p:cNvSpPr/>
          <p:nvPr/>
        </p:nvSpPr>
        <p:spPr>
          <a:xfrm>
            <a:off x="1268032" y="2997770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5432D00D-F394-48E8-BB68-F73D29DB08FD}"/>
              </a:ext>
            </a:extLst>
          </p:cNvPr>
          <p:cNvSpPr txBox="1"/>
          <p:nvPr/>
        </p:nvSpPr>
        <p:spPr>
          <a:xfrm>
            <a:off x="1509398" y="2854170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A21B033-1DA2-4905-9E2A-56CCB58859F2}"/>
              </a:ext>
            </a:extLst>
          </p:cNvPr>
          <p:cNvSpPr txBox="1"/>
          <p:nvPr/>
        </p:nvSpPr>
        <p:spPr>
          <a:xfrm>
            <a:off x="1509397" y="3177600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B4C8D3D8-590B-4C62-946E-995B059ADDEE}"/>
              </a:ext>
            </a:extLst>
          </p:cNvPr>
          <p:cNvSpPr/>
          <p:nvPr/>
        </p:nvSpPr>
        <p:spPr>
          <a:xfrm>
            <a:off x="1268032" y="4123599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CAA58A7C-C015-4648-8A2F-60EE579D71D9}"/>
              </a:ext>
            </a:extLst>
          </p:cNvPr>
          <p:cNvSpPr txBox="1"/>
          <p:nvPr/>
        </p:nvSpPr>
        <p:spPr>
          <a:xfrm>
            <a:off x="1509398" y="3979999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CF4D5FE6-D83D-4255-B3C8-52564AABC427}"/>
              </a:ext>
            </a:extLst>
          </p:cNvPr>
          <p:cNvSpPr txBox="1"/>
          <p:nvPr/>
        </p:nvSpPr>
        <p:spPr>
          <a:xfrm>
            <a:off x="1509397" y="4303429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7404C44D-3791-432E-A920-30998715CFC7}"/>
              </a:ext>
            </a:extLst>
          </p:cNvPr>
          <p:cNvSpPr/>
          <p:nvPr/>
        </p:nvSpPr>
        <p:spPr>
          <a:xfrm>
            <a:off x="1268032" y="5249429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4229101B-92AF-4189-B2F2-7E223EF8F551}"/>
              </a:ext>
            </a:extLst>
          </p:cNvPr>
          <p:cNvSpPr txBox="1"/>
          <p:nvPr/>
        </p:nvSpPr>
        <p:spPr>
          <a:xfrm>
            <a:off x="1509398" y="5105829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6530F8AE-6E99-4B25-9A76-DCE48148DE73}"/>
              </a:ext>
            </a:extLst>
          </p:cNvPr>
          <p:cNvSpPr txBox="1"/>
          <p:nvPr/>
        </p:nvSpPr>
        <p:spPr>
          <a:xfrm>
            <a:off x="1509397" y="5429259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grpSp>
        <p:nvGrpSpPr>
          <p:cNvPr id="43" name="Group 42">
            <a:extLst>
              <a:ext uri="{FF2B5EF4-FFF2-40B4-BE49-F238E27FC236}">
                <a16:creationId xmlns:a16="http://schemas.microsoft.com/office/drawing/2014/main" id="{B0CEF7C2-1BFF-4EAA-85AA-C1AD7810A904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6C0B5CD6-D95D-4EEE-B3BD-B6E4899D793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EE58AEB0-E9B1-4E43-BA8D-D16CC46D078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49D105B7-5A66-48B4-91DC-85C9F1D8EBE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136EBBFF-C985-4B6D-9655-395B633D4BE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DFE4F304-42E0-462C-8E6E-DE63A613C92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9" name="Graphic 6">
            <a:extLst>
              <a:ext uri="{FF2B5EF4-FFF2-40B4-BE49-F238E27FC236}">
                <a16:creationId xmlns:a16="http://schemas.microsoft.com/office/drawing/2014/main" id="{1AA86209-0040-4178-8A65-8C500A7312E5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856542FF-E96B-4798-A969-7CA6BDC3692F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2945BF30-C126-435F-BB38-E69B261FAC7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E22E6D70-7108-43EC-B117-74E170D6671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48CAB481-7956-4BAF-9A76-535A52D8767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F9FFF1A9-BA07-4782-9D32-EBCDC4A61DB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DE7433E8-F76A-498C-AC15-A82C9F8142B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4" name="Graphic 6">
            <a:extLst>
              <a:ext uri="{FF2B5EF4-FFF2-40B4-BE49-F238E27FC236}">
                <a16:creationId xmlns:a16="http://schemas.microsoft.com/office/drawing/2014/main" id="{E8EB4AB5-7530-49BE-A15E-7F568DAD46B5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5" name="Group 64">
            <a:extLst>
              <a:ext uri="{FF2B5EF4-FFF2-40B4-BE49-F238E27FC236}">
                <a16:creationId xmlns:a16="http://schemas.microsoft.com/office/drawing/2014/main" id="{0F30D68B-F157-4758-B5EA-7F8BF1BD361B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319CC37E-94C6-4C35-9AE3-5A37BEB5363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D9E07157-6FAD-4A8A-B25C-5AC39337A72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9DA24A0-670B-4C53-8814-8A8B27155E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48707F07-354E-446E-9EF6-63F4AAA73EF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3AADC273-B560-4069-A8F2-8A793FA2352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1" name="Graphic 6">
            <a:extLst>
              <a:ext uri="{FF2B5EF4-FFF2-40B4-BE49-F238E27FC236}">
                <a16:creationId xmlns:a16="http://schemas.microsoft.com/office/drawing/2014/main" id="{8A15B5D9-8058-438D-9502-0567E120A7E1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2" name="Group 71">
            <a:extLst>
              <a:ext uri="{FF2B5EF4-FFF2-40B4-BE49-F238E27FC236}">
                <a16:creationId xmlns:a16="http://schemas.microsoft.com/office/drawing/2014/main" id="{933EA110-F284-432C-B22A-03405B417581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EDB58785-E005-4C18-9E81-DB5285D5A17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7418FD69-6B79-4EA1-9B0A-1CB18E9322E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85DCFF37-F089-41D2-8054-504D03F21E7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0E86760C-8A49-45EB-BF2F-72A87595AAA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3DD7DB38-50A2-4BF9-9DE8-33ECA2D61AD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8" name="Graphic 6">
            <a:extLst>
              <a:ext uri="{FF2B5EF4-FFF2-40B4-BE49-F238E27FC236}">
                <a16:creationId xmlns:a16="http://schemas.microsoft.com/office/drawing/2014/main" id="{54DB599E-3DA7-4881-A671-8019C73D465D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831096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30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3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4000"/>
                            </p:stCondLst>
                            <p:childTnLst>
                              <p:par>
                                <p:cTn id="7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4500"/>
                            </p:stCondLst>
                            <p:childTnLst>
                              <p:par>
                                <p:cTn id="8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50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18" grpId="0" animBg="1"/>
      <p:bldP spid="19" grpId="0"/>
      <p:bldP spid="20" grpId="0"/>
      <p:bldP spid="31" grpId="0"/>
      <p:bldP spid="32" grpId="0" animBg="1"/>
      <p:bldP spid="33" grpId="0"/>
      <p:bldP spid="34" grpId="0"/>
      <p:bldP spid="35" grpId="0" animBg="1"/>
      <p:bldP spid="36" grpId="0"/>
      <p:bldP spid="37" grpId="0"/>
      <p:bldP spid="38" grpId="0" animBg="1"/>
      <p:bldP spid="39" grpId="0"/>
      <p:bldP spid="40" grpId="0"/>
      <p:bldP spid="49" grpId="0" animBg="1"/>
      <p:bldP spid="64" grpId="0" animBg="1"/>
      <p:bldP spid="71" grpId="0" animBg="1"/>
      <p:bldP spid="78" grpId="0" animBg="1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" name="Group 40">
            <a:extLst>
              <a:ext uri="{FF2B5EF4-FFF2-40B4-BE49-F238E27FC236}">
                <a16:creationId xmlns:a16="http://schemas.microsoft.com/office/drawing/2014/main" id="{1D1F00BE-6CA6-47AC-BEAE-61677AB698AD}"/>
              </a:ext>
            </a:extLst>
          </p:cNvPr>
          <p:cNvGrpSpPr/>
          <p:nvPr/>
        </p:nvGrpSpPr>
        <p:grpSpPr>
          <a:xfrm>
            <a:off x="4064207" y="2960701"/>
            <a:ext cx="669442" cy="2011680"/>
            <a:chOff x="4064207" y="3093867"/>
            <a:chExt cx="669442" cy="2011680"/>
          </a:xfrm>
        </p:grpSpPr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085782BF-5C04-40A1-B968-5EEDCA801788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9" name="Straight Connector 28">
              <a:extLst>
                <a:ext uri="{FF2B5EF4-FFF2-40B4-BE49-F238E27FC236}">
                  <a16:creationId xmlns:a16="http://schemas.microsoft.com/office/drawing/2014/main" id="{2E397690-02AC-4512-B2C4-2E7E2E66F869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D1FFB8DB-1F85-456C-84C5-51086DBE4D3D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42" name="Group 41">
            <a:extLst>
              <a:ext uri="{FF2B5EF4-FFF2-40B4-BE49-F238E27FC236}">
                <a16:creationId xmlns:a16="http://schemas.microsoft.com/office/drawing/2014/main" id="{B7AF2D61-CB2F-478A-B665-B87D50399908}"/>
              </a:ext>
            </a:extLst>
          </p:cNvPr>
          <p:cNvGrpSpPr/>
          <p:nvPr/>
        </p:nvGrpSpPr>
        <p:grpSpPr>
          <a:xfrm flipH="1">
            <a:off x="7467041" y="2949177"/>
            <a:ext cx="669442" cy="2011680"/>
            <a:chOff x="7419966" y="3102745"/>
            <a:chExt cx="669442" cy="2011680"/>
          </a:xfrm>
        </p:grpSpPr>
        <p:cxnSp>
          <p:nvCxnSpPr>
            <p:cNvPr id="38" name="Straight Connector 37">
              <a:extLst>
                <a:ext uri="{FF2B5EF4-FFF2-40B4-BE49-F238E27FC236}">
                  <a16:creationId xmlns:a16="http://schemas.microsoft.com/office/drawing/2014/main" id="{D4115BAF-F449-46EF-B38C-1634711FF3A7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9" name="Straight Connector 38">
              <a:extLst>
                <a:ext uri="{FF2B5EF4-FFF2-40B4-BE49-F238E27FC236}">
                  <a16:creationId xmlns:a16="http://schemas.microsoft.com/office/drawing/2014/main" id="{25010ADC-37B0-4C4E-85EC-62649AB0A5F4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0" name="Straight Connector 39">
              <a:extLst>
                <a:ext uri="{FF2B5EF4-FFF2-40B4-BE49-F238E27FC236}">
                  <a16:creationId xmlns:a16="http://schemas.microsoft.com/office/drawing/2014/main" id="{FDF854A3-0E9B-4DB3-98DD-09938B76A6D9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43" name="Straight Connector 42">
            <a:extLst>
              <a:ext uri="{FF2B5EF4-FFF2-40B4-BE49-F238E27FC236}">
                <a16:creationId xmlns:a16="http://schemas.microsoft.com/office/drawing/2014/main" id="{EB7FA3B3-AA25-46B0-8E9C-9B7703BC8A23}"/>
              </a:ext>
            </a:extLst>
          </p:cNvPr>
          <p:cNvCxnSpPr>
            <a:cxnSpLocks/>
          </p:cNvCxnSpPr>
          <p:nvPr/>
        </p:nvCxnSpPr>
        <p:spPr>
          <a:xfrm>
            <a:off x="10768614" y="2969579"/>
            <a:ext cx="1423386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0" name="PpHolder4">
            <a:extLst>
              <a:ext uri="{FF2B5EF4-FFF2-40B4-BE49-F238E27FC236}">
                <a16:creationId xmlns:a16="http://schemas.microsoft.com/office/drawing/2014/main" id="{398E7898-7B5F-41F7-94F2-911A8B7D196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4" name="PpHolder5">
            <a:extLst>
              <a:ext uri="{FF2B5EF4-FFF2-40B4-BE49-F238E27FC236}">
                <a16:creationId xmlns:a16="http://schemas.microsoft.com/office/drawing/2014/main" id="{A34B4351-E40B-40EB-8B94-AA3C314211D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PpHolder6">
            <a:extLst>
              <a:ext uri="{FF2B5EF4-FFF2-40B4-BE49-F238E27FC236}">
                <a16:creationId xmlns:a16="http://schemas.microsoft.com/office/drawing/2014/main" id="{1AA35F67-3BA5-4A93-BA40-D00BB4174EA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F3669080-4250-4585-97EC-D39451BDD5D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History Timeline</a:t>
            </a:r>
            <a:endParaRPr lang="en-ID" dirty="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3C0FFF3-090C-4DB6-AB80-B04685B501CD}"/>
              </a:ext>
            </a:extLst>
          </p:cNvPr>
          <p:cNvSpPr txBox="1"/>
          <p:nvPr/>
        </p:nvSpPr>
        <p:spPr>
          <a:xfrm>
            <a:off x="1668584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36B1C1C-4901-4E50-BB84-1C393DCA6FDA}"/>
              </a:ext>
            </a:extLst>
          </p:cNvPr>
          <p:cNvSpPr txBox="1"/>
          <p:nvPr/>
        </p:nvSpPr>
        <p:spPr>
          <a:xfrm>
            <a:off x="1668584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EF4F73C0-C016-43FD-97E7-8D284CEDD8A6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AC6666A7-E33D-4230-877A-6D874EDA049A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2C9BB58-8F98-42DE-A351-FC26C03842E5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84158F72-4E20-4725-9231-0D1673D42E5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35" name="Rectangle 34">
            <a:extLst>
              <a:ext uri="{FF2B5EF4-FFF2-40B4-BE49-F238E27FC236}">
                <a16:creationId xmlns:a16="http://schemas.microsoft.com/office/drawing/2014/main" id="{A31889E4-87CE-4E42-8450-EA6059F14DBA}"/>
              </a:ext>
            </a:extLst>
          </p:cNvPr>
          <p:cNvSpPr/>
          <p:nvPr/>
        </p:nvSpPr>
        <p:spPr>
          <a:xfrm rot="16200000">
            <a:off x="826636" y="2714603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B3E61E89-C83C-4689-A354-CBF0E571B9C7}"/>
              </a:ext>
            </a:extLst>
          </p:cNvPr>
          <p:cNvSpPr txBox="1"/>
          <p:nvPr/>
        </p:nvSpPr>
        <p:spPr>
          <a:xfrm rot="16200000">
            <a:off x="826637" y="2800305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48" name="Rectangle 47">
            <a:extLst>
              <a:ext uri="{FF2B5EF4-FFF2-40B4-BE49-F238E27FC236}">
                <a16:creationId xmlns:a16="http://schemas.microsoft.com/office/drawing/2014/main" id="{2C7DF2AD-00EB-49D8-8EAA-10DC6CD250F9}"/>
              </a:ext>
            </a:extLst>
          </p:cNvPr>
          <p:cNvSpPr/>
          <p:nvPr/>
        </p:nvSpPr>
        <p:spPr>
          <a:xfrm rot="16200000">
            <a:off x="4214031" y="4705881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E97E6817-661A-4DEA-A39A-D3D738A5108D}"/>
              </a:ext>
            </a:extLst>
          </p:cNvPr>
          <p:cNvSpPr txBox="1"/>
          <p:nvPr/>
        </p:nvSpPr>
        <p:spPr>
          <a:xfrm rot="16200000">
            <a:off x="4214032" y="4791581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4070FA37-D07F-40BE-9868-58D029334559}"/>
              </a:ext>
            </a:extLst>
          </p:cNvPr>
          <p:cNvSpPr txBox="1"/>
          <p:nvPr/>
        </p:nvSpPr>
        <p:spPr>
          <a:xfrm>
            <a:off x="8449878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828B6E5-16DC-4620-9975-C4CF3046D15B}"/>
              </a:ext>
            </a:extLst>
          </p:cNvPr>
          <p:cNvSpPr txBox="1"/>
          <p:nvPr/>
        </p:nvSpPr>
        <p:spPr>
          <a:xfrm>
            <a:off x="8449878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F6935635-DA5A-4EBA-8E0E-56552883B984}"/>
              </a:ext>
            </a:extLst>
          </p:cNvPr>
          <p:cNvSpPr txBox="1"/>
          <p:nvPr/>
        </p:nvSpPr>
        <p:spPr>
          <a:xfrm>
            <a:off x="5061833" y="2578753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CFD9ECEB-2966-402B-8708-BCE3D00664B5}"/>
              </a:ext>
            </a:extLst>
          </p:cNvPr>
          <p:cNvSpPr txBox="1"/>
          <p:nvPr/>
        </p:nvSpPr>
        <p:spPr>
          <a:xfrm>
            <a:off x="5061833" y="2902183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F425603F-C549-4A38-92C9-99F3C38E3317}"/>
              </a:ext>
            </a:extLst>
          </p:cNvPr>
          <p:cNvSpPr/>
          <p:nvPr/>
        </p:nvSpPr>
        <p:spPr>
          <a:xfrm rot="16200000">
            <a:off x="7626202" y="2714603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D9FCA3F-25CE-4D5B-A1AF-F954713287CB}"/>
              </a:ext>
            </a:extLst>
          </p:cNvPr>
          <p:cNvSpPr txBox="1"/>
          <p:nvPr/>
        </p:nvSpPr>
        <p:spPr>
          <a:xfrm rot="16200000">
            <a:off x="7626203" y="2800303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61" name="Group 60">
            <a:extLst>
              <a:ext uri="{FF2B5EF4-FFF2-40B4-BE49-F238E27FC236}">
                <a16:creationId xmlns:a16="http://schemas.microsoft.com/office/drawing/2014/main" id="{5AE7292E-0C52-49FF-850D-4584F86027C9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A47621ED-7DA0-4491-B3B3-473FD05975D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7E8883AB-79CE-4D73-B45E-84B77B1D57C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E8F5D70E-1596-40E4-84F2-981F2B5E773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9DB9F693-2FA8-4A41-8863-858B9996B71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5A5B464-7F20-43EB-8C3E-F457AB692C0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31B0F753-FA33-473D-8E97-09A446ADACF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F12ED7B1-08A9-4B03-A621-80324D723CD8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FA710A5D-26C4-493C-A59E-9EF7C0077D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EFB62277-A1CB-4CD2-98E2-E0EA4330205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7AEC51AA-3DCB-4290-A741-225765DBD00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227F0E1B-21B8-4187-AA51-A54F590AC01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A041C474-B588-4C9F-A239-E353234E915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0" name="Graphic 6">
            <a:extLst>
              <a:ext uri="{FF2B5EF4-FFF2-40B4-BE49-F238E27FC236}">
                <a16:creationId xmlns:a16="http://schemas.microsoft.com/office/drawing/2014/main" id="{573AC672-8032-461A-8F61-90A66CE1061D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1" name="Group 90">
            <a:extLst>
              <a:ext uri="{FF2B5EF4-FFF2-40B4-BE49-F238E27FC236}">
                <a16:creationId xmlns:a16="http://schemas.microsoft.com/office/drawing/2014/main" id="{33520EA7-030F-444F-9429-B7AAFB247DBE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EACF30D9-5CF5-43DD-B09F-3B90E64BAC6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F7B90AD-BE55-4DF1-B874-DE3C283CFC9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7BEDE864-58EE-43BD-A959-E4225C73BD2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A32C8585-D9A3-4E07-BBA9-9D6D415D6C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C2642A02-B372-45BF-895C-D54946FD9F1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7" name="Graphic 6">
            <a:extLst>
              <a:ext uri="{FF2B5EF4-FFF2-40B4-BE49-F238E27FC236}">
                <a16:creationId xmlns:a16="http://schemas.microsoft.com/office/drawing/2014/main" id="{3CA6E9E8-273B-48CC-A87D-91B9035637CB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8" name="Group 97">
            <a:extLst>
              <a:ext uri="{FF2B5EF4-FFF2-40B4-BE49-F238E27FC236}">
                <a16:creationId xmlns:a16="http://schemas.microsoft.com/office/drawing/2014/main" id="{CBE26875-8C81-42AC-99C3-4F2B2318CD8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D4253669-B666-4480-9231-262107D8323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9A9ED56C-D9B7-4C2B-B0A8-B4BF3C09920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E92A31F5-A39E-4E6A-8EA3-59F16DFE213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28665890-3BED-4E42-AB13-BC092C0BBF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D656CB83-1023-4FC6-A635-F24DBF3020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4" name="Graphic 6">
            <a:extLst>
              <a:ext uri="{FF2B5EF4-FFF2-40B4-BE49-F238E27FC236}">
                <a16:creationId xmlns:a16="http://schemas.microsoft.com/office/drawing/2014/main" id="{6FB0B322-D0C0-4578-8F14-D6E2EE6DD55B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151419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33" grpId="0"/>
      <p:bldP spid="34" grpId="0"/>
      <p:bldP spid="35" grpId="0" animBg="1"/>
      <p:bldP spid="36" grpId="0"/>
      <p:bldP spid="48" grpId="0" animBg="1"/>
      <p:bldP spid="49" grpId="0"/>
      <p:bldP spid="50" grpId="0"/>
      <p:bldP spid="51" grpId="0"/>
      <p:bldP spid="52" grpId="0"/>
      <p:bldP spid="53" grpId="0"/>
      <p:bldP spid="54" grpId="0" animBg="1"/>
      <p:bldP spid="55" grpId="0"/>
      <p:bldP spid="83" grpId="0" animBg="1"/>
      <p:bldP spid="90" grpId="0" animBg="1"/>
      <p:bldP spid="97" grpId="0" animBg="1"/>
      <p:bldP spid="104" grpId="0" animBg="1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DABCE631-637A-47AC-AA7D-DB09F07A19E3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0F8DC0A0-D40B-4243-A6DC-12D875C8343C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53D040EB-0A31-4A86-B871-0F8D60D9CA4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A066CD5-4800-4A34-97CA-32E74BAEEE8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94" name="PpHolder2">
            <a:extLst>
              <a:ext uri="{FF2B5EF4-FFF2-40B4-BE49-F238E27FC236}">
                <a16:creationId xmlns:a16="http://schemas.microsoft.com/office/drawing/2014/main" id="{2978A36B-4797-4187-96F9-8379B433307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3" name="PpHolder3">
            <a:extLst>
              <a:ext uri="{FF2B5EF4-FFF2-40B4-BE49-F238E27FC236}">
                <a16:creationId xmlns:a16="http://schemas.microsoft.com/office/drawing/2014/main" id="{BDA54622-4596-40C7-8A26-1E8AC0801B2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PpHolder4">
            <a:extLst>
              <a:ext uri="{FF2B5EF4-FFF2-40B4-BE49-F238E27FC236}">
                <a16:creationId xmlns:a16="http://schemas.microsoft.com/office/drawing/2014/main" id="{A9E1C073-5637-4015-8593-35B88308EC3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63BE7714-DBFE-4546-8085-E3C8D27BC50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History Timeline</a:t>
            </a:r>
            <a:endParaRPr lang="en-ID" dirty="0"/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9CF50BB9-F655-4250-AFFF-EEBF1679A652}"/>
              </a:ext>
            </a:extLst>
          </p:cNvPr>
          <p:cNvGrpSpPr/>
          <p:nvPr/>
        </p:nvGrpSpPr>
        <p:grpSpPr>
          <a:xfrm flipH="1">
            <a:off x="7458351" y="2960701"/>
            <a:ext cx="669442" cy="2011680"/>
            <a:chOff x="4064207" y="3093867"/>
            <a:chExt cx="669442" cy="2011680"/>
          </a:xfrm>
        </p:grpSpPr>
        <p:cxnSp>
          <p:nvCxnSpPr>
            <p:cNvPr id="24" name="Straight Connector 23">
              <a:extLst>
                <a:ext uri="{FF2B5EF4-FFF2-40B4-BE49-F238E27FC236}">
                  <a16:creationId xmlns:a16="http://schemas.microsoft.com/office/drawing/2014/main" id="{0483FC43-B92B-45E5-BFCA-FC19383CE31E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CDFFA98C-EFAC-4591-A133-F75FB0DA5A3B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6" name="Straight Connector 25">
              <a:extLst>
                <a:ext uri="{FF2B5EF4-FFF2-40B4-BE49-F238E27FC236}">
                  <a16:creationId xmlns:a16="http://schemas.microsoft.com/office/drawing/2014/main" id="{8C9C5B96-1F66-4A3B-8F10-D671DA9D37E3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27" name="TextBox 26">
            <a:extLst>
              <a:ext uri="{FF2B5EF4-FFF2-40B4-BE49-F238E27FC236}">
                <a16:creationId xmlns:a16="http://schemas.microsoft.com/office/drawing/2014/main" id="{6A14814E-4A0E-4BF4-AB00-E20E6B928C35}"/>
              </a:ext>
            </a:extLst>
          </p:cNvPr>
          <p:cNvSpPr txBox="1"/>
          <p:nvPr/>
        </p:nvSpPr>
        <p:spPr>
          <a:xfrm flipH="1">
            <a:off x="8450589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9A70E828-CF02-401E-A292-D5900693513D}"/>
              </a:ext>
            </a:extLst>
          </p:cNvPr>
          <p:cNvSpPr txBox="1"/>
          <p:nvPr/>
        </p:nvSpPr>
        <p:spPr>
          <a:xfrm flipH="1">
            <a:off x="8450586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7249740A-C63C-4017-AC67-37761BE1D364}"/>
              </a:ext>
            </a:extLst>
          </p:cNvPr>
          <p:cNvGrpSpPr/>
          <p:nvPr/>
        </p:nvGrpSpPr>
        <p:grpSpPr>
          <a:xfrm>
            <a:off x="4055517" y="2949177"/>
            <a:ext cx="669442" cy="2011680"/>
            <a:chOff x="7419966" y="3102745"/>
            <a:chExt cx="669442" cy="2011680"/>
          </a:xfrm>
        </p:grpSpPr>
        <p:cxnSp>
          <p:nvCxnSpPr>
            <p:cNvPr id="30" name="Straight Connector 29">
              <a:extLst>
                <a:ext uri="{FF2B5EF4-FFF2-40B4-BE49-F238E27FC236}">
                  <a16:creationId xmlns:a16="http://schemas.microsoft.com/office/drawing/2014/main" id="{9FE9CF31-A2FB-4946-B631-CF58EEEF0C08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74818006-65B1-4096-B6CB-C718B71082A3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2" name="Straight Connector 31">
              <a:extLst>
                <a:ext uri="{FF2B5EF4-FFF2-40B4-BE49-F238E27FC236}">
                  <a16:creationId xmlns:a16="http://schemas.microsoft.com/office/drawing/2014/main" id="{F5EED965-DF75-441D-8386-49494A549486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33" name="Straight Connector 32">
            <a:extLst>
              <a:ext uri="{FF2B5EF4-FFF2-40B4-BE49-F238E27FC236}">
                <a16:creationId xmlns:a16="http://schemas.microsoft.com/office/drawing/2014/main" id="{2FB10B0B-1A98-4B51-9C1F-B57CFA002112}"/>
              </a:ext>
            </a:extLst>
          </p:cNvPr>
          <p:cNvCxnSpPr>
            <a:cxnSpLocks/>
          </p:cNvCxnSpPr>
          <p:nvPr/>
        </p:nvCxnSpPr>
        <p:spPr>
          <a:xfrm flipH="1">
            <a:off x="0" y="2969579"/>
            <a:ext cx="1423386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4" name="Rectangle 33">
            <a:extLst>
              <a:ext uri="{FF2B5EF4-FFF2-40B4-BE49-F238E27FC236}">
                <a16:creationId xmlns:a16="http://schemas.microsoft.com/office/drawing/2014/main" id="{94407189-AC9D-4FC8-8B6C-D14C4298446F}"/>
              </a:ext>
            </a:extLst>
          </p:cNvPr>
          <p:cNvSpPr/>
          <p:nvPr/>
        </p:nvSpPr>
        <p:spPr>
          <a:xfrm rot="16200000">
            <a:off x="7610580" y="2714603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AB2BE21-12B5-4377-941B-4F90307E33BF}"/>
              </a:ext>
            </a:extLst>
          </p:cNvPr>
          <p:cNvSpPr txBox="1"/>
          <p:nvPr/>
        </p:nvSpPr>
        <p:spPr>
          <a:xfrm rot="16200000">
            <a:off x="7610577" y="2800305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6" name="Rectangle 35">
            <a:extLst>
              <a:ext uri="{FF2B5EF4-FFF2-40B4-BE49-F238E27FC236}">
                <a16:creationId xmlns:a16="http://schemas.microsoft.com/office/drawing/2014/main" id="{4278D35F-4372-4F48-B067-8387DEF0B168}"/>
              </a:ext>
            </a:extLst>
          </p:cNvPr>
          <p:cNvSpPr/>
          <p:nvPr/>
        </p:nvSpPr>
        <p:spPr>
          <a:xfrm rot="16200000">
            <a:off x="4223185" y="4705881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E888F9EF-FD47-452A-BD05-8B0E67058E22}"/>
              </a:ext>
            </a:extLst>
          </p:cNvPr>
          <p:cNvSpPr txBox="1"/>
          <p:nvPr/>
        </p:nvSpPr>
        <p:spPr>
          <a:xfrm rot="16200000">
            <a:off x="4223182" y="4791581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CDF7B83E-94C7-4DB1-9676-4BEF62630A58}"/>
              </a:ext>
            </a:extLst>
          </p:cNvPr>
          <p:cNvSpPr txBox="1"/>
          <p:nvPr/>
        </p:nvSpPr>
        <p:spPr>
          <a:xfrm flipH="1">
            <a:off x="1669295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C03AB7B-C094-43BC-BF51-E3FB6E838160}"/>
              </a:ext>
            </a:extLst>
          </p:cNvPr>
          <p:cNvSpPr txBox="1"/>
          <p:nvPr/>
        </p:nvSpPr>
        <p:spPr>
          <a:xfrm flipH="1">
            <a:off x="1669292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CC7DBF74-3BB2-4394-A76C-61CB58EABE9F}"/>
              </a:ext>
            </a:extLst>
          </p:cNvPr>
          <p:cNvSpPr txBox="1"/>
          <p:nvPr/>
        </p:nvSpPr>
        <p:spPr>
          <a:xfrm flipH="1">
            <a:off x="5057340" y="2578753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C86604-57A3-4DD5-AE89-BD45F0179523}"/>
              </a:ext>
            </a:extLst>
          </p:cNvPr>
          <p:cNvSpPr txBox="1"/>
          <p:nvPr/>
        </p:nvSpPr>
        <p:spPr>
          <a:xfrm flipH="1">
            <a:off x="5057337" y="2902183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2273107-EB1F-45A0-8F7B-F8ECD494D46E}"/>
              </a:ext>
            </a:extLst>
          </p:cNvPr>
          <p:cNvSpPr/>
          <p:nvPr/>
        </p:nvSpPr>
        <p:spPr>
          <a:xfrm rot="16200000">
            <a:off x="830580" y="2714604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547C7F56-C697-4E2A-8481-DBE5110B2165}"/>
              </a:ext>
            </a:extLst>
          </p:cNvPr>
          <p:cNvSpPr txBox="1"/>
          <p:nvPr/>
        </p:nvSpPr>
        <p:spPr>
          <a:xfrm rot="16200000">
            <a:off x="830577" y="2800304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535D1B43-D276-4A63-AD9F-E7841E900927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332F972B-8AF1-4DEB-9FBF-556394A6BB3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64EECDC9-3385-472A-8ED2-4CCBD023A73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CE34A045-BB3E-4AFA-9B8E-D0C783E77AA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46FE8D3F-D197-4BA7-9C08-55CA3A3D996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A8720B38-FF2A-44E3-9A14-9A3D8A2F07C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1" name="Graphic 6">
            <a:extLst>
              <a:ext uri="{FF2B5EF4-FFF2-40B4-BE49-F238E27FC236}">
                <a16:creationId xmlns:a16="http://schemas.microsoft.com/office/drawing/2014/main" id="{38531AC0-B7BE-4D45-AB97-7B971B1649DF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2" name="Group 71">
            <a:extLst>
              <a:ext uri="{FF2B5EF4-FFF2-40B4-BE49-F238E27FC236}">
                <a16:creationId xmlns:a16="http://schemas.microsoft.com/office/drawing/2014/main" id="{1A09FC68-9B57-403D-B312-3388871D843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FB546280-0283-4954-BC38-0CE242010AE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442C10FF-EDFE-4B7F-BDC3-41950F344CC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A6B2A060-FA27-406C-ACA6-8B798C61EFD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1F2AEB33-58E5-4111-B0FB-574D7835252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06B30B8E-B82D-4580-A4FE-ED97092E0CD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8" name="Graphic 6">
            <a:extLst>
              <a:ext uri="{FF2B5EF4-FFF2-40B4-BE49-F238E27FC236}">
                <a16:creationId xmlns:a16="http://schemas.microsoft.com/office/drawing/2014/main" id="{19858580-B884-4CEB-B3E9-49ED2856182F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9" name="Group 78">
            <a:extLst>
              <a:ext uri="{FF2B5EF4-FFF2-40B4-BE49-F238E27FC236}">
                <a16:creationId xmlns:a16="http://schemas.microsoft.com/office/drawing/2014/main" id="{491BE93E-EC14-4BCE-830B-60C09080CD4F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DFA78A51-D3E7-4138-9B51-40FBD4E0164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C83FC5EE-BC81-4DD6-9CDA-6797C00A33F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689EDF8C-A960-4359-8E48-21332A44F54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C91C3DED-EC43-4593-B8C8-ED893C362A8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50925482-6D8A-48D5-A353-C064399FF0D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5" name="Graphic 6">
            <a:extLst>
              <a:ext uri="{FF2B5EF4-FFF2-40B4-BE49-F238E27FC236}">
                <a16:creationId xmlns:a16="http://schemas.microsoft.com/office/drawing/2014/main" id="{3F5BAA3B-8BDA-41C0-97DB-E3D2E92BCD5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6" name="Group 85">
            <a:extLst>
              <a:ext uri="{FF2B5EF4-FFF2-40B4-BE49-F238E27FC236}">
                <a16:creationId xmlns:a16="http://schemas.microsoft.com/office/drawing/2014/main" id="{42C5A2B0-F7FD-4EC7-A01C-EDC4504609C1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9FCFBB4-3711-48A1-8434-A1633FC6DAE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5164076F-64F2-4405-AF10-23B90AD7A77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A3AA07AB-7C33-4906-ADF4-586649A2190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5AC72298-77F2-41B9-836A-EBEC9CA27F4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DA4EEFD6-1491-4948-A5EA-390C7500044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2" name="Graphic 6">
            <a:extLst>
              <a:ext uri="{FF2B5EF4-FFF2-40B4-BE49-F238E27FC236}">
                <a16:creationId xmlns:a16="http://schemas.microsoft.com/office/drawing/2014/main" id="{ED5CE1AE-81B4-45B4-8BDA-AF6555B24C0C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035345623"/>
      </p:ext>
    </p:extLst>
  </p:cSld>
  <p:clrMapOvr>
    <a:masterClrMapping/>
  </p:clrMapOvr>
  <p:transition spd="slow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27" grpId="0"/>
      <p:bldP spid="28" grpId="0"/>
      <p:bldP spid="34" grpId="0" animBg="1"/>
      <p:bldP spid="35" grpId="0"/>
      <p:bldP spid="36" grpId="0" animBg="1"/>
      <p:bldP spid="37" grpId="0"/>
      <p:bldP spid="38" grpId="0"/>
      <p:bldP spid="39" grpId="0"/>
      <p:bldP spid="41" grpId="0"/>
      <p:bldP spid="42" grpId="0"/>
      <p:bldP spid="44" grpId="0" animBg="1"/>
      <p:bldP spid="45" grpId="0"/>
      <p:bldP spid="71" grpId="0" animBg="1"/>
      <p:bldP spid="78" grpId="0" animBg="1"/>
      <p:bldP spid="85" grpId="0" animBg="1"/>
      <p:bldP spid="92" grpId="0" animBg="1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PpHolder1">
            <a:extLst>
              <a:ext uri="{FF2B5EF4-FFF2-40B4-BE49-F238E27FC236}">
                <a16:creationId xmlns:a16="http://schemas.microsoft.com/office/drawing/2014/main" id="{2CE0F209-E6FE-417F-90A9-31F4771C60E3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64" name="PpHolder2">
            <a:extLst>
              <a:ext uri="{FF2B5EF4-FFF2-40B4-BE49-F238E27FC236}">
                <a16:creationId xmlns:a16="http://schemas.microsoft.com/office/drawing/2014/main" id="{4B5861C3-74A6-4504-8D76-87C2ED54DAB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54" name="PpHolder3">
            <a:extLst>
              <a:ext uri="{FF2B5EF4-FFF2-40B4-BE49-F238E27FC236}">
                <a16:creationId xmlns:a16="http://schemas.microsoft.com/office/drawing/2014/main" id="{4C7D7FCB-534D-43D5-91DC-51249014227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6" name="PpHolder4">
            <a:extLst>
              <a:ext uri="{FF2B5EF4-FFF2-40B4-BE49-F238E27FC236}">
                <a16:creationId xmlns:a16="http://schemas.microsoft.com/office/drawing/2014/main" id="{6D942225-58F5-4AD4-BDA3-281B4BC2320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9" name="PpHolder5">
            <a:extLst>
              <a:ext uri="{FF2B5EF4-FFF2-40B4-BE49-F238E27FC236}">
                <a16:creationId xmlns:a16="http://schemas.microsoft.com/office/drawing/2014/main" id="{0FC5BEE6-CB35-4702-BF21-6270CE2787D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pHolder6">
            <a:extLst>
              <a:ext uri="{FF2B5EF4-FFF2-40B4-BE49-F238E27FC236}">
                <a16:creationId xmlns:a16="http://schemas.microsoft.com/office/drawing/2014/main" id="{9245E8A2-8D8C-4674-BEAE-1B9C214A356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B7031182-095E-45D3-85A4-E32EF064A51B}"/>
              </a:ext>
            </a:extLst>
          </p:cNvPr>
          <p:cNvSpPr/>
          <p:nvPr/>
        </p:nvSpPr>
        <p:spPr>
          <a:xfrm>
            <a:off x="4559622" y="1988598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9312117E-AC84-40FC-8C7A-0D9689197773}"/>
              </a:ext>
            </a:extLst>
          </p:cNvPr>
          <p:cNvSpPr/>
          <p:nvPr/>
        </p:nvSpPr>
        <p:spPr>
          <a:xfrm>
            <a:off x="1074912" y="1988598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98E534F0-7CB4-420F-9566-0797034D4461}"/>
              </a:ext>
            </a:extLst>
          </p:cNvPr>
          <p:cNvSpPr/>
          <p:nvPr/>
        </p:nvSpPr>
        <p:spPr>
          <a:xfrm>
            <a:off x="8044330" y="1988598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05D5D52B-F765-4E5D-9F37-7F7B31ADA18E}"/>
              </a:ext>
            </a:extLst>
          </p:cNvPr>
          <p:cNvSpPr/>
          <p:nvPr/>
        </p:nvSpPr>
        <p:spPr>
          <a:xfrm>
            <a:off x="4559622" y="3794304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9" name="Rectangle 48">
            <a:extLst>
              <a:ext uri="{FF2B5EF4-FFF2-40B4-BE49-F238E27FC236}">
                <a16:creationId xmlns:a16="http://schemas.microsoft.com/office/drawing/2014/main" id="{FCDC4C90-5786-4D18-82AC-52EBBE609CB8}"/>
              </a:ext>
            </a:extLst>
          </p:cNvPr>
          <p:cNvSpPr/>
          <p:nvPr/>
        </p:nvSpPr>
        <p:spPr>
          <a:xfrm>
            <a:off x="1074912" y="3794304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5" name="Rectangle 54">
            <a:extLst>
              <a:ext uri="{FF2B5EF4-FFF2-40B4-BE49-F238E27FC236}">
                <a16:creationId xmlns:a16="http://schemas.microsoft.com/office/drawing/2014/main" id="{7B127F4E-8544-4D99-8A75-02E6B62BE94A}"/>
              </a:ext>
            </a:extLst>
          </p:cNvPr>
          <p:cNvSpPr/>
          <p:nvPr/>
        </p:nvSpPr>
        <p:spPr>
          <a:xfrm>
            <a:off x="8044330" y="3794304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4" name="Title 23">
            <a:extLst>
              <a:ext uri="{FF2B5EF4-FFF2-40B4-BE49-F238E27FC236}">
                <a16:creationId xmlns:a16="http://schemas.microsoft.com/office/drawing/2014/main" id="{C8F1FCD4-AFF2-4425-A2D5-02339AF7B28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Services</a:t>
            </a:r>
            <a:endParaRPr lang="en-ID" dirty="0"/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9893737F-28B2-4524-B19A-27FE1A694D37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A9755FA6-9A49-43DD-B07D-84F278C5688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1385137A-1A77-4540-A301-DDF239F8E4D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0925BEA6-AA69-49CD-A558-AF5F9FF46EE9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D1E2B134-7E5E-4BF2-B216-1AFB669CC57D}"/>
              </a:ext>
            </a:extLst>
          </p:cNvPr>
          <p:cNvSpPr txBox="1"/>
          <p:nvPr/>
        </p:nvSpPr>
        <p:spPr>
          <a:xfrm>
            <a:off x="5383519" y="2193882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E3D2F4E-C340-4E1E-B5E3-FDD26EEA7ECD}"/>
              </a:ext>
            </a:extLst>
          </p:cNvPr>
          <p:cNvSpPr txBox="1"/>
          <p:nvPr/>
        </p:nvSpPr>
        <p:spPr>
          <a:xfrm>
            <a:off x="5405823" y="2517312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D2C0579F-CC05-4C1D-8B2E-176994C94680}"/>
              </a:ext>
            </a:extLst>
          </p:cNvPr>
          <p:cNvSpPr/>
          <p:nvPr/>
        </p:nvSpPr>
        <p:spPr>
          <a:xfrm>
            <a:off x="4559622" y="1988598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7E79B6BD-0B78-4C35-8726-56241A85EB45}"/>
              </a:ext>
            </a:extLst>
          </p:cNvPr>
          <p:cNvSpPr txBox="1"/>
          <p:nvPr/>
        </p:nvSpPr>
        <p:spPr>
          <a:xfrm>
            <a:off x="4559620" y="2070781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DC179AFC-8C3B-49A7-B2BD-9914F5FA0F4D}"/>
              </a:ext>
            </a:extLst>
          </p:cNvPr>
          <p:cNvSpPr txBox="1"/>
          <p:nvPr/>
        </p:nvSpPr>
        <p:spPr>
          <a:xfrm>
            <a:off x="1898809" y="2193882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E4A729-A437-4378-926D-51ED4E4B6A0E}"/>
              </a:ext>
            </a:extLst>
          </p:cNvPr>
          <p:cNvSpPr txBox="1"/>
          <p:nvPr/>
        </p:nvSpPr>
        <p:spPr>
          <a:xfrm>
            <a:off x="1921113" y="2517312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37A28D1F-BD33-4748-AAF6-8844F8F17472}"/>
              </a:ext>
            </a:extLst>
          </p:cNvPr>
          <p:cNvSpPr/>
          <p:nvPr/>
        </p:nvSpPr>
        <p:spPr>
          <a:xfrm>
            <a:off x="1074912" y="1988598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AC942F41-3658-4C7B-8E82-EE45BB479C84}"/>
              </a:ext>
            </a:extLst>
          </p:cNvPr>
          <p:cNvSpPr txBox="1"/>
          <p:nvPr/>
        </p:nvSpPr>
        <p:spPr>
          <a:xfrm>
            <a:off x="1074910" y="2070781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0A6AE5C7-A2B3-49D1-9A1D-9E98431412E5}"/>
              </a:ext>
            </a:extLst>
          </p:cNvPr>
          <p:cNvSpPr txBox="1"/>
          <p:nvPr/>
        </p:nvSpPr>
        <p:spPr>
          <a:xfrm>
            <a:off x="8868227" y="2193882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5497C7F2-16A7-439D-97DC-03135ADFAA35}"/>
              </a:ext>
            </a:extLst>
          </p:cNvPr>
          <p:cNvSpPr txBox="1"/>
          <p:nvPr/>
        </p:nvSpPr>
        <p:spPr>
          <a:xfrm>
            <a:off x="8890531" y="2517312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8AAA1B-81FE-4CA6-B10D-93D93F989BB2}"/>
              </a:ext>
            </a:extLst>
          </p:cNvPr>
          <p:cNvSpPr/>
          <p:nvPr/>
        </p:nvSpPr>
        <p:spPr>
          <a:xfrm>
            <a:off x="8044330" y="1988598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D58D66CD-7E69-4E0D-BC2E-2D2D8525B10C}"/>
              </a:ext>
            </a:extLst>
          </p:cNvPr>
          <p:cNvSpPr txBox="1"/>
          <p:nvPr/>
        </p:nvSpPr>
        <p:spPr>
          <a:xfrm>
            <a:off x="8044328" y="2070781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03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1A66CCCA-A240-49F3-A82B-ED07D0770ADE}"/>
              </a:ext>
            </a:extLst>
          </p:cNvPr>
          <p:cNvSpPr txBox="1"/>
          <p:nvPr/>
        </p:nvSpPr>
        <p:spPr>
          <a:xfrm>
            <a:off x="5383519" y="3999588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4DF619BA-4090-48F4-824B-C11AC21829E3}"/>
              </a:ext>
            </a:extLst>
          </p:cNvPr>
          <p:cNvSpPr txBox="1"/>
          <p:nvPr/>
        </p:nvSpPr>
        <p:spPr>
          <a:xfrm>
            <a:off x="5405823" y="4323018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C69184D2-956C-4E1B-B690-7CBF238AB6FA}"/>
              </a:ext>
            </a:extLst>
          </p:cNvPr>
          <p:cNvSpPr/>
          <p:nvPr/>
        </p:nvSpPr>
        <p:spPr>
          <a:xfrm>
            <a:off x="4559622" y="3794304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0F67C9FB-C134-4BCA-9F16-966E670F3673}"/>
              </a:ext>
            </a:extLst>
          </p:cNvPr>
          <p:cNvSpPr txBox="1"/>
          <p:nvPr/>
        </p:nvSpPr>
        <p:spPr>
          <a:xfrm>
            <a:off x="4559620" y="387648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05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C51CB52-A7EF-409D-9EDD-FB03F69A76D8}"/>
              </a:ext>
            </a:extLst>
          </p:cNvPr>
          <p:cNvSpPr txBox="1"/>
          <p:nvPr/>
        </p:nvSpPr>
        <p:spPr>
          <a:xfrm>
            <a:off x="1898809" y="3999588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E1FDBDBD-F51B-4F08-A71E-CB45D719C0CE}"/>
              </a:ext>
            </a:extLst>
          </p:cNvPr>
          <p:cNvSpPr txBox="1"/>
          <p:nvPr/>
        </p:nvSpPr>
        <p:spPr>
          <a:xfrm>
            <a:off x="1921113" y="4323018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3101204B-E43D-4764-BFE5-BBF20FBD6AB6}"/>
              </a:ext>
            </a:extLst>
          </p:cNvPr>
          <p:cNvSpPr/>
          <p:nvPr/>
        </p:nvSpPr>
        <p:spPr>
          <a:xfrm>
            <a:off x="1074912" y="3794304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4079324-8466-4112-98FA-A1E0C14217D8}"/>
              </a:ext>
            </a:extLst>
          </p:cNvPr>
          <p:cNvSpPr txBox="1"/>
          <p:nvPr/>
        </p:nvSpPr>
        <p:spPr>
          <a:xfrm>
            <a:off x="1074910" y="387648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04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D34B167C-99AF-46F6-A34E-A802D52B5CA6}"/>
              </a:ext>
            </a:extLst>
          </p:cNvPr>
          <p:cNvSpPr txBox="1"/>
          <p:nvPr/>
        </p:nvSpPr>
        <p:spPr>
          <a:xfrm>
            <a:off x="8868227" y="3999588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A6311616-AE73-4524-8B12-0CFE5E536B6B}"/>
              </a:ext>
            </a:extLst>
          </p:cNvPr>
          <p:cNvSpPr txBox="1"/>
          <p:nvPr/>
        </p:nvSpPr>
        <p:spPr>
          <a:xfrm>
            <a:off x="8890531" y="4323018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Rectangle 57">
            <a:extLst>
              <a:ext uri="{FF2B5EF4-FFF2-40B4-BE49-F238E27FC236}">
                <a16:creationId xmlns:a16="http://schemas.microsoft.com/office/drawing/2014/main" id="{C970A2A0-B15B-4311-8988-7A624F634E30}"/>
              </a:ext>
            </a:extLst>
          </p:cNvPr>
          <p:cNvSpPr/>
          <p:nvPr/>
        </p:nvSpPr>
        <p:spPr>
          <a:xfrm>
            <a:off x="8044330" y="3794304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FD2DEF99-09A6-40B7-8F5E-34AE6917F64C}"/>
              </a:ext>
            </a:extLst>
          </p:cNvPr>
          <p:cNvSpPr txBox="1"/>
          <p:nvPr/>
        </p:nvSpPr>
        <p:spPr>
          <a:xfrm>
            <a:off x="8044328" y="387648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06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CCC51F8-146C-49FD-9B52-1961CA8DFB97}"/>
              </a:ext>
            </a:extLst>
          </p:cNvPr>
          <p:cNvSpPr txBox="1"/>
          <p:nvPr/>
        </p:nvSpPr>
        <p:spPr>
          <a:xfrm>
            <a:off x="2071456" y="5528989"/>
            <a:ext cx="8049088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suitable for all categories business and personal presentation farmers ensure that we will bring the best of the market. </a:t>
            </a:r>
          </a:p>
        </p:txBody>
      </p:sp>
      <p:grpSp>
        <p:nvGrpSpPr>
          <p:cNvPr id="74" name="Group 73">
            <a:extLst>
              <a:ext uri="{FF2B5EF4-FFF2-40B4-BE49-F238E27FC236}">
                <a16:creationId xmlns:a16="http://schemas.microsoft.com/office/drawing/2014/main" id="{EB2CF152-B01A-47DC-BBDE-A57499CD78FE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039F1D1-BD9B-4A54-B8EE-FA3892FC882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B0A92513-160E-41A4-AE19-8DC4BBCE5E6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F3B3ECA7-0BF9-4AC2-BDA3-6FAF7D2FAC1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34099C41-0274-4799-8D64-D95B550783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14CD2E17-1B40-4591-AA9A-DFA13F1F496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0" name="Graphic 6">
            <a:extLst>
              <a:ext uri="{FF2B5EF4-FFF2-40B4-BE49-F238E27FC236}">
                <a16:creationId xmlns:a16="http://schemas.microsoft.com/office/drawing/2014/main" id="{11015298-BBE7-48A1-8CDD-F14C0AB9363E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1" name="Group 80">
            <a:extLst>
              <a:ext uri="{FF2B5EF4-FFF2-40B4-BE49-F238E27FC236}">
                <a16:creationId xmlns:a16="http://schemas.microsoft.com/office/drawing/2014/main" id="{274CB79B-6EA7-497C-B3AC-A53EAF139A43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B5BC6F59-5598-42DA-9AC0-F144E0BDC5B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0360F6F4-A004-4BFE-BFC8-51ADBF03D6F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8E94AD98-88CA-46C5-B7DC-6BC0631DD68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D3878396-1A5C-4A8A-B3D5-B6C3960413F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C0E4852B-F015-4F5D-B4AE-91B03441F66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7" name="Graphic 6">
            <a:extLst>
              <a:ext uri="{FF2B5EF4-FFF2-40B4-BE49-F238E27FC236}">
                <a16:creationId xmlns:a16="http://schemas.microsoft.com/office/drawing/2014/main" id="{15AB51AE-D5A3-4816-B09F-6DE5540F0CCE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8" name="Group 87">
            <a:extLst>
              <a:ext uri="{FF2B5EF4-FFF2-40B4-BE49-F238E27FC236}">
                <a16:creationId xmlns:a16="http://schemas.microsoft.com/office/drawing/2014/main" id="{72340783-0711-4686-8806-5B2E35E17F7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F8F36BB3-5ECE-4636-A156-AD2497278C5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062A85A0-5355-460C-8FE0-76ABEB1EF08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17E1AB7F-22A5-48B6-BC9C-6987E63EA8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CA89ED25-5E45-4678-821B-75350DEB33D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7F883F02-9A6E-4C1C-90BB-04D7D8F1B6B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66EF2D17-BDC8-4223-9B0E-0EBC23D0E27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13059437-2AD9-4595-873B-B34D96F51DE1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94EFAA14-7054-4C8A-994E-D8D501A12DA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635AC0A-D0C5-4446-92C0-B27F73067BB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8F3D7653-58B6-42BC-B44C-A163496B292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7728CE9D-CD0D-4A3E-B507-FE3F6D98645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716FBACC-F3BB-4596-84FB-20EADBBDA69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6205169F-0997-40CD-AEE7-B3E3B50C0485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5035328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2500"/>
                            </p:stCondLst>
                            <p:childTnLst>
                              <p:par>
                                <p:cTn id="5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3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8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4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5" fill="hold">
                            <p:stCondLst>
                              <p:cond delay="3500"/>
                            </p:stCondLst>
                            <p:childTnLst>
                              <p:par>
                                <p:cTn id="9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8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40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6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3" fill="hold">
                            <p:stCondLst>
                              <p:cond delay="4500"/>
                            </p:stCondLst>
                            <p:childTnLst>
                              <p:par>
                                <p:cTn id="134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6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 animBg="1"/>
      <p:bldP spid="31" grpId="0" animBg="1"/>
      <p:bldP spid="37" grpId="0" animBg="1"/>
      <p:bldP spid="43" grpId="0" animBg="1"/>
      <p:bldP spid="49" grpId="0" animBg="1"/>
      <p:bldP spid="55" grpId="0" animBg="1"/>
      <p:bldP spid="24" grpId="0"/>
      <p:bldP spid="22" grpId="0"/>
      <p:bldP spid="23" grpId="0"/>
      <p:bldP spid="26" grpId="0" animBg="1"/>
      <p:bldP spid="27" grpId="0"/>
      <p:bldP spid="32" grpId="0"/>
      <p:bldP spid="33" grpId="0"/>
      <p:bldP spid="34" grpId="0" animBg="1"/>
      <p:bldP spid="35" grpId="0"/>
      <p:bldP spid="38" grpId="0"/>
      <p:bldP spid="39" grpId="0"/>
      <p:bldP spid="40" grpId="0" animBg="1"/>
      <p:bldP spid="41" grpId="0"/>
      <p:bldP spid="44" grpId="0"/>
      <p:bldP spid="45" grpId="0"/>
      <p:bldP spid="46" grpId="0" animBg="1"/>
      <p:bldP spid="47" grpId="0"/>
      <p:bldP spid="50" grpId="0"/>
      <p:bldP spid="51" grpId="0"/>
      <p:bldP spid="52" grpId="0" animBg="1"/>
      <p:bldP spid="53" grpId="0"/>
      <p:bldP spid="56" grpId="0"/>
      <p:bldP spid="57" grpId="0"/>
      <p:bldP spid="58" grpId="0" animBg="1"/>
      <p:bldP spid="59" grpId="0"/>
      <p:bldP spid="62" grpId="0"/>
      <p:bldP spid="80" grpId="0" animBg="1"/>
      <p:bldP spid="87" grpId="0" animBg="1"/>
      <p:bldP spid="94" grpId="0" animBg="1"/>
      <p:bldP spid="101" grpId="0" animBg="1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1">
            <a:extLst>
              <a:ext uri="{FF2B5EF4-FFF2-40B4-BE49-F238E27FC236}">
                <a16:creationId xmlns:a16="http://schemas.microsoft.com/office/drawing/2014/main" id="{E7655903-FEED-4122-961D-A39B3040044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6" name="PpHolder2">
            <a:extLst>
              <a:ext uri="{FF2B5EF4-FFF2-40B4-BE49-F238E27FC236}">
                <a16:creationId xmlns:a16="http://schemas.microsoft.com/office/drawing/2014/main" id="{CF4F8830-6499-4886-9748-1F6E818693A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" name="PpHolder3">
            <a:extLst>
              <a:ext uri="{FF2B5EF4-FFF2-40B4-BE49-F238E27FC236}">
                <a16:creationId xmlns:a16="http://schemas.microsoft.com/office/drawing/2014/main" id="{C3F5F76B-B1AD-4ADA-9EFD-DB2A1FCC3CB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37" name="Rectangle 136">
            <a:extLst>
              <a:ext uri="{FF2B5EF4-FFF2-40B4-BE49-F238E27FC236}">
                <a16:creationId xmlns:a16="http://schemas.microsoft.com/office/drawing/2014/main" id="{CFDF99C4-2AC0-4284-9E40-868BCEB14587}"/>
              </a:ext>
            </a:extLst>
          </p:cNvPr>
          <p:cNvSpPr/>
          <p:nvPr/>
        </p:nvSpPr>
        <p:spPr>
          <a:xfrm>
            <a:off x="4488180" y="1766469"/>
            <a:ext cx="3215640" cy="3489325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23" name="Rectangle 122">
            <a:extLst>
              <a:ext uri="{FF2B5EF4-FFF2-40B4-BE49-F238E27FC236}">
                <a16:creationId xmlns:a16="http://schemas.microsoft.com/office/drawing/2014/main" id="{A737148F-A244-48E2-BC98-4FC6AFE19752}"/>
              </a:ext>
            </a:extLst>
          </p:cNvPr>
          <p:cNvSpPr/>
          <p:nvPr/>
        </p:nvSpPr>
        <p:spPr>
          <a:xfrm>
            <a:off x="974243" y="1766468"/>
            <a:ext cx="3215640" cy="3489325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09" name="Rectangle 108">
            <a:extLst>
              <a:ext uri="{FF2B5EF4-FFF2-40B4-BE49-F238E27FC236}">
                <a16:creationId xmlns:a16="http://schemas.microsoft.com/office/drawing/2014/main" id="{7010414D-0DD3-4770-901C-81C8DE50BEEC}"/>
              </a:ext>
            </a:extLst>
          </p:cNvPr>
          <p:cNvSpPr/>
          <p:nvPr/>
        </p:nvSpPr>
        <p:spPr>
          <a:xfrm>
            <a:off x="8002117" y="1766468"/>
            <a:ext cx="3215640" cy="3489325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409203B-355C-47C7-9FFC-860327757CA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Services</a:t>
            </a:r>
            <a:endParaRPr lang="en-ID" dirty="0"/>
          </a:p>
        </p:txBody>
      </p:sp>
      <p:grpSp>
        <p:nvGrpSpPr>
          <p:cNvPr id="32" name="Group 31">
            <a:extLst>
              <a:ext uri="{FF2B5EF4-FFF2-40B4-BE49-F238E27FC236}">
                <a16:creationId xmlns:a16="http://schemas.microsoft.com/office/drawing/2014/main" id="{9F2E7F10-EF20-45A5-9537-A910F8CC2A05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247F4CAE-F427-42A8-AA3E-4FABF745263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FA34A560-BC0E-468B-BDC3-D88537FD3E0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8A3F2C1C-39D3-48DA-9082-EC84A909158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147" name="TextBox 146">
            <a:extLst>
              <a:ext uri="{FF2B5EF4-FFF2-40B4-BE49-F238E27FC236}">
                <a16:creationId xmlns:a16="http://schemas.microsoft.com/office/drawing/2014/main" id="{31FCA824-52EA-4C85-B747-310CA8A5B7D6}"/>
              </a:ext>
            </a:extLst>
          </p:cNvPr>
          <p:cNvSpPr txBox="1"/>
          <p:nvPr/>
        </p:nvSpPr>
        <p:spPr>
          <a:xfrm>
            <a:off x="5598605" y="2115335"/>
            <a:ext cx="159184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48" name="TextBox 147">
            <a:extLst>
              <a:ext uri="{FF2B5EF4-FFF2-40B4-BE49-F238E27FC236}">
                <a16:creationId xmlns:a16="http://schemas.microsoft.com/office/drawing/2014/main" id="{F9A29B7F-CED0-4DA7-8CE8-BBA9D7D89E4B}"/>
              </a:ext>
            </a:extLst>
          </p:cNvPr>
          <p:cNvSpPr txBox="1"/>
          <p:nvPr/>
        </p:nvSpPr>
        <p:spPr>
          <a:xfrm>
            <a:off x="5598605" y="2436201"/>
            <a:ext cx="1591847" cy="3191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100">
                <a:solidFill>
                  <a:schemeClr val="bg2"/>
                </a:solidFill>
              </a:rPr>
              <a:t>A wonderful serenity</a:t>
            </a:r>
            <a:endParaRPr lang="en-US" sz="1100" dirty="0">
              <a:solidFill>
                <a:schemeClr val="bg2"/>
              </a:solidFill>
            </a:endParaRPr>
          </a:p>
        </p:txBody>
      </p:sp>
      <p:sp>
        <p:nvSpPr>
          <p:cNvPr id="140" name="TextBox 139">
            <a:extLst>
              <a:ext uri="{FF2B5EF4-FFF2-40B4-BE49-F238E27FC236}">
                <a16:creationId xmlns:a16="http://schemas.microsoft.com/office/drawing/2014/main" id="{6D3D1946-3B45-40EF-8811-FC89129068EB}"/>
              </a:ext>
            </a:extLst>
          </p:cNvPr>
          <p:cNvSpPr txBox="1"/>
          <p:nvPr/>
        </p:nvSpPr>
        <p:spPr>
          <a:xfrm>
            <a:off x="4887656" y="3076627"/>
            <a:ext cx="2579500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41" name="Straight Connector 140">
            <a:extLst>
              <a:ext uri="{FF2B5EF4-FFF2-40B4-BE49-F238E27FC236}">
                <a16:creationId xmlns:a16="http://schemas.microsoft.com/office/drawing/2014/main" id="{38FB231A-1A14-4836-85E4-DD1AA5D74B44}"/>
              </a:ext>
            </a:extLst>
          </p:cNvPr>
          <p:cNvCxnSpPr>
            <a:cxnSpLocks/>
          </p:cNvCxnSpPr>
          <p:nvPr/>
        </p:nvCxnSpPr>
        <p:spPr>
          <a:xfrm>
            <a:off x="4891203" y="2956378"/>
            <a:ext cx="2409594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2" name="Rectangle 141">
            <a:extLst>
              <a:ext uri="{FF2B5EF4-FFF2-40B4-BE49-F238E27FC236}">
                <a16:creationId xmlns:a16="http://schemas.microsoft.com/office/drawing/2014/main" id="{056CF674-2537-493C-8370-3B5D9D3B78BA}"/>
              </a:ext>
            </a:extLst>
          </p:cNvPr>
          <p:cNvSpPr/>
          <p:nvPr/>
        </p:nvSpPr>
        <p:spPr>
          <a:xfrm>
            <a:off x="4928778" y="4390723"/>
            <a:ext cx="1282046" cy="516204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43" name="TextBox 142">
            <a:extLst>
              <a:ext uri="{FF2B5EF4-FFF2-40B4-BE49-F238E27FC236}">
                <a16:creationId xmlns:a16="http://schemas.microsoft.com/office/drawing/2014/main" id="{CA714AC8-A969-445F-A11F-1D4BAB5F1A1D}"/>
              </a:ext>
            </a:extLst>
          </p:cNvPr>
          <p:cNvSpPr txBox="1"/>
          <p:nvPr/>
        </p:nvSpPr>
        <p:spPr>
          <a:xfrm>
            <a:off x="4928778" y="4494937"/>
            <a:ext cx="1282046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accent1"/>
                </a:solidFill>
                <a:latin typeface="+mj-lt"/>
              </a:rPr>
              <a:t>Details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44" name="TextBox 143">
            <a:extLst>
              <a:ext uri="{FF2B5EF4-FFF2-40B4-BE49-F238E27FC236}">
                <a16:creationId xmlns:a16="http://schemas.microsoft.com/office/drawing/2014/main" id="{5E74FAFA-6FBD-40AE-8152-9B4A167AF3D6}"/>
              </a:ext>
            </a:extLst>
          </p:cNvPr>
          <p:cNvSpPr txBox="1"/>
          <p:nvPr/>
        </p:nvSpPr>
        <p:spPr>
          <a:xfrm>
            <a:off x="6388420" y="4494937"/>
            <a:ext cx="82974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bg2"/>
                </a:solidFill>
              </a:rPr>
              <a:t>info</a:t>
            </a:r>
            <a:endParaRPr lang="en-ID" sz="1400" dirty="0">
              <a:solidFill>
                <a:schemeClr val="bg2"/>
              </a:solidFill>
            </a:endParaRPr>
          </a:p>
        </p:txBody>
      </p:sp>
      <p:sp>
        <p:nvSpPr>
          <p:cNvPr id="133" name="TextBox 132">
            <a:extLst>
              <a:ext uri="{FF2B5EF4-FFF2-40B4-BE49-F238E27FC236}">
                <a16:creationId xmlns:a16="http://schemas.microsoft.com/office/drawing/2014/main" id="{64877B2D-0896-4155-B7EA-5CA1D27D4C7F}"/>
              </a:ext>
            </a:extLst>
          </p:cNvPr>
          <p:cNvSpPr txBox="1"/>
          <p:nvPr/>
        </p:nvSpPr>
        <p:spPr>
          <a:xfrm>
            <a:off x="2084668" y="2115334"/>
            <a:ext cx="159184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34" name="TextBox 133">
            <a:extLst>
              <a:ext uri="{FF2B5EF4-FFF2-40B4-BE49-F238E27FC236}">
                <a16:creationId xmlns:a16="http://schemas.microsoft.com/office/drawing/2014/main" id="{FC48FE46-7BCE-46F0-A340-FFCBD0D60895}"/>
              </a:ext>
            </a:extLst>
          </p:cNvPr>
          <p:cNvSpPr txBox="1"/>
          <p:nvPr/>
        </p:nvSpPr>
        <p:spPr>
          <a:xfrm>
            <a:off x="2084668" y="2436200"/>
            <a:ext cx="1591847" cy="3191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100" dirty="0">
                <a:solidFill>
                  <a:schemeClr val="bg2"/>
                </a:solidFill>
              </a:rPr>
              <a:t>A wonderful serenity</a:t>
            </a:r>
          </a:p>
        </p:txBody>
      </p:sp>
      <p:sp>
        <p:nvSpPr>
          <p:cNvPr id="126" name="TextBox 125">
            <a:extLst>
              <a:ext uri="{FF2B5EF4-FFF2-40B4-BE49-F238E27FC236}">
                <a16:creationId xmlns:a16="http://schemas.microsoft.com/office/drawing/2014/main" id="{46016A30-D82C-4D85-9815-02446F4737F4}"/>
              </a:ext>
            </a:extLst>
          </p:cNvPr>
          <p:cNvSpPr txBox="1"/>
          <p:nvPr/>
        </p:nvSpPr>
        <p:spPr>
          <a:xfrm>
            <a:off x="1373719" y="3076626"/>
            <a:ext cx="2579500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27" name="Straight Connector 126">
            <a:extLst>
              <a:ext uri="{FF2B5EF4-FFF2-40B4-BE49-F238E27FC236}">
                <a16:creationId xmlns:a16="http://schemas.microsoft.com/office/drawing/2014/main" id="{F64B2CA4-E176-42FD-98A3-21434120D41A}"/>
              </a:ext>
            </a:extLst>
          </p:cNvPr>
          <p:cNvCxnSpPr>
            <a:cxnSpLocks/>
          </p:cNvCxnSpPr>
          <p:nvPr/>
        </p:nvCxnSpPr>
        <p:spPr>
          <a:xfrm>
            <a:off x="1377266" y="2956377"/>
            <a:ext cx="2409594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8" name="Rectangle 127">
            <a:extLst>
              <a:ext uri="{FF2B5EF4-FFF2-40B4-BE49-F238E27FC236}">
                <a16:creationId xmlns:a16="http://schemas.microsoft.com/office/drawing/2014/main" id="{AFAAB9B3-BF1D-4E4A-BBA8-578967D26BAB}"/>
              </a:ext>
            </a:extLst>
          </p:cNvPr>
          <p:cNvSpPr/>
          <p:nvPr/>
        </p:nvSpPr>
        <p:spPr>
          <a:xfrm>
            <a:off x="1414841" y="4390722"/>
            <a:ext cx="1282046" cy="516204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29" name="TextBox 128">
            <a:extLst>
              <a:ext uri="{FF2B5EF4-FFF2-40B4-BE49-F238E27FC236}">
                <a16:creationId xmlns:a16="http://schemas.microsoft.com/office/drawing/2014/main" id="{864225E7-26A6-447F-87C2-A9874036175E}"/>
              </a:ext>
            </a:extLst>
          </p:cNvPr>
          <p:cNvSpPr txBox="1"/>
          <p:nvPr/>
        </p:nvSpPr>
        <p:spPr>
          <a:xfrm>
            <a:off x="1414841" y="4494936"/>
            <a:ext cx="1282046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accent1"/>
                </a:solidFill>
                <a:latin typeface="+mj-lt"/>
              </a:rPr>
              <a:t>Details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30" name="TextBox 129">
            <a:extLst>
              <a:ext uri="{FF2B5EF4-FFF2-40B4-BE49-F238E27FC236}">
                <a16:creationId xmlns:a16="http://schemas.microsoft.com/office/drawing/2014/main" id="{24167264-6D36-4A67-AEB4-1BC2133DB80F}"/>
              </a:ext>
            </a:extLst>
          </p:cNvPr>
          <p:cNvSpPr txBox="1"/>
          <p:nvPr/>
        </p:nvSpPr>
        <p:spPr>
          <a:xfrm>
            <a:off x="2874483" y="4494936"/>
            <a:ext cx="82974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bg2"/>
                </a:solidFill>
              </a:rPr>
              <a:t>info</a:t>
            </a:r>
            <a:endParaRPr lang="en-ID" sz="1400" dirty="0">
              <a:solidFill>
                <a:schemeClr val="bg2"/>
              </a:solidFill>
            </a:endParaRPr>
          </a:p>
        </p:txBody>
      </p:sp>
      <p:sp>
        <p:nvSpPr>
          <p:cNvPr id="119" name="TextBox 118">
            <a:extLst>
              <a:ext uri="{FF2B5EF4-FFF2-40B4-BE49-F238E27FC236}">
                <a16:creationId xmlns:a16="http://schemas.microsoft.com/office/drawing/2014/main" id="{F64A905E-47D8-4F56-8FD1-9E619705C8B2}"/>
              </a:ext>
            </a:extLst>
          </p:cNvPr>
          <p:cNvSpPr txBox="1"/>
          <p:nvPr/>
        </p:nvSpPr>
        <p:spPr>
          <a:xfrm>
            <a:off x="9112542" y="2115334"/>
            <a:ext cx="159184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20" name="TextBox 119">
            <a:extLst>
              <a:ext uri="{FF2B5EF4-FFF2-40B4-BE49-F238E27FC236}">
                <a16:creationId xmlns:a16="http://schemas.microsoft.com/office/drawing/2014/main" id="{0E20AAFD-DC2A-4E5B-92E2-42C57F8E5238}"/>
              </a:ext>
            </a:extLst>
          </p:cNvPr>
          <p:cNvSpPr txBox="1"/>
          <p:nvPr/>
        </p:nvSpPr>
        <p:spPr>
          <a:xfrm>
            <a:off x="9112542" y="2436200"/>
            <a:ext cx="1591847" cy="3191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100">
                <a:solidFill>
                  <a:schemeClr val="bg2"/>
                </a:solidFill>
              </a:rPr>
              <a:t>A wonderful serenity</a:t>
            </a:r>
            <a:endParaRPr lang="en-US" sz="1100" dirty="0">
              <a:solidFill>
                <a:schemeClr val="bg2"/>
              </a:solidFill>
            </a:endParaRP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DF075D5C-5E94-46BA-B8C1-7B435A8E1922}"/>
              </a:ext>
            </a:extLst>
          </p:cNvPr>
          <p:cNvSpPr txBox="1"/>
          <p:nvPr/>
        </p:nvSpPr>
        <p:spPr>
          <a:xfrm>
            <a:off x="8401593" y="3076626"/>
            <a:ext cx="2579500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13" name="Straight Connector 112">
            <a:extLst>
              <a:ext uri="{FF2B5EF4-FFF2-40B4-BE49-F238E27FC236}">
                <a16:creationId xmlns:a16="http://schemas.microsoft.com/office/drawing/2014/main" id="{D9AAFD3B-4ACC-4868-9D12-60FD30382050}"/>
              </a:ext>
            </a:extLst>
          </p:cNvPr>
          <p:cNvCxnSpPr>
            <a:cxnSpLocks/>
          </p:cNvCxnSpPr>
          <p:nvPr/>
        </p:nvCxnSpPr>
        <p:spPr>
          <a:xfrm>
            <a:off x="8405140" y="2956377"/>
            <a:ext cx="2409594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4" name="Rectangle 113">
            <a:extLst>
              <a:ext uri="{FF2B5EF4-FFF2-40B4-BE49-F238E27FC236}">
                <a16:creationId xmlns:a16="http://schemas.microsoft.com/office/drawing/2014/main" id="{89F28033-FEA9-4CA0-9E99-2C8DC18777B5}"/>
              </a:ext>
            </a:extLst>
          </p:cNvPr>
          <p:cNvSpPr/>
          <p:nvPr/>
        </p:nvSpPr>
        <p:spPr>
          <a:xfrm>
            <a:off x="8442715" y="4390722"/>
            <a:ext cx="1282046" cy="516204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40A91D50-DF2A-461F-A470-D490185459BF}"/>
              </a:ext>
            </a:extLst>
          </p:cNvPr>
          <p:cNvSpPr txBox="1"/>
          <p:nvPr/>
        </p:nvSpPr>
        <p:spPr>
          <a:xfrm>
            <a:off x="8442715" y="4494936"/>
            <a:ext cx="1282046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accent1"/>
                </a:solidFill>
                <a:latin typeface="+mj-lt"/>
              </a:rPr>
              <a:t>Details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B3A3A36-2754-4776-A44F-DF0BADE535AD}"/>
              </a:ext>
            </a:extLst>
          </p:cNvPr>
          <p:cNvSpPr txBox="1"/>
          <p:nvPr/>
        </p:nvSpPr>
        <p:spPr>
          <a:xfrm>
            <a:off x="9902357" y="4494936"/>
            <a:ext cx="82974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bg2"/>
                </a:solidFill>
              </a:rPr>
              <a:t>info</a:t>
            </a:r>
            <a:endParaRPr lang="en-ID" sz="1400" dirty="0">
              <a:solidFill>
                <a:schemeClr val="bg2"/>
              </a:solidFill>
            </a:endParaRPr>
          </a:p>
        </p:txBody>
      </p:sp>
      <p:sp>
        <p:nvSpPr>
          <p:cNvPr id="151" name="TextBox 150">
            <a:extLst>
              <a:ext uri="{FF2B5EF4-FFF2-40B4-BE49-F238E27FC236}">
                <a16:creationId xmlns:a16="http://schemas.microsoft.com/office/drawing/2014/main" id="{79D75938-F615-4EB8-92FB-2F2AFB9BABE4}"/>
              </a:ext>
            </a:extLst>
          </p:cNvPr>
          <p:cNvSpPr txBox="1"/>
          <p:nvPr/>
        </p:nvSpPr>
        <p:spPr>
          <a:xfrm>
            <a:off x="2071456" y="5528989"/>
            <a:ext cx="8049088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suitable for all categories business and personal presentation farmers ensure that we will bring the best of the market. </a:t>
            </a:r>
          </a:p>
        </p:txBody>
      </p:sp>
      <p:sp>
        <p:nvSpPr>
          <p:cNvPr id="88" name="Graphic 183" descr="Clipboard">
            <a:extLst>
              <a:ext uri="{FF2B5EF4-FFF2-40B4-BE49-F238E27FC236}">
                <a16:creationId xmlns:a16="http://schemas.microsoft.com/office/drawing/2014/main" id="{CDA4746D-57B5-4BB6-91D3-AE499194BF14}"/>
              </a:ext>
            </a:extLst>
          </p:cNvPr>
          <p:cNvSpPr>
            <a:spLocks noChangeAspect="1"/>
          </p:cNvSpPr>
          <p:nvPr/>
        </p:nvSpPr>
        <p:spPr>
          <a:xfrm>
            <a:off x="5073365" y="2215809"/>
            <a:ext cx="318896" cy="411480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89" name="Graphic 725" descr="Send">
            <a:extLst>
              <a:ext uri="{FF2B5EF4-FFF2-40B4-BE49-F238E27FC236}">
                <a16:creationId xmlns:a16="http://schemas.microsoft.com/office/drawing/2014/main" id="{81D12713-C061-4AFE-8152-6D205A767925}"/>
              </a:ext>
            </a:extLst>
          </p:cNvPr>
          <p:cNvSpPr>
            <a:spLocks noChangeAspect="1"/>
          </p:cNvSpPr>
          <p:nvPr/>
        </p:nvSpPr>
        <p:spPr>
          <a:xfrm>
            <a:off x="1487611" y="2273181"/>
            <a:ext cx="441520" cy="408406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91" name="Graphic 179" descr="Paper">
            <a:extLst>
              <a:ext uri="{FF2B5EF4-FFF2-40B4-BE49-F238E27FC236}">
                <a16:creationId xmlns:a16="http://schemas.microsoft.com/office/drawing/2014/main" id="{40291605-2C24-4359-B656-F2D25EC1784A}"/>
              </a:ext>
            </a:extLst>
          </p:cNvPr>
          <p:cNvSpPr/>
          <p:nvPr/>
        </p:nvSpPr>
        <p:spPr>
          <a:xfrm>
            <a:off x="8565706" y="2218336"/>
            <a:ext cx="322020" cy="415508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6976AA16-0163-4DA0-AB47-811DC6547638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6A34FE9-96B9-492A-98AB-1F238A40BD6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4D69BDA6-675A-4700-A53F-D2F43DBFD4C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3A4C4D42-5E49-4056-A53D-3A58EF6A36B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7C9C0BB7-0E50-4177-84F2-737EB8F6293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506F6D4A-9DC1-4F4C-BB34-3DB9E755486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4" name="Graphic 6">
            <a:extLst>
              <a:ext uri="{FF2B5EF4-FFF2-40B4-BE49-F238E27FC236}">
                <a16:creationId xmlns:a16="http://schemas.microsoft.com/office/drawing/2014/main" id="{B00480B1-125E-4CF5-838A-43C5078A02CC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5" name="Group 74">
            <a:extLst>
              <a:ext uri="{FF2B5EF4-FFF2-40B4-BE49-F238E27FC236}">
                <a16:creationId xmlns:a16="http://schemas.microsoft.com/office/drawing/2014/main" id="{F8E378B8-DEDF-4A0C-88DA-DE4BBBB7D48C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E0FAE8C8-F29F-4BE0-A548-0AE03E1FC5E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5CC9A5D3-28FC-4E4E-B9D8-F9AA5CF19B0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830C96FB-0673-4DED-BB85-C3281B2915D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566117B6-8EE6-438F-B9E0-9A5F3DB1536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F006F6DC-C69A-4A31-BD84-B61C6A8A2AE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1" name="Graphic 6">
            <a:extLst>
              <a:ext uri="{FF2B5EF4-FFF2-40B4-BE49-F238E27FC236}">
                <a16:creationId xmlns:a16="http://schemas.microsoft.com/office/drawing/2014/main" id="{60F792C3-F84E-4379-A560-D4A7DCD91F4A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02B73F96-349F-4CFE-A19C-2EBE0A236A8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4458C78-D2DD-490A-A9FF-7199AA4011C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6E03D30A-DDAD-4C32-8571-C9E175741D4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0924E539-9BFC-416A-9332-AE38DFCA11C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1A30D57F-3690-45CB-B9CC-D7C2746CED4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68488DAD-3059-4DF1-A4E2-D4234D68FFC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0" name="Graphic 6">
            <a:extLst>
              <a:ext uri="{FF2B5EF4-FFF2-40B4-BE49-F238E27FC236}">
                <a16:creationId xmlns:a16="http://schemas.microsoft.com/office/drawing/2014/main" id="{94A75D29-D293-46D9-8F9B-793761DC3BC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2" name="Group 91">
            <a:extLst>
              <a:ext uri="{FF2B5EF4-FFF2-40B4-BE49-F238E27FC236}">
                <a16:creationId xmlns:a16="http://schemas.microsoft.com/office/drawing/2014/main" id="{DAF84C0E-3EC6-4AE0-B7A1-D425B1D0298D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F8A9F8D-3A93-4185-8220-B5E18CD6275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9BCBA4B3-FE1C-4727-9AA1-05028677350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1DDB405F-8624-4918-9EFC-19FA234EA65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366188D4-C3F8-4326-86B0-EB1968C9649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38017FFB-3A9D-4AA3-92F2-C725E4CD484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8" name="Graphic 6">
            <a:extLst>
              <a:ext uri="{FF2B5EF4-FFF2-40B4-BE49-F238E27FC236}">
                <a16:creationId xmlns:a16="http://schemas.microsoft.com/office/drawing/2014/main" id="{8118A197-99B3-4724-B8A8-8688A96E5D1B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6680891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2500"/>
                            </p:stCondLst>
                            <p:childTnLst>
                              <p:par>
                                <p:cTn id="4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1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3500"/>
                            </p:stCondLst>
                            <p:childTnLst>
                              <p:par>
                                <p:cTn id="7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0" dur="500"/>
                                        <p:tgtEl>
                                          <p:spTgt spid="1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1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4000"/>
                            </p:stCondLst>
                            <p:childTnLst>
                              <p:par>
                                <p:cTn id="8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1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1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4500"/>
                            </p:stCondLst>
                            <p:childTnLst>
                              <p:par>
                                <p:cTn id="9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1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3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4" fill="hold">
                            <p:stCondLst>
                              <p:cond delay="5000"/>
                            </p:stCondLst>
                            <p:childTnLst>
                              <p:par>
                                <p:cTn id="10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5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60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1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4" fill="hold">
                            <p:stCondLst>
                              <p:cond delay="6500"/>
                            </p:stCondLst>
                            <p:childTnLst>
                              <p:par>
                                <p:cTn id="1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7" dur="500"/>
                                        <p:tgtEl>
                                          <p:spTgt spid="1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7" grpId="0" animBg="1"/>
      <p:bldP spid="123" grpId="0" animBg="1"/>
      <p:bldP spid="109" grpId="0" animBg="1"/>
      <p:bldP spid="2" grpId="0"/>
      <p:bldP spid="147" grpId="0"/>
      <p:bldP spid="148" grpId="0"/>
      <p:bldP spid="140" grpId="0"/>
      <p:bldP spid="142" grpId="0" animBg="1"/>
      <p:bldP spid="143" grpId="0"/>
      <p:bldP spid="144" grpId="0"/>
      <p:bldP spid="133" grpId="0"/>
      <p:bldP spid="134" grpId="0"/>
      <p:bldP spid="126" grpId="0"/>
      <p:bldP spid="128" grpId="0" animBg="1"/>
      <p:bldP spid="129" grpId="0"/>
      <p:bldP spid="130" grpId="0"/>
      <p:bldP spid="119" grpId="0"/>
      <p:bldP spid="120" grpId="0"/>
      <p:bldP spid="112" grpId="0"/>
      <p:bldP spid="114" grpId="0" animBg="1"/>
      <p:bldP spid="115" grpId="0"/>
      <p:bldP spid="116" grpId="0"/>
      <p:bldP spid="151" grpId="0"/>
      <p:bldP spid="88" grpId="0" animBg="1"/>
      <p:bldP spid="89" grpId="0" animBg="1"/>
      <p:bldP spid="91" grpId="0" animBg="1"/>
      <p:bldP spid="74" grpId="0" animBg="1"/>
      <p:bldP spid="81" grpId="0" animBg="1"/>
      <p:bldP spid="90" grpId="0" animBg="1"/>
      <p:bldP spid="98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PpHolder1">
            <a:extLst>
              <a:ext uri="{FF2B5EF4-FFF2-40B4-BE49-F238E27FC236}">
                <a16:creationId xmlns:a16="http://schemas.microsoft.com/office/drawing/2014/main" id="{44F4FD36-305D-4BB3-9E05-AF0AA254C8D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8" name="PpHolder2">
            <a:extLst>
              <a:ext uri="{FF2B5EF4-FFF2-40B4-BE49-F238E27FC236}">
                <a16:creationId xmlns:a16="http://schemas.microsoft.com/office/drawing/2014/main" id="{D09DB431-72C4-46AE-9E52-C9FAD1E7BE9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5D6E3527-A1D4-4818-8CD7-5E426CE2BB3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Facilities</a:t>
            </a:r>
            <a:endParaRPr lang="en-ID" dirty="0"/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B5B503FC-AC41-4431-9D22-2F82E89AA496}"/>
              </a:ext>
            </a:extLst>
          </p:cNvPr>
          <p:cNvGrpSpPr/>
          <p:nvPr/>
        </p:nvGrpSpPr>
        <p:grpSpPr>
          <a:xfrm>
            <a:off x="1273899" y="2346390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2600E9FB-0690-480A-B8B5-5B6A4D005D0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21E41556-990C-4C54-B43B-03ECB6D8CE4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562A80EF-9CA5-4BF7-853A-9A2DCE45BAF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E7D57D29-672D-4599-BA24-85A98C4A76E4}"/>
              </a:ext>
            </a:extLst>
          </p:cNvPr>
          <p:cNvSpPr txBox="1"/>
          <p:nvPr/>
        </p:nvSpPr>
        <p:spPr>
          <a:xfrm>
            <a:off x="1167368" y="2618970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E4C1942-E246-43F5-894F-EEA89AD839E6}"/>
              </a:ext>
            </a:extLst>
          </p:cNvPr>
          <p:cNvSpPr txBox="1"/>
          <p:nvPr/>
        </p:nvSpPr>
        <p:spPr>
          <a:xfrm>
            <a:off x="3601367" y="551395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B67D3A1A-94AF-46F8-866A-5A22CCC9EF3C}"/>
              </a:ext>
            </a:extLst>
          </p:cNvPr>
          <p:cNvSpPr txBox="1"/>
          <p:nvPr/>
        </p:nvSpPr>
        <p:spPr>
          <a:xfrm>
            <a:off x="3601367" y="608984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8FB9614-98A2-4277-9F16-95C1484846B9}"/>
              </a:ext>
            </a:extLst>
          </p:cNvPr>
          <p:cNvSpPr txBox="1"/>
          <p:nvPr/>
        </p:nvSpPr>
        <p:spPr>
          <a:xfrm>
            <a:off x="5392067" y="551395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C2476110-CE5F-4751-BC6C-A26CCBCA8D6E}"/>
              </a:ext>
            </a:extLst>
          </p:cNvPr>
          <p:cNvSpPr txBox="1"/>
          <p:nvPr/>
        </p:nvSpPr>
        <p:spPr>
          <a:xfrm>
            <a:off x="5392067" y="608984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5564777A-98D0-4E2C-8803-455367413D91}"/>
              </a:ext>
            </a:extLst>
          </p:cNvPr>
          <p:cNvSpPr txBox="1"/>
          <p:nvPr/>
        </p:nvSpPr>
        <p:spPr>
          <a:xfrm>
            <a:off x="7182767" y="551395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B27DE1C8-97C9-4679-B94F-31327F09B324}"/>
              </a:ext>
            </a:extLst>
          </p:cNvPr>
          <p:cNvSpPr txBox="1"/>
          <p:nvPr/>
        </p:nvSpPr>
        <p:spPr>
          <a:xfrm>
            <a:off x="7182767" y="608984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B5F08F5D-B8C1-4A80-8ADA-BFDA776E8889}"/>
              </a:ext>
            </a:extLst>
          </p:cNvPr>
          <p:cNvSpPr/>
          <p:nvPr/>
        </p:nvSpPr>
        <p:spPr>
          <a:xfrm>
            <a:off x="6799933" y="0"/>
            <a:ext cx="1825625" cy="514703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FC532D90-2E54-47F6-8BF1-C085AB768CE1}"/>
              </a:ext>
            </a:extLst>
          </p:cNvPr>
          <p:cNvSpPr txBox="1"/>
          <p:nvPr/>
        </p:nvSpPr>
        <p:spPr>
          <a:xfrm rot="16200000">
            <a:off x="6638309" y="3231097"/>
            <a:ext cx="2148872" cy="9233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5400" dirty="0">
                <a:solidFill>
                  <a:schemeClr val="bg2"/>
                </a:solidFill>
                <a:latin typeface="+mj-lt"/>
              </a:rPr>
              <a:t>2021</a:t>
            </a:r>
            <a:endParaRPr lang="en-ID" sz="5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3FEEB24-C10A-4BEB-954F-A8E0FB71A0B9}"/>
              </a:ext>
            </a:extLst>
          </p:cNvPr>
          <p:cNvSpPr txBox="1"/>
          <p:nvPr/>
        </p:nvSpPr>
        <p:spPr>
          <a:xfrm rot="16200000">
            <a:off x="6891476" y="831774"/>
            <a:ext cx="1642539" cy="73866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40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400" dirty="0" err="1">
                <a:solidFill>
                  <a:schemeClr val="bg2"/>
                </a:solidFill>
              </a:rPr>
              <a:t>yourwebsitehere</a:t>
            </a:r>
            <a:endParaRPr lang="en-US" sz="1400" dirty="0">
              <a:solidFill>
                <a:schemeClr val="bg2"/>
              </a:solidFill>
            </a:endParaRPr>
          </a:p>
          <a:p>
            <a:pPr algn="r"/>
            <a:r>
              <a:rPr lang="en-US" sz="140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C9EEAFE9-B789-4DD9-BDEC-F611F3E9D0DA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AFA339DB-167A-48BE-A902-FAB3CC3000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31400D85-2525-4493-B304-D33DDB21ADB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DCCBB5B-EE98-4E91-9249-068B4231053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2BB3230-13AF-4CD0-9999-AE8C8B68869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FD4D407F-4326-469C-B2DB-957D30B53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B78A8A9A-3C51-4B94-8C98-8C06364BC40B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C45C1545-6440-4D11-9341-88E8AA99A7C8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BDD13BC6-8767-4521-98CB-306E5DF45BF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5EF408AC-9C68-4588-A37C-DABD3E1B409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898DC569-7E39-4A24-BFAB-26DCA1D938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DB25C9E-8AD7-48D5-9A54-0505E8BA11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17CADCD-B7C6-4F03-AFF7-EC1EAB7008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775D5183-EA87-4E5E-BCEC-4BA5241F94B1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19FD2C12-FC01-4AD1-B507-FE6019E555D2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7FDAE26-D71A-492A-A146-8CD5CEAA0E6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A3FA0A74-549C-4103-A0F1-CCAFD81C0D6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40BE072D-5664-4DCA-81B0-D5155267C35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2F29423C-606F-4573-8014-38578D9034F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509B548-79E1-4608-BB3C-34F8A68E0F1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C68F6FCF-E9B6-4F4D-94DE-26D9EE4AC77F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32262969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/>
      <p:bldP spid="30" grpId="0"/>
      <p:bldP spid="31" grpId="0"/>
      <p:bldP spid="32" grpId="0"/>
      <p:bldP spid="33" grpId="0"/>
      <p:bldP spid="34" grpId="0"/>
      <p:bldP spid="35" grpId="0"/>
      <p:bldP spid="37" grpId="0" animBg="1"/>
      <p:bldP spid="38" grpId="0"/>
      <p:bldP spid="39" grpId="0"/>
      <p:bldP spid="55" grpId="0" animBg="1"/>
      <p:bldP spid="69" grpId="0" animBg="1"/>
      <p:bldP spid="76" grpId="0" animBg="1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Group 2">
            <a:extLst>
              <a:ext uri="{FF2B5EF4-FFF2-40B4-BE49-F238E27FC236}">
                <a16:creationId xmlns:a16="http://schemas.microsoft.com/office/drawing/2014/main" id="{5EB5BD4E-F1DB-46AD-94DF-9720BB9568AF}"/>
              </a:ext>
            </a:extLst>
          </p:cNvPr>
          <p:cNvGrpSpPr/>
          <p:nvPr/>
        </p:nvGrpSpPr>
        <p:grpSpPr>
          <a:xfrm>
            <a:off x="1804146" y="3184643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9DB5BB7E-8E38-4054-8B87-F5E93B8EB2C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0C18B22D-9E4C-4F7E-96F7-91E6256E018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A28AC1A6-ED26-4CDB-A499-62C22AC1CC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7" name="TextBox 6">
            <a:extLst>
              <a:ext uri="{FF2B5EF4-FFF2-40B4-BE49-F238E27FC236}">
                <a16:creationId xmlns:a16="http://schemas.microsoft.com/office/drawing/2014/main" id="{002253C8-4E93-480D-8EFA-A4AA73B074B0}"/>
              </a:ext>
            </a:extLst>
          </p:cNvPr>
          <p:cNvSpPr txBox="1"/>
          <p:nvPr/>
        </p:nvSpPr>
        <p:spPr>
          <a:xfrm>
            <a:off x="1697615" y="3457223"/>
            <a:ext cx="3061785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all categories business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</a:t>
            </a:r>
            <a:r>
              <a:rPr lang="en-US" sz="1200" dirty="0" err="1"/>
              <a:t>amet</a:t>
            </a:r>
            <a:endParaRPr lang="en-US" sz="1200" dirty="0"/>
          </a:p>
        </p:txBody>
      </p:sp>
      <p:sp>
        <p:nvSpPr>
          <p:cNvPr id="24" name="PpHolder3">
            <a:extLst>
              <a:ext uri="{FF2B5EF4-FFF2-40B4-BE49-F238E27FC236}">
                <a16:creationId xmlns:a16="http://schemas.microsoft.com/office/drawing/2014/main" id="{25D9819D-E421-4175-8738-ECDEB8852F5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2660DCC5-4903-4DF9-AA35-BE6E256A056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This Is Your Slide Break</a:t>
            </a:r>
            <a:endParaRPr lang="en-ID" dirty="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2B392CB2-BA08-4B2F-90A3-20ED82AECD8A}"/>
              </a:ext>
            </a:extLst>
          </p:cNvPr>
          <p:cNvSpPr/>
          <p:nvPr/>
        </p:nvSpPr>
        <p:spPr>
          <a:xfrm>
            <a:off x="6263896" y="549275"/>
            <a:ext cx="1825625" cy="575945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E39788E5-A446-4DCB-8887-738CA9D9BCB4}"/>
              </a:ext>
            </a:extLst>
          </p:cNvPr>
          <p:cNvSpPr txBox="1"/>
          <p:nvPr/>
        </p:nvSpPr>
        <p:spPr>
          <a:xfrm rot="16200000">
            <a:off x="6102272" y="4156251"/>
            <a:ext cx="2148872" cy="9233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5400" dirty="0">
                <a:solidFill>
                  <a:schemeClr val="bg2"/>
                </a:solidFill>
                <a:latin typeface="+mj-lt"/>
              </a:rPr>
              <a:t>2021</a:t>
            </a:r>
            <a:endParaRPr lang="en-ID" sz="5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F8E4BFD-470D-4BE7-B282-E0F0EECEAAE4}"/>
              </a:ext>
            </a:extLst>
          </p:cNvPr>
          <p:cNvSpPr txBox="1"/>
          <p:nvPr/>
        </p:nvSpPr>
        <p:spPr>
          <a:xfrm rot="16200000">
            <a:off x="6355438" y="1617587"/>
            <a:ext cx="1642539" cy="73866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40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400" dirty="0" err="1">
                <a:solidFill>
                  <a:schemeClr val="bg2"/>
                </a:solidFill>
              </a:rPr>
              <a:t>yourwebsitehere</a:t>
            </a:r>
            <a:endParaRPr lang="en-US" sz="1400" dirty="0">
              <a:solidFill>
                <a:schemeClr val="bg2"/>
              </a:solidFill>
            </a:endParaRPr>
          </a:p>
          <a:p>
            <a:pPr algn="r"/>
            <a:r>
              <a:rPr lang="en-US" sz="140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D5E69F0D-DE70-4B6D-8507-DBB83D6FF595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0" name="Freeform: Shape 29">
              <a:extLst>
                <a:ext uri="{FF2B5EF4-FFF2-40B4-BE49-F238E27FC236}">
                  <a16:creationId xmlns:a16="http://schemas.microsoft.com/office/drawing/2014/main" id="{4BAAD05F-0EA0-47C4-9E35-A6DCA56082A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2162A123-F325-4A01-8DFB-908DB3C6469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C1C3435E-77D8-468F-AEEC-5CAF2A61B5E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E8C3FDDA-61AF-4C5A-BC51-1068D3C0888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FE621E0B-1D6D-4238-9DD3-31E2E055DF9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5" name="Graphic 6">
            <a:extLst>
              <a:ext uri="{FF2B5EF4-FFF2-40B4-BE49-F238E27FC236}">
                <a16:creationId xmlns:a16="http://schemas.microsoft.com/office/drawing/2014/main" id="{06B5D6D4-FA17-46C4-8F8E-8719A2EC5471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FEE51D27-F387-4617-ABB9-8337C9084E94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6AFD5842-E9DD-4F8B-8A55-87B02265096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" name="Freeform: Shape 37">
              <a:extLst>
                <a:ext uri="{FF2B5EF4-FFF2-40B4-BE49-F238E27FC236}">
                  <a16:creationId xmlns:a16="http://schemas.microsoft.com/office/drawing/2014/main" id="{2A1589E5-AAA0-4988-9FE7-5E652612A37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3497F136-DA03-4A10-816F-646738B99C0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7AD9F887-A744-449D-A0CF-5F2423F3866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DCBC4E05-385B-4017-AD02-9797F81A589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2" name="Graphic 6">
            <a:extLst>
              <a:ext uri="{FF2B5EF4-FFF2-40B4-BE49-F238E27FC236}">
                <a16:creationId xmlns:a16="http://schemas.microsoft.com/office/drawing/2014/main" id="{6077EF36-CE78-4E58-A51B-2DA09CA00C4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2200101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25" grpId="0" animBg="1"/>
      <p:bldP spid="26" grpId="0"/>
      <p:bldP spid="27" grpId="0"/>
      <p:bldP spid="35" grpId="0" animBg="1"/>
      <p:bldP spid="42" grpId="0" animBg="1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PpHolder1">
            <a:extLst>
              <a:ext uri="{FF2B5EF4-FFF2-40B4-BE49-F238E27FC236}">
                <a16:creationId xmlns:a16="http://schemas.microsoft.com/office/drawing/2014/main" id="{AFE62F23-BEE5-4FF8-9136-D37F490A73CF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95" name="PpHolder2">
            <a:extLst>
              <a:ext uri="{FF2B5EF4-FFF2-40B4-BE49-F238E27FC236}">
                <a16:creationId xmlns:a16="http://schemas.microsoft.com/office/drawing/2014/main" id="{04201B29-10E5-4B9E-B177-7234C8839524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44" name="PpHolder3">
            <a:extLst>
              <a:ext uri="{FF2B5EF4-FFF2-40B4-BE49-F238E27FC236}">
                <a16:creationId xmlns:a16="http://schemas.microsoft.com/office/drawing/2014/main" id="{31321F10-3A5F-4E47-BC68-5DE613CAB86B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30" name="PpHolder4">
            <a:extLst>
              <a:ext uri="{FF2B5EF4-FFF2-40B4-BE49-F238E27FC236}">
                <a16:creationId xmlns:a16="http://schemas.microsoft.com/office/drawing/2014/main" id="{00206146-2EB7-459D-B903-BBAC2DC41932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26" name="PpHolder5">
            <a:extLst>
              <a:ext uri="{FF2B5EF4-FFF2-40B4-BE49-F238E27FC236}">
                <a16:creationId xmlns:a16="http://schemas.microsoft.com/office/drawing/2014/main" id="{EE8F37B0-B268-4DC0-A5FA-6D518DA68676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4" name="PpHolder6">
            <a:extLst>
              <a:ext uri="{FF2B5EF4-FFF2-40B4-BE49-F238E27FC236}">
                <a16:creationId xmlns:a16="http://schemas.microsoft.com/office/drawing/2014/main" id="{CCC820DC-DFF1-4967-9153-F6984F515DF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2" name="PpHolder7">
            <a:extLst>
              <a:ext uri="{FF2B5EF4-FFF2-40B4-BE49-F238E27FC236}">
                <a16:creationId xmlns:a16="http://schemas.microsoft.com/office/drawing/2014/main" id="{7A59C696-5C36-438F-ADDD-55D2228350C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0" name="PpHolder8">
            <a:extLst>
              <a:ext uri="{FF2B5EF4-FFF2-40B4-BE49-F238E27FC236}">
                <a16:creationId xmlns:a16="http://schemas.microsoft.com/office/drawing/2014/main" id="{4A913F14-4E54-42CF-A634-42F0B6A392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8" name="PpHolder9">
            <a:extLst>
              <a:ext uri="{FF2B5EF4-FFF2-40B4-BE49-F238E27FC236}">
                <a16:creationId xmlns:a16="http://schemas.microsoft.com/office/drawing/2014/main" id="{B022AA0B-4456-48F8-BFAA-615003C0AE9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172048DF-D25E-439F-BE1D-6C8FC94CEC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Meet The Team</a:t>
            </a:r>
            <a:endParaRPr lang="en-ID" dirty="0"/>
          </a:p>
        </p:txBody>
      </p:sp>
      <p:grpSp>
        <p:nvGrpSpPr>
          <p:cNvPr id="33" name="Group 32">
            <a:extLst>
              <a:ext uri="{FF2B5EF4-FFF2-40B4-BE49-F238E27FC236}">
                <a16:creationId xmlns:a16="http://schemas.microsoft.com/office/drawing/2014/main" id="{39913557-B705-4CF6-8F65-4F9ED58D6718}"/>
              </a:ext>
            </a:extLst>
          </p:cNvPr>
          <p:cNvGrpSpPr/>
          <p:nvPr/>
        </p:nvGrpSpPr>
        <p:grpSpPr>
          <a:xfrm>
            <a:off x="7232979" y="2340822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955CDC40-CA1D-4333-BD91-23D636B8976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76EB850F-F6F2-466B-9BEE-183A48D3F2B6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401AB981-4F6D-49F9-AEE2-B4F8FD3EBF19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7" name="TextBox 36">
            <a:extLst>
              <a:ext uri="{FF2B5EF4-FFF2-40B4-BE49-F238E27FC236}">
                <a16:creationId xmlns:a16="http://schemas.microsoft.com/office/drawing/2014/main" id="{608ADE34-E93A-488A-B50A-A11746F9E98D}"/>
              </a:ext>
            </a:extLst>
          </p:cNvPr>
          <p:cNvSpPr txBox="1"/>
          <p:nvPr/>
        </p:nvSpPr>
        <p:spPr>
          <a:xfrm>
            <a:off x="7126448" y="2613402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125D700B-9976-4079-B283-17FFE445A86F}"/>
              </a:ext>
            </a:extLst>
          </p:cNvPr>
          <p:cNvSpPr/>
          <p:nvPr/>
        </p:nvSpPr>
        <p:spPr>
          <a:xfrm>
            <a:off x="7221663" y="4838812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95F11AE-57B6-4411-B445-29BB4A4F5BF7}"/>
              </a:ext>
            </a:extLst>
          </p:cNvPr>
          <p:cNvSpPr txBox="1"/>
          <p:nvPr/>
        </p:nvSpPr>
        <p:spPr>
          <a:xfrm>
            <a:off x="7291056" y="4939901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91C84B-2348-4CE2-A034-14F00C20D881}"/>
              </a:ext>
            </a:extLst>
          </p:cNvPr>
          <p:cNvSpPr txBox="1"/>
          <p:nvPr/>
        </p:nvSpPr>
        <p:spPr>
          <a:xfrm>
            <a:off x="8992129" y="4955289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82F9A19F-455E-44FA-AF92-D6226A3C61D7}"/>
              </a:ext>
            </a:extLst>
          </p:cNvPr>
          <p:cNvSpPr/>
          <p:nvPr/>
        </p:nvSpPr>
        <p:spPr>
          <a:xfrm rot="16200000">
            <a:off x="4979120" y="3063166"/>
            <a:ext cx="1919848" cy="731668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B909621-A1C7-4F05-B0E3-F44521312E13}"/>
              </a:ext>
            </a:extLst>
          </p:cNvPr>
          <p:cNvSpPr txBox="1"/>
          <p:nvPr/>
        </p:nvSpPr>
        <p:spPr>
          <a:xfrm rot="16200000">
            <a:off x="4979115" y="3228944"/>
            <a:ext cx="1919852" cy="40011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Our expert</a:t>
            </a:r>
            <a:endParaRPr lang="en-US" sz="20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77D2AEBA-AEBB-4594-906D-B8685B2A0532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289166DC-34B1-4F38-BDD7-AC1F2FD2578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95099E4-DE3F-4A21-8E71-FA98ABE2868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07C3347-DDA5-4C0D-A49F-D23A013A307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A27441B2-527D-4FC2-BEEC-BD22092C0C8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C44E691-BE38-4CA2-9A57-8886FA2B8A6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4EEF9255-6835-4863-986A-F027324CA740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5AA70A65-30E4-4EA8-9CE8-09CFBFFDC5E3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156C18B9-2518-40BC-A831-A29F71459FB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3459B645-626C-4555-92D8-D660E34C791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CFE93CBF-F06D-4B2E-B1E2-D0D833ECAE0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C5EB960C-0117-468D-9334-2EFD7EEB31E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537D540F-F633-425D-A688-5F5790E6AAC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5D549880-C4EE-4011-AC8A-163BAF2116A7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0" name="Group 79">
            <a:extLst>
              <a:ext uri="{FF2B5EF4-FFF2-40B4-BE49-F238E27FC236}">
                <a16:creationId xmlns:a16="http://schemas.microsoft.com/office/drawing/2014/main" id="{D77FE6BA-AAD1-4F21-8976-DD4E4CAECE06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91B5AB9C-F6DF-4B83-8415-9959AFFA02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BDE5493C-C511-4959-B583-3A3C3F36F44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076E44D6-A674-4224-A6DE-105EBC3A0B0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1947FD95-7E4D-4ABA-91A4-B4D7DED1111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2E35B420-349C-4EAE-93DA-64AE92269C6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6066E5A4-3773-45EF-AF59-D19AE2CCDD4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8480FECB-A0AB-431C-856F-B01A58F9310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B1506CAA-7CCE-4100-AA73-94A33114C94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16D2CA71-30ED-4245-8219-E11820C871F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4C91D315-9703-46CE-83A1-294B77BAC8F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AC83ED08-FBCB-49FD-A4BC-61181FD7556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1B5538FF-4105-419C-B55C-FEF363C168A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DB4729F8-B976-4D3E-9228-E4A13AEEE7D2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2892857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1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37" grpId="0"/>
      <p:bldP spid="38" grpId="0" animBg="1"/>
      <p:bldP spid="39" grpId="0"/>
      <p:bldP spid="40" grpId="0"/>
      <p:bldP spid="42" grpId="0" animBg="1"/>
      <p:bldP spid="43" grpId="0"/>
      <p:bldP spid="72" grpId="0" animBg="1"/>
      <p:bldP spid="79" grpId="0" animBg="1"/>
      <p:bldP spid="86" grpId="0" animBg="1"/>
      <p:bldP spid="93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86543367-8F7A-411F-9CBE-0A6D1F50BBFB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AAC3E6AD-2176-4E38-AD38-FF71B4C499F4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102521E-A28F-41F0-87F7-41F178EC1AA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51F8EC1-3B2A-40B3-970D-D06B6824421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AFB2DE34-7249-4C61-B7DE-F9540C496EEE}"/>
              </a:ext>
            </a:extLst>
          </p:cNvPr>
          <p:cNvSpPr txBox="1"/>
          <p:nvPr/>
        </p:nvSpPr>
        <p:spPr>
          <a:xfrm>
            <a:off x="6253319" y="5300215"/>
            <a:ext cx="144083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Abraham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D230C5F5-28C9-4D35-BE30-9676053F671A}"/>
              </a:ext>
            </a:extLst>
          </p:cNvPr>
          <p:cNvSpPr txBox="1"/>
          <p:nvPr/>
        </p:nvSpPr>
        <p:spPr>
          <a:xfrm>
            <a:off x="6253319" y="5670741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team</a:t>
            </a:r>
            <a:endParaRPr lang="en-ID" sz="1200" dirty="0"/>
          </a:p>
        </p:txBody>
      </p:sp>
      <p:sp>
        <p:nvSpPr>
          <p:cNvPr id="34" name="PpHolder4">
            <a:extLst>
              <a:ext uri="{FF2B5EF4-FFF2-40B4-BE49-F238E27FC236}">
                <a16:creationId xmlns:a16="http://schemas.microsoft.com/office/drawing/2014/main" id="{7FF93A3C-94C0-4A3F-97ED-D0D93424E20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0" name="PpHolder5">
            <a:extLst>
              <a:ext uri="{FF2B5EF4-FFF2-40B4-BE49-F238E27FC236}">
                <a16:creationId xmlns:a16="http://schemas.microsoft.com/office/drawing/2014/main" id="{21B7E315-3C30-46D9-A1BF-B106FEF42C4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8" name="PpHolder6">
            <a:extLst>
              <a:ext uri="{FF2B5EF4-FFF2-40B4-BE49-F238E27FC236}">
                <a16:creationId xmlns:a16="http://schemas.microsoft.com/office/drawing/2014/main" id="{73597B36-C8D1-4158-B1AD-8EFEBFC2B1F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E5CF09BC-B78F-485C-A7EF-83638F01623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Meet The Team</a:t>
            </a:r>
            <a:endParaRPr lang="en-ID" dirty="0"/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0C05A5A8-DD07-4ED0-9D45-DE3AD393A045}"/>
              </a:ext>
            </a:extLst>
          </p:cNvPr>
          <p:cNvSpPr/>
          <p:nvPr/>
        </p:nvSpPr>
        <p:spPr>
          <a:xfrm>
            <a:off x="4366641" y="3647121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AB682BB9-F430-4D88-86BD-2A00ABBAC531}"/>
              </a:ext>
            </a:extLst>
          </p:cNvPr>
          <p:cNvSpPr/>
          <p:nvPr/>
        </p:nvSpPr>
        <p:spPr>
          <a:xfrm>
            <a:off x="5162729" y="4651093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6" name="Freeform 13">
            <a:extLst>
              <a:ext uri="{FF2B5EF4-FFF2-40B4-BE49-F238E27FC236}">
                <a16:creationId xmlns:a16="http://schemas.microsoft.com/office/drawing/2014/main" id="{6B248EAA-C68D-4527-B3F2-52C43BB49659}"/>
              </a:ext>
            </a:extLst>
          </p:cNvPr>
          <p:cNvSpPr>
            <a:spLocks/>
          </p:cNvSpPr>
          <p:nvPr/>
        </p:nvSpPr>
        <p:spPr bwMode="auto">
          <a:xfrm>
            <a:off x="5418957" y="4849734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27" name="Freeform 15">
            <a:extLst>
              <a:ext uri="{FF2B5EF4-FFF2-40B4-BE49-F238E27FC236}">
                <a16:creationId xmlns:a16="http://schemas.microsoft.com/office/drawing/2014/main" id="{E8266450-5CFF-4B38-AC65-A351EDA3000F}"/>
              </a:ext>
            </a:extLst>
          </p:cNvPr>
          <p:cNvSpPr>
            <a:spLocks/>
          </p:cNvSpPr>
          <p:nvPr/>
        </p:nvSpPr>
        <p:spPr bwMode="auto">
          <a:xfrm>
            <a:off x="4632424" y="3945604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35DA8B46-54AF-4B96-B1E3-2FD95B335F66}"/>
              </a:ext>
            </a:extLst>
          </p:cNvPr>
          <p:cNvSpPr txBox="1"/>
          <p:nvPr/>
        </p:nvSpPr>
        <p:spPr>
          <a:xfrm>
            <a:off x="2519889" y="5300215"/>
            <a:ext cx="144083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 err="1">
                <a:solidFill>
                  <a:schemeClr val="accent1"/>
                </a:solidFill>
                <a:latin typeface="+mj-lt"/>
              </a:rPr>
              <a:t>Julaeha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1857F38-F5F4-42C3-92D5-3EB66C22BDAC}"/>
              </a:ext>
            </a:extLst>
          </p:cNvPr>
          <p:cNvSpPr txBox="1"/>
          <p:nvPr/>
        </p:nvSpPr>
        <p:spPr>
          <a:xfrm>
            <a:off x="2519889" y="5670741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team</a:t>
            </a:r>
            <a:endParaRPr lang="en-ID" sz="1200" dirty="0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3045DCAD-E489-4EE6-8CAD-B008B98CA537}"/>
              </a:ext>
            </a:extLst>
          </p:cNvPr>
          <p:cNvSpPr/>
          <p:nvPr/>
        </p:nvSpPr>
        <p:spPr>
          <a:xfrm>
            <a:off x="633211" y="3647121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BD1ABDA4-AD9F-4246-AC32-377F80A1CC70}"/>
              </a:ext>
            </a:extLst>
          </p:cNvPr>
          <p:cNvSpPr/>
          <p:nvPr/>
        </p:nvSpPr>
        <p:spPr>
          <a:xfrm>
            <a:off x="1429299" y="4651093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4" name="Freeform 13">
            <a:extLst>
              <a:ext uri="{FF2B5EF4-FFF2-40B4-BE49-F238E27FC236}">
                <a16:creationId xmlns:a16="http://schemas.microsoft.com/office/drawing/2014/main" id="{616EB706-CC94-4AF1-9BFD-89D6E32C83FD}"/>
              </a:ext>
            </a:extLst>
          </p:cNvPr>
          <p:cNvSpPr>
            <a:spLocks/>
          </p:cNvSpPr>
          <p:nvPr/>
        </p:nvSpPr>
        <p:spPr bwMode="auto">
          <a:xfrm>
            <a:off x="1685527" y="4849734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5" name="Freeform 15">
            <a:extLst>
              <a:ext uri="{FF2B5EF4-FFF2-40B4-BE49-F238E27FC236}">
                <a16:creationId xmlns:a16="http://schemas.microsoft.com/office/drawing/2014/main" id="{ECA5525D-A784-40D1-A472-8C01323A0D96}"/>
              </a:ext>
            </a:extLst>
          </p:cNvPr>
          <p:cNvSpPr>
            <a:spLocks/>
          </p:cNvSpPr>
          <p:nvPr/>
        </p:nvSpPr>
        <p:spPr bwMode="auto">
          <a:xfrm>
            <a:off x="898994" y="3945604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C015D178-4DC0-4A82-A438-7705CD930FB9}"/>
              </a:ext>
            </a:extLst>
          </p:cNvPr>
          <p:cNvSpPr txBox="1"/>
          <p:nvPr/>
        </p:nvSpPr>
        <p:spPr>
          <a:xfrm>
            <a:off x="9992768" y="5299923"/>
            <a:ext cx="144083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Anthony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86C838CB-675B-4937-94FD-E1D44C2CC459}"/>
              </a:ext>
            </a:extLst>
          </p:cNvPr>
          <p:cNvSpPr txBox="1"/>
          <p:nvPr/>
        </p:nvSpPr>
        <p:spPr>
          <a:xfrm>
            <a:off x="9992768" y="5670449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team</a:t>
            </a:r>
            <a:endParaRPr lang="en-ID" sz="1200" dirty="0"/>
          </a:p>
        </p:txBody>
      </p:sp>
      <p:sp>
        <p:nvSpPr>
          <p:cNvPr id="51" name="Rectangle 50">
            <a:extLst>
              <a:ext uri="{FF2B5EF4-FFF2-40B4-BE49-F238E27FC236}">
                <a16:creationId xmlns:a16="http://schemas.microsoft.com/office/drawing/2014/main" id="{92E8D2CC-00DC-422F-9648-8A44719CF065}"/>
              </a:ext>
            </a:extLst>
          </p:cNvPr>
          <p:cNvSpPr/>
          <p:nvPr/>
        </p:nvSpPr>
        <p:spPr>
          <a:xfrm>
            <a:off x="8106090" y="3646829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68E5AC12-62FE-4F4D-A799-BDA39F9DC07C}"/>
              </a:ext>
            </a:extLst>
          </p:cNvPr>
          <p:cNvSpPr/>
          <p:nvPr/>
        </p:nvSpPr>
        <p:spPr>
          <a:xfrm>
            <a:off x="8902178" y="4650801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3" name="Freeform 13">
            <a:extLst>
              <a:ext uri="{FF2B5EF4-FFF2-40B4-BE49-F238E27FC236}">
                <a16:creationId xmlns:a16="http://schemas.microsoft.com/office/drawing/2014/main" id="{797360A7-48C9-4AD4-988E-E3FC8CB545CD}"/>
              </a:ext>
            </a:extLst>
          </p:cNvPr>
          <p:cNvSpPr>
            <a:spLocks/>
          </p:cNvSpPr>
          <p:nvPr/>
        </p:nvSpPr>
        <p:spPr bwMode="auto">
          <a:xfrm>
            <a:off x="9158406" y="4849442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54" name="Freeform 15">
            <a:extLst>
              <a:ext uri="{FF2B5EF4-FFF2-40B4-BE49-F238E27FC236}">
                <a16:creationId xmlns:a16="http://schemas.microsoft.com/office/drawing/2014/main" id="{D1D76126-9E70-46CA-BF7C-A3C262F861AF}"/>
              </a:ext>
            </a:extLst>
          </p:cNvPr>
          <p:cNvSpPr>
            <a:spLocks/>
          </p:cNvSpPr>
          <p:nvPr/>
        </p:nvSpPr>
        <p:spPr bwMode="auto">
          <a:xfrm>
            <a:off x="8371873" y="3945312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13A95269-D4C0-4B6A-B9F9-41C0DFBC77AD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EB671D73-A769-48B3-844C-2E821B10BF6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E408F1CC-7B4C-4ECF-8E80-599370CE605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0467F324-3679-4662-A83D-DE556F30B7F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9A170CFD-506B-4B47-B017-6A859EBFB26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BF1A601E-236C-47D5-9315-5CF59CE6D6B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36EDD2C0-80B5-4431-9C90-C58E165EE2BF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0" name="Group 79">
            <a:extLst>
              <a:ext uri="{FF2B5EF4-FFF2-40B4-BE49-F238E27FC236}">
                <a16:creationId xmlns:a16="http://schemas.microsoft.com/office/drawing/2014/main" id="{1949FED1-7CAD-4974-9C61-893AF5F544D8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7697C5BF-349D-4E43-8DCE-F851392DF4B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28364CA8-B630-4317-B20B-EB253EE51E5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9B409A5F-8166-4315-A8F7-993E10EB413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4EA489F-3DF4-4976-890C-EDAD64D41E8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84859868-10B1-45D6-A6A9-D854BD3FF4F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D30CDC47-5071-44BE-98CE-82DBBEADF515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FCD9A576-2081-4CFA-BB30-1D80B009E452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FFAAB9B8-CDFE-40AB-8206-3438CF56E3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C4E6BE75-FA9C-4485-8646-A115B52BA99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A4DCAB35-7EBF-46B5-BAD8-6CA0BD9015D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C6E4CDF9-9114-4021-886C-05D7EAF5E6E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7166A17-C3A1-4BEE-8332-FA4FEB8B5BF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3F0F732A-D12D-4596-A06D-320BF1A74991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4" name="Group 93">
            <a:extLst>
              <a:ext uri="{FF2B5EF4-FFF2-40B4-BE49-F238E27FC236}">
                <a16:creationId xmlns:a16="http://schemas.microsoft.com/office/drawing/2014/main" id="{BA4A08A4-BC71-443D-9FD8-0D3BA6CBAE8E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63064299-95E1-4591-8300-41F94B9CA0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CECFA572-5DBE-4FB0-BDC4-06634400ED7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47187649-0E2A-468E-9747-403301261D6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BE6FC350-72D7-4AC7-B593-445360E9358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54233A82-E46A-4EE3-ADCC-13A05E08030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0" name="Graphic 6">
            <a:extLst>
              <a:ext uri="{FF2B5EF4-FFF2-40B4-BE49-F238E27FC236}">
                <a16:creationId xmlns:a16="http://schemas.microsoft.com/office/drawing/2014/main" id="{FB917BC5-C4E3-48F4-BA4D-4AF5597F0581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1004574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3000"/>
                            </p:stCondLst>
                            <p:childTnLst>
                              <p:par>
                                <p:cTn id="7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3500"/>
                            </p:stCondLst>
                            <p:childTnLst>
                              <p:par>
                                <p:cTn id="8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0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4000"/>
                            </p:stCondLst>
                            <p:childTnLst>
                              <p:par>
                                <p:cTn id="10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>
                            <p:stCondLst>
                              <p:cond delay="4500"/>
                            </p:stCondLst>
                            <p:childTnLst>
                              <p:par>
                                <p:cTn id="1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23" grpId="0"/>
      <p:bldP spid="21" grpId="0"/>
      <p:bldP spid="24" grpId="0" animBg="1"/>
      <p:bldP spid="25" grpId="0" animBg="1"/>
      <p:bldP spid="26" grpId="0" animBg="1"/>
      <p:bldP spid="27" grpId="0" animBg="1"/>
      <p:bldP spid="38" grpId="0"/>
      <p:bldP spid="39" grpId="0"/>
      <p:bldP spid="42" grpId="0" animBg="1"/>
      <p:bldP spid="43" grpId="0" animBg="1"/>
      <p:bldP spid="44" grpId="0" animBg="1"/>
      <p:bldP spid="45" grpId="0" animBg="1"/>
      <p:bldP spid="47" grpId="0"/>
      <p:bldP spid="48" grpId="0"/>
      <p:bldP spid="51" grpId="0" animBg="1"/>
      <p:bldP spid="52" grpId="0" animBg="1"/>
      <p:bldP spid="53" grpId="0" animBg="1"/>
      <p:bldP spid="54" grpId="0" animBg="1"/>
      <p:bldP spid="79" grpId="0" animBg="1"/>
      <p:bldP spid="86" grpId="0" animBg="1"/>
      <p:bldP spid="93" grpId="0" animBg="1"/>
      <p:bldP spid="100" grpId="0" animBg="1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480EAD5C-2837-4013-A1AA-14CFA02D817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67C8C995-DAE5-4645-A0AF-25F1303E7D3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AC57E324-BBD0-49DE-92CB-364AA0616CB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0934CB8F-F59A-4209-86B5-6E67156141E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C2432AD3-1DF4-437E-BDD6-C7584E9B8E7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45844BC-C96D-4E74-A04E-4046D80A9F5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5A9A95D2-9526-4E16-B338-32582BCAE46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246ABDC5-71BC-4619-A616-5922EB31508E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1E905A41-D08E-4F4C-9729-99319E5DD67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8A22127D-E8B7-4860-95DD-E29FEC3FCBA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6A890B9-6F60-4663-A304-A5211CF138A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87787578-9AEF-40D2-8E73-2EFC0756EEB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296E45C0-5AA2-4FA1-931F-E78F19DC484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C2DD2431-ECD8-4297-801B-086413EAE310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18" name="PpHolder5">
            <a:extLst>
              <a:ext uri="{FF2B5EF4-FFF2-40B4-BE49-F238E27FC236}">
                <a16:creationId xmlns:a16="http://schemas.microsoft.com/office/drawing/2014/main" id="{6538CA3E-F05D-413E-A025-588B48151F9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9C99A135-8538-41F7-AD4C-56CB183D504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Meet The Team</a:t>
            </a:r>
            <a:endParaRPr lang="en-ID" dirty="0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C77521D5-5E16-4F3B-973C-1200A71D9F7F}"/>
              </a:ext>
            </a:extLst>
          </p:cNvPr>
          <p:cNvSpPr txBox="1"/>
          <p:nvPr/>
        </p:nvSpPr>
        <p:spPr>
          <a:xfrm>
            <a:off x="4120515" y="5599829"/>
            <a:ext cx="2068014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400">
                <a:solidFill>
                  <a:schemeClr val="accent1"/>
                </a:solidFill>
                <a:latin typeface="+mj-lt"/>
              </a:rPr>
              <a:t>Carolina</a:t>
            </a:r>
            <a:endParaRPr lang="en-ID" sz="2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BE4899C-9588-4C28-AA90-1825B1C98FC8}"/>
              </a:ext>
            </a:extLst>
          </p:cNvPr>
          <p:cNvSpPr txBox="1"/>
          <p:nvPr/>
        </p:nvSpPr>
        <p:spPr>
          <a:xfrm>
            <a:off x="4120515" y="6001132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owner</a:t>
            </a:r>
            <a:endParaRPr lang="en-ID" sz="1200" dirty="0"/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A78AA6D9-110C-443F-BAC3-2F64C457EF6B}"/>
              </a:ext>
            </a:extLst>
          </p:cNvPr>
          <p:cNvSpPr/>
          <p:nvPr/>
        </p:nvSpPr>
        <p:spPr>
          <a:xfrm>
            <a:off x="2233837" y="3977512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ECD6D817-D6A0-4FF8-9E5E-7EAA8B5819C1}"/>
              </a:ext>
            </a:extLst>
          </p:cNvPr>
          <p:cNvSpPr/>
          <p:nvPr/>
        </p:nvSpPr>
        <p:spPr>
          <a:xfrm>
            <a:off x="3029925" y="4981484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1" name="Freeform 13">
            <a:extLst>
              <a:ext uri="{FF2B5EF4-FFF2-40B4-BE49-F238E27FC236}">
                <a16:creationId xmlns:a16="http://schemas.microsoft.com/office/drawing/2014/main" id="{66DC1F83-7D99-4D95-8291-EBE0A9049CA0}"/>
              </a:ext>
            </a:extLst>
          </p:cNvPr>
          <p:cNvSpPr>
            <a:spLocks/>
          </p:cNvSpPr>
          <p:nvPr/>
        </p:nvSpPr>
        <p:spPr bwMode="auto">
          <a:xfrm>
            <a:off x="3286153" y="5180125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2" name="Freeform 15">
            <a:extLst>
              <a:ext uri="{FF2B5EF4-FFF2-40B4-BE49-F238E27FC236}">
                <a16:creationId xmlns:a16="http://schemas.microsoft.com/office/drawing/2014/main" id="{8880150A-378C-41FB-B79B-8703BF6E5245}"/>
              </a:ext>
            </a:extLst>
          </p:cNvPr>
          <p:cNvSpPr>
            <a:spLocks/>
          </p:cNvSpPr>
          <p:nvPr/>
        </p:nvSpPr>
        <p:spPr bwMode="auto">
          <a:xfrm>
            <a:off x="2499620" y="4275995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E6A3DBAD-F0AC-4587-9453-BA905E43B629}"/>
              </a:ext>
            </a:extLst>
          </p:cNvPr>
          <p:cNvGrpSpPr/>
          <p:nvPr/>
        </p:nvGrpSpPr>
        <p:grpSpPr>
          <a:xfrm>
            <a:off x="6849033" y="1976535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3DC02FCA-B62A-456F-81CC-7821F71D2B0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D92894EF-522B-4028-B05E-1CB9A3F0AC13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F8BE7753-1F58-4EC3-B1C3-0C782B589E8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" name="TextBox 37">
            <a:extLst>
              <a:ext uri="{FF2B5EF4-FFF2-40B4-BE49-F238E27FC236}">
                <a16:creationId xmlns:a16="http://schemas.microsoft.com/office/drawing/2014/main" id="{D2B65095-399F-42B0-97D4-4248E81A35B7}"/>
              </a:ext>
            </a:extLst>
          </p:cNvPr>
          <p:cNvSpPr txBox="1"/>
          <p:nvPr/>
        </p:nvSpPr>
        <p:spPr>
          <a:xfrm>
            <a:off x="6742502" y="2249115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A6B067D-9C3D-4260-8D07-4FF486D1EB17}"/>
              </a:ext>
            </a:extLst>
          </p:cNvPr>
          <p:cNvSpPr txBox="1"/>
          <p:nvPr/>
        </p:nvSpPr>
        <p:spPr>
          <a:xfrm>
            <a:off x="6742502" y="3380604"/>
            <a:ext cx="308329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US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19547F-6674-4DB9-BC5B-B85C438037C8}"/>
              </a:ext>
            </a:extLst>
          </p:cNvPr>
          <p:cNvSpPr txBox="1"/>
          <p:nvPr/>
        </p:nvSpPr>
        <p:spPr>
          <a:xfrm>
            <a:off x="10585070" y="3779705"/>
            <a:ext cx="543773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200" dirty="0"/>
              <a:t>70%</a:t>
            </a:r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48E7BFA3-B2F6-44CC-890D-63F169FC5A0D}"/>
              </a:ext>
            </a:extLst>
          </p:cNvPr>
          <p:cNvGrpSpPr/>
          <p:nvPr/>
        </p:nvGrpSpPr>
        <p:grpSpPr>
          <a:xfrm>
            <a:off x="6864871" y="3826765"/>
            <a:ext cx="3642210" cy="184591"/>
            <a:chOff x="7248817" y="4191052"/>
            <a:chExt cx="3642210" cy="184591"/>
          </a:xfrm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ED7A16C5-A805-4C4E-BBD0-C6851968E93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5" name="Rectangle 74">
              <a:extLst>
                <a:ext uri="{FF2B5EF4-FFF2-40B4-BE49-F238E27FC236}">
                  <a16:creationId xmlns:a16="http://schemas.microsoft.com/office/drawing/2014/main" id="{BE563E80-ECBD-4FDA-9AAA-ABC3959FBB06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6" name="Rectangle 75">
              <a:extLst>
                <a:ext uri="{FF2B5EF4-FFF2-40B4-BE49-F238E27FC236}">
                  <a16:creationId xmlns:a16="http://schemas.microsoft.com/office/drawing/2014/main" id="{40659CFE-B7BC-48D1-9BB9-EF9EF0445EAD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7" name="Rectangle 76">
              <a:extLst>
                <a:ext uri="{FF2B5EF4-FFF2-40B4-BE49-F238E27FC236}">
                  <a16:creationId xmlns:a16="http://schemas.microsoft.com/office/drawing/2014/main" id="{D161DFDA-8D7C-495A-85C7-DFE80E944C3B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8" name="Rectangle 77">
              <a:extLst>
                <a:ext uri="{FF2B5EF4-FFF2-40B4-BE49-F238E27FC236}">
                  <a16:creationId xmlns:a16="http://schemas.microsoft.com/office/drawing/2014/main" id="{83556592-D3BD-4428-9412-31FD6B2A2662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9" name="Rectangle 78">
              <a:extLst>
                <a:ext uri="{FF2B5EF4-FFF2-40B4-BE49-F238E27FC236}">
                  <a16:creationId xmlns:a16="http://schemas.microsoft.com/office/drawing/2014/main" id="{5B88A816-BF65-400B-8842-267761BC8714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0" name="Rectangle 79">
              <a:extLst>
                <a:ext uri="{FF2B5EF4-FFF2-40B4-BE49-F238E27FC236}">
                  <a16:creationId xmlns:a16="http://schemas.microsoft.com/office/drawing/2014/main" id="{6F354545-7DC5-427C-A799-6B6A8440CB42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1" name="Rectangle 80">
              <a:extLst>
                <a:ext uri="{FF2B5EF4-FFF2-40B4-BE49-F238E27FC236}">
                  <a16:creationId xmlns:a16="http://schemas.microsoft.com/office/drawing/2014/main" id="{7AC4ED0E-2D1E-4741-8194-703A7FF835A8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2" name="Rectangle 81">
              <a:extLst>
                <a:ext uri="{FF2B5EF4-FFF2-40B4-BE49-F238E27FC236}">
                  <a16:creationId xmlns:a16="http://schemas.microsoft.com/office/drawing/2014/main" id="{63D20633-2984-4FD9-8313-B96312074A8B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C8A1E60D-4102-4522-B62C-E23954031592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</p:grpSp>
      <p:sp>
        <p:nvSpPr>
          <p:cNvPr id="85" name="TextBox 84">
            <a:extLst>
              <a:ext uri="{FF2B5EF4-FFF2-40B4-BE49-F238E27FC236}">
                <a16:creationId xmlns:a16="http://schemas.microsoft.com/office/drawing/2014/main" id="{09D855C1-77B6-417C-A3C2-B555143887CD}"/>
              </a:ext>
            </a:extLst>
          </p:cNvPr>
          <p:cNvSpPr txBox="1"/>
          <p:nvPr/>
        </p:nvSpPr>
        <p:spPr>
          <a:xfrm>
            <a:off x="6742502" y="4208778"/>
            <a:ext cx="308329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US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D74090E9-CD72-4CAE-8DD0-56E94B0F2603}"/>
              </a:ext>
            </a:extLst>
          </p:cNvPr>
          <p:cNvSpPr txBox="1"/>
          <p:nvPr/>
        </p:nvSpPr>
        <p:spPr>
          <a:xfrm>
            <a:off x="10585070" y="4607879"/>
            <a:ext cx="543773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200" dirty="0"/>
              <a:t>80%</a:t>
            </a:r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8A0A865A-562D-4D7A-B5A0-2F84817AB78A}"/>
              </a:ext>
            </a:extLst>
          </p:cNvPr>
          <p:cNvGrpSpPr/>
          <p:nvPr/>
        </p:nvGrpSpPr>
        <p:grpSpPr>
          <a:xfrm>
            <a:off x="6864871" y="4654939"/>
            <a:ext cx="3642210" cy="184591"/>
            <a:chOff x="7248817" y="4191052"/>
            <a:chExt cx="3642210" cy="184591"/>
          </a:xfrm>
        </p:grpSpPr>
        <p:sp>
          <p:nvSpPr>
            <p:cNvPr id="88" name="Rectangle 87">
              <a:extLst>
                <a:ext uri="{FF2B5EF4-FFF2-40B4-BE49-F238E27FC236}">
                  <a16:creationId xmlns:a16="http://schemas.microsoft.com/office/drawing/2014/main" id="{12AD7EF1-DB0B-4325-862B-6EFB466CE76C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9" name="Rectangle 88">
              <a:extLst>
                <a:ext uri="{FF2B5EF4-FFF2-40B4-BE49-F238E27FC236}">
                  <a16:creationId xmlns:a16="http://schemas.microsoft.com/office/drawing/2014/main" id="{3DA03530-E011-4C80-A5C5-41502D727EEB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0" name="Rectangle 89">
              <a:extLst>
                <a:ext uri="{FF2B5EF4-FFF2-40B4-BE49-F238E27FC236}">
                  <a16:creationId xmlns:a16="http://schemas.microsoft.com/office/drawing/2014/main" id="{0EEA0FD5-6110-43DA-9110-5236F9E95EE9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1" name="Rectangle 90">
              <a:extLst>
                <a:ext uri="{FF2B5EF4-FFF2-40B4-BE49-F238E27FC236}">
                  <a16:creationId xmlns:a16="http://schemas.microsoft.com/office/drawing/2014/main" id="{7895A0E7-9ACC-43BF-9B90-5B3DD256A32D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2" name="Rectangle 91">
              <a:extLst>
                <a:ext uri="{FF2B5EF4-FFF2-40B4-BE49-F238E27FC236}">
                  <a16:creationId xmlns:a16="http://schemas.microsoft.com/office/drawing/2014/main" id="{11704F7E-23D0-4802-8876-47495C5B53D1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3" name="Rectangle 92">
              <a:extLst>
                <a:ext uri="{FF2B5EF4-FFF2-40B4-BE49-F238E27FC236}">
                  <a16:creationId xmlns:a16="http://schemas.microsoft.com/office/drawing/2014/main" id="{1ACF1FA3-55B4-4E75-869B-F87B6359CE65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4" name="Rectangle 93">
              <a:extLst>
                <a:ext uri="{FF2B5EF4-FFF2-40B4-BE49-F238E27FC236}">
                  <a16:creationId xmlns:a16="http://schemas.microsoft.com/office/drawing/2014/main" id="{C7F2815C-44BB-4868-BEF5-5275DCE3F52C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5" name="Rectangle 94">
              <a:extLst>
                <a:ext uri="{FF2B5EF4-FFF2-40B4-BE49-F238E27FC236}">
                  <a16:creationId xmlns:a16="http://schemas.microsoft.com/office/drawing/2014/main" id="{8499701F-9DF6-4BAF-BAAA-31EF0840724A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6" name="Rectangle 95">
              <a:extLst>
                <a:ext uri="{FF2B5EF4-FFF2-40B4-BE49-F238E27FC236}">
                  <a16:creationId xmlns:a16="http://schemas.microsoft.com/office/drawing/2014/main" id="{749B6278-C419-4D58-9971-FDE417E7A642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7" name="Rectangle 96">
              <a:extLst>
                <a:ext uri="{FF2B5EF4-FFF2-40B4-BE49-F238E27FC236}">
                  <a16:creationId xmlns:a16="http://schemas.microsoft.com/office/drawing/2014/main" id="{5492368D-F5C8-4A70-BEC6-D195DDA52A51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</p:grpSp>
      <p:sp>
        <p:nvSpPr>
          <p:cNvPr id="98" name="TextBox 97">
            <a:extLst>
              <a:ext uri="{FF2B5EF4-FFF2-40B4-BE49-F238E27FC236}">
                <a16:creationId xmlns:a16="http://schemas.microsoft.com/office/drawing/2014/main" id="{7B32B80A-8F7B-46C4-BA3F-01BF28BAE8C8}"/>
              </a:ext>
            </a:extLst>
          </p:cNvPr>
          <p:cNvSpPr txBox="1"/>
          <p:nvPr/>
        </p:nvSpPr>
        <p:spPr>
          <a:xfrm>
            <a:off x="6742502" y="5036952"/>
            <a:ext cx="308329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US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69768AFE-88E0-449D-8A55-5B6BD5F63E57}"/>
              </a:ext>
            </a:extLst>
          </p:cNvPr>
          <p:cNvSpPr txBox="1"/>
          <p:nvPr/>
        </p:nvSpPr>
        <p:spPr>
          <a:xfrm>
            <a:off x="10585070" y="5436053"/>
            <a:ext cx="543773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200" dirty="0"/>
              <a:t>90%</a:t>
            </a:r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EABCB505-9B24-4533-8E1D-F4054CDA8814}"/>
              </a:ext>
            </a:extLst>
          </p:cNvPr>
          <p:cNvGrpSpPr/>
          <p:nvPr/>
        </p:nvGrpSpPr>
        <p:grpSpPr>
          <a:xfrm>
            <a:off x="6864871" y="5483113"/>
            <a:ext cx="3642210" cy="184591"/>
            <a:chOff x="7248817" y="4191052"/>
            <a:chExt cx="3642210" cy="184591"/>
          </a:xfrm>
        </p:grpSpPr>
        <p:sp>
          <p:nvSpPr>
            <p:cNvPr id="101" name="Rectangle 100">
              <a:extLst>
                <a:ext uri="{FF2B5EF4-FFF2-40B4-BE49-F238E27FC236}">
                  <a16:creationId xmlns:a16="http://schemas.microsoft.com/office/drawing/2014/main" id="{EF686C39-7C43-40A6-8D33-B9C9D076226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2" name="Rectangle 101">
              <a:extLst>
                <a:ext uri="{FF2B5EF4-FFF2-40B4-BE49-F238E27FC236}">
                  <a16:creationId xmlns:a16="http://schemas.microsoft.com/office/drawing/2014/main" id="{CB7845F5-6190-4A82-83C1-D713FD8D97C4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3" name="Rectangle 102">
              <a:extLst>
                <a:ext uri="{FF2B5EF4-FFF2-40B4-BE49-F238E27FC236}">
                  <a16:creationId xmlns:a16="http://schemas.microsoft.com/office/drawing/2014/main" id="{44D91169-0FAF-40CC-BC94-CC6F16F7CCCA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4" name="Rectangle 103">
              <a:extLst>
                <a:ext uri="{FF2B5EF4-FFF2-40B4-BE49-F238E27FC236}">
                  <a16:creationId xmlns:a16="http://schemas.microsoft.com/office/drawing/2014/main" id="{B2635E75-B155-43F5-920A-D105D79FB894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5" name="Rectangle 104">
              <a:extLst>
                <a:ext uri="{FF2B5EF4-FFF2-40B4-BE49-F238E27FC236}">
                  <a16:creationId xmlns:a16="http://schemas.microsoft.com/office/drawing/2014/main" id="{3C2C4C4F-0074-4AB3-81F5-B28C7FE8624F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6" name="Rectangle 105">
              <a:extLst>
                <a:ext uri="{FF2B5EF4-FFF2-40B4-BE49-F238E27FC236}">
                  <a16:creationId xmlns:a16="http://schemas.microsoft.com/office/drawing/2014/main" id="{181851EC-2E99-4C58-A653-8F6E819C499A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7" name="Rectangle 106">
              <a:extLst>
                <a:ext uri="{FF2B5EF4-FFF2-40B4-BE49-F238E27FC236}">
                  <a16:creationId xmlns:a16="http://schemas.microsoft.com/office/drawing/2014/main" id="{1D55D284-1C26-4059-A1DC-F7D0CB94F39B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8" name="Rectangle 107">
              <a:extLst>
                <a:ext uri="{FF2B5EF4-FFF2-40B4-BE49-F238E27FC236}">
                  <a16:creationId xmlns:a16="http://schemas.microsoft.com/office/drawing/2014/main" id="{2E3CC036-734A-4E50-B282-7EF3D4F115C0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15A684C7-C42A-4374-A4BA-0B38CE5EAD6A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62C0FB49-2919-4582-B845-0F0975AE818C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424951084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6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500"/>
                            </p:stCondLst>
                            <p:childTnLst>
                              <p:par>
                                <p:cTn id="6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0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55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7" fill="hold">
                            <p:stCondLst>
                              <p:cond delay="6000"/>
                            </p:stCondLst>
                            <p:childTnLst>
                              <p:par>
                                <p:cTn id="8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7" grpId="0"/>
      <p:bldP spid="28" grpId="0"/>
      <p:bldP spid="29" grpId="0" animBg="1"/>
      <p:bldP spid="30" grpId="0" animBg="1"/>
      <p:bldP spid="31" grpId="0" animBg="1"/>
      <p:bldP spid="32" grpId="0" animBg="1"/>
      <p:bldP spid="38" grpId="0"/>
      <p:bldP spid="39" grpId="0"/>
      <p:bldP spid="40" grpId="0"/>
      <p:bldP spid="85" grpId="0"/>
      <p:bldP spid="86" grpId="0"/>
      <p:bldP spid="98" grpId="0"/>
      <p:bldP spid="99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>
            <a:extLst>
              <a:ext uri="{FF2B5EF4-FFF2-40B4-BE49-F238E27FC236}">
                <a16:creationId xmlns:a16="http://schemas.microsoft.com/office/drawing/2014/main" id="{31A280CC-D1C8-43A7-A44B-52A3E11B6367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39AA5F2-279F-4E14-AF5C-51E0D7D7090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575D4ADE-E2B6-4F6A-AB1D-BE1853CBB24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779A28B-779A-42D9-AA0B-133D6D6D95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D08144F2-4054-4258-A4D2-58E1E5CD243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BFFE7742-C74A-47AD-8D5A-6339B4DFAA0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125C026D-C518-4F3B-A349-B7A9FC0650B9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19" name="PpHolder3">
            <a:extLst>
              <a:ext uri="{FF2B5EF4-FFF2-40B4-BE49-F238E27FC236}">
                <a16:creationId xmlns:a16="http://schemas.microsoft.com/office/drawing/2014/main" id="{9966A131-2756-44F5-8AD4-DEDB1CFB8A6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BD11DF7D-B1AF-4037-B48B-100063743099}"/>
              </a:ext>
            </a:extLst>
          </p:cNvPr>
          <p:cNvSpPr/>
          <p:nvPr/>
        </p:nvSpPr>
        <p:spPr>
          <a:xfrm>
            <a:off x="0" y="3429000"/>
            <a:ext cx="5901070" cy="34290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E6834C86-095F-4AE0-A054-ABD3F61EAC4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B40907D7-E380-4272-A97F-7DA5BD8EBA0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B768E7F7-D522-4040-9932-31D59448569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34B7D06B-B516-4162-A96C-74FF4B232C3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794558BC-8769-4337-B08D-4BBFED9249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1E5AA311-C6A3-480C-802B-73F0607E862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16705DB5-18F1-40E5-8F7D-A6B209692BC0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28763581-0C9F-48CD-B4A3-14E91D7F7F70}"/>
              </a:ext>
            </a:extLst>
          </p:cNvPr>
          <p:cNvSpPr txBox="1"/>
          <p:nvPr/>
        </p:nvSpPr>
        <p:spPr>
          <a:xfrm>
            <a:off x="1186168" y="5248667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F0BA7102-7FE7-45DC-938A-9EB168FCC26E}"/>
              </a:ext>
            </a:extLst>
          </p:cNvPr>
          <p:cNvSpPr/>
          <p:nvPr/>
        </p:nvSpPr>
        <p:spPr>
          <a:xfrm>
            <a:off x="9724258" y="2196554"/>
            <a:ext cx="2467742" cy="241173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D46EDEDF-145A-4727-9F38-D141E6137803}"/>
              </a:ext>
            </a:extLst>
          </p:cNvPr>
          <p:cNvGrpSpPr/>
          <p:nvPr/>
        </p:nvGrpSpPr>
        <p:grpSpPr>
          <a:xfrm>
            <a:off x="10707967" y="2616893"/>
            <a:ext cx="500322" cy="507610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D135C0E0-6F6B-4515-A460-85C942A59525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97731B42-4A82-494F-AD16-784D8B68584D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34" name="TextBox 33">
            <a:extLst>
              <a:ext uri="{FF2B5EF4-FFF2-40B4-BE49-F238E27FC236}">
                <a16:creationId xmlns:a16="http://schemas.microsoft.com/office/drawing/2014/main" id="{25795C4A-7896-4A9D-B96B-58AC2107AC4E}"/>
              </a:ext>
            </a:extLst>
          </p:cNvPr>
          <p:cNvSpPr txBox="1"/>
          <p:nvPr/>
        </p:nvSpPr>
        <p:spPr>
          <a:xfrm>
            <a:off x="9917977" y="3571108"/>
            <a:ext cx="2080302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9646E21-5ECF-4FB9-8FC0-5AFD6BE28878}"/>
              </a:ext>
            </a:extLst>
          </p:cNvPr>
          <p:cNvSpPr txBox="1"/>
          <p:nvPr/>
        </p:nvSpPr>
        <p:spPr>
          <a:xfrm>
            <a:off x="9917977" y="3229922"/>
            <a:ext cx="208030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64E6B5E-36FB-4A8B-8B1B-8E8C0F7658D9}"/>
              </a:ext>
            </a:extLst>
          </p:cNvPr>
          <p:cNvSpPr txBox="1"/>
          <p:nvPr/>
        </p:nvSpPr>
        <p:spPr>
          <a:xfrm>
            <a:off x="7121890" y="5186754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F2E33EDD-C328-4E12-809E-8BAAFA39A35D}"/>
              </a:ext>
            </a:extLst>
          </p:cNvPr>
          <p:cNvSpPr txBox="1"/>
          <p:nvPr/>
        </p:nvSpPr>
        <p:spPr>
          <a:xfrm>
            <a:off x="7121890" y="5762651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E9FACDDF-0470-4A52-B9CB-E7B8ED792375}"/>
              </a:ext>
            </a:extLst>
          </p:cNvPr>
          <p:cNvSpPr txBox="1"/>
          <p:nvPr/>
        </p:nvSpPr>
        <p:spPr>
          <a:xfrm>
            <a:off x="8912590" y="5186754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B770CC7-2576-4E7E-96A6-3E9A3326B807}"/>
              </a:ext>
            </a:extLst>
          </p:cNvPr>
          <p:cNvSpPr txBox="1"/>
          <p:nvPr/>
        </p:nvSpPr>
        <p:spPr>
          <a:xfrm>
            <a:off x="8912590" y="5762651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DA46275B-7359-49F1-AEB9-BD06B8A8E7C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96CDE9B7-DEC9-4CDE-9E6D-569C277D88CD}"/>
              </a:ext>
            </a:extLst>
          </p:cNvPr>
          <p:cNvGrpSpPr/>
          <p:nvPr/>
        </p:nvGrpSpPr>
        <p:grpSpPr>
          <a:xfrm>
            <a:off x="1292699" y="4976087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7809E102-5D78-4853-9E90-22C8F056176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31DCB880-BED2-4775-ACB3-913AD6D9DAB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664F541C-B116-4938-BD4A-8322AA8B58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377873113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40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5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0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5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animBg="1"/>
      <p:bldP spid="17" grpId="0" animBg="1"/>
      <p:bldP spid="8" grpId="0" animBg="1"/>
      <p:bldP spid="28" grpId="0"/>
      <p:bldP spid="30" grpId="0" animBg="1"/>
      <p:bldP spid="34" grpId="0"/>
      <p:bldP spid="35" grpId="0"/>
      <p:bldP spid="36" grpId="0"/>
      <p:bldP spid="37" grpId="0"/>
      <p:bldP spid="38" grpId="0"/>
      <p:bldP spid="39" grpId="0"/>
      <p:bldP spid="16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6" name="Group 45">
            <a:extLst>
              <a:ext uri="{FF2B5EF4-FFF2-40B4-BE49-F238E27FC236}">
                <a16:creationId xmlns:a16="http://schemas.microsoft.com/office/drawing/2014/main" id="{48E7AC6C-B8AD-49F9-B9AE-8F71124DB7C9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E71ABBCC-2512-4B40-B934-90D709B0ADD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20213537-DA55-47FC-BE6D-CDDA29ECF33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E4DD50C7-E6AE-4C0E-9913-5BE29993D64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603A6F50-0A97-4687-A974-243914534A0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9F3536E-4FA0-47FD-967F-9CC65614918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3" name="Graphic 6">
            <a:extLst>
              <a:ext uri="{FF2B5EF4-FFF2-40B4-BE49-F238E27FC236}">
                <a16:creationId xmlns:a16="http://schemas.microsoft.com/office/drawing/2014/main" id="{3FB0557B-4AB3-47E2-8536-9BE24E820EBD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4" name="Group 53">
            <a:extLst>
              <a:ext uri="{FF2B5EF4-FFF2-40B4-BE49-F238E27FC236}">
                <a16:creationId xmlns:a16="http://schemas.microsoft.com/office/drawing/2014/main" id="{818EEC6A-187C-44F9-BD58-E7B11E58D057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F2CADD1C-8B2E-462E-91B6-E0C1B98D95C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69D876A2-909B-4780-9E15-1C2FE039988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15046B66-5E93-40DD-9A41-5018B08C8C8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3394A028-7299-4793-9E51-AB41736A6DD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2FC0F5E8-370E-40C8-A3A0-368E7B2DC48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0" name="Graphic 6">
            <a:extLst>
              <a:ext uri="{FF2B5EF4-FFF2-40B4-BE49-F238E27FC236}">
                <a16:creationId xmlns:a16="http://schemas.microsoft.com/office/drawing/2014/main" id="{6FFF32F8-BCA7-4B8C-80A2-C3306D297A70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1" name="Group 60">
            <a:extLst>
              <a:ext uri="{FF2B5EF4-FFF2-40B4-BE49-F238E27FC236}">
                <a16:creationId xmlns:a16="http://schemas.microsoft.com/office/drawing/2014/main" id="{97533E3A-8415-4617-A2D8-E468B6FF6D09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E4392C90-80C9-4981-B99B-299CA9552AF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06C2BB95-A081-43DD-B611-A9674858A2E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128306B-423D-46B0-8734-B618B4BD2CC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68B3156A-07E6-4D72-B88F-7F07A7517AC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60E6A728-20EE-4313-9A6A-84D7454D768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7" name="Graphic 6">
            <a:extLst>
              <a:ext uri="{FF2B5EF4-FFF2-40B4-BE49-F238E27FC236}">
                <a16:creationId xmlns:a16="http://schemas.microsoft.com/office/drawing/2014/main" id="{7AB4672F-24F0-4A0E-B674-0F5C0420DE1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F36F4D8C-438A-4C56-8F84-FA1DA7A0BEBC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A641B2EE-3E4C-44AF-A099-96278C1C77D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66B3577C-F3DD-4287-AECC-00AE5328532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C6104DF5-2DD9-4224-B8E3-D0551AB003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BF3BD1DF-2E3A-4C9F-B6AB-48FF0358DAC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F572442F-5E6F-4689-AED5-B62781A897F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4" name="Graphic 6">
            <a:extLst>
              <a:ext uri="{FF2B5EF4-FFF2-40B4-BE49-F238E27FC236}">
                <a16:creationId xmlns:a16="http://schemas.microsoft.com/office/drawing/2014/main" id="{23C44F23-04F5-4726-A546-4D9DA73B76A8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75" name="PpHolder9">
            <a:extLst>
              <a:ext uri="{FF2B5EF4-FFF2-40B4-BE49-F238E27FC236}">
                <a16:creationId xmlns:a16="http://schemas.microsoft.com/office/drawing/2014/main" id="{00DAC110-F15A-4649-BF88-E67105016DA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0" name="PpHolder10">
            <a:extLst>
              <a:ext uri="{FF2B5EF4-FFF2-40B4-BE49-F238E27FC236}">
                <a16:creationId xmlns:a16="http://schemas.microsoft.com/office/drawing/2014/main" id="{2A57CB09-AEEE-46B8-B7C5-911933244DE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8" name="PpHolder11">
            <a:extLst>
              <a:ext uri="{FF2B5EF4-FFF2-40B4-BE49-F238E27FC236}">
                <a16:creationId xmlns:a16="http://schemas.microsoft.com/office/drawing/2014/main" id="{43E110C1-620B-4536-AD8B-E95FC9EF6A8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88B0354F-A334-4940-A2A3-3DB7CCFE4E16}"/>
              </a:ext>
            </a:extLst>
          </p:cNvPr>
          <p:cNvSpPr/>
          <p:nvPr/>
        </p:nvSpPr>
        <p:spPr>
          <a:xfrm>
            <a:off x="528510" y="1966988"/>
            <a:ext cx="11134979" cy="292402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3807B0C2-712D-47F2-8EEF-0652BF325E56}"/>
              </a:ext>
            </a:extLst>
          </p:cNvPr>
          <p:cNvSpPr txBox="1"/>
          <p:nvPr/>
        </p:nvSpPr>
        <p:spPr>
          <a:xfrm>
            <a:off x="3040899" y="3672666"/>
            <a:ext cx="611020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792FF6ED-9320-44E2-B747-4934A515B12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41" name="Group 40">
            <a:extLst>
              <a:ext uri="{FF2B5EF4-FFF2-40B4-BE49-F238E27FC236}">
                <a16:creationId xmlns:a16="http://schemas.microsoft.com/office/drawing/2014/main" id="{48CCCAFD-0CA4-4AC4-AA63-25CE05BD21A7}"/>
              </a:ext>
            </a:extLst>
          </p:cNvPr>
          <p:cNvGrpSpPr/>
          <p:nvPr/>
        </p:nvGrpSpPr>
        <p:grpSpPr>
          <a:xfrm>
            <a:off x="5879976" y="3400086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1517D471-B2F8-4F01-AE05-E86C453B6DD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D7D3559A-B233-483D-8C4F-40D81F323B9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B274522F-628E-4FF7-99B8-B82780A92A2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97831000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3" grpId="0" animBg="1"/>
      <p:bldP spid="60" grpId="0" animBg="1"/>
      <p:bldP spid="67" grpId="0" animBg="1"/>
      <p:bldP spid="74" grpId="0" animBg="1"/>
      <p:bldP spid="39" grpId="0" animBg="1"/>
      <p:bldP spid="45" grpId="0"/>
      <p:bldP spid="16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7475864C-78CA-463B-A3B2-59399095942E}"/>
              </a:ext>
            </a:extLst>
          </p:cNvPr>
          <p:cNvGrpSpPr/>
          <p:nvPr/>
        </p:nvGrpSpPr>
        <p:grpSpPr>
          <a:xfrm>
            <a:off x="226760" y="5905189"/>
            <a:ext cx="729793" cy="722376"/>
            <a:chOff x="226760" y="5905189"/>
            <a:chExt cx="729793" cy="722376"/>
          </a:xfrm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1EF8DD43-A995-49C4-9DFA-A50F8D7625C8}"/>
                </a:ext>
              </a:extLst>
            </p:cNvPr>
            <p:cNvSpPr/>
            <p:nvPr/>
          </p:nvSpPr>
          <p:spPr>
            <a:xfrm flipV="1">
              <a:off x="226966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3D5CC987-3B0A-415B-89A5-1994FBDBD4A8}"/>
                </a:ext>
              </a:extLst>
            </p:cNvPr>
            <p:cNvSpPr/>
            <p:nvPr/>
          </p:nvSpPr>
          <p:spPr>
            <a:xfrm flipV="1">
              <a:off x="227092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1822FF07-C6C5-4F9C-AAE8-9B6A6E68B145}"/>
                </a:ext>
              </a:extLst>
            </p:cNvPr>
            <p:cNvSpPr/>
            <p:nvPr/>
          </p:nvSpPr>
          <p:spPr>
            <a:xfrm flipV="1">
              <a:off x="226958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BC058F96-BA02-4593-8BC7-0185DC9633EA}"/>
                </a:ext>
              </a:extLst>
            </p:cNvPr>
            <p:cNvSpPr/>
            <p:nvPr/>
          </p:nvSpPr>
          <p:spPr>
            <a:xfrm flipV="1">
              <a:off x="235273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3A86A2F1-3EBF-43AD-BEA3-2CDCA5EA9E50}"/>
                </a:ext>
              </a:extLst>
            </p:cNvPr>
            <p:cNvSpPr/>
            <p:nvPr/>
          </p:nvSpPr>
          <p:spPr>
            <a:xfrm flipV="1">
              <a:off x="226760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B6FCBDB8-6B67-47CE-9EFF-A5AD70881092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5117E609-EFF9-4283-A273-5733874D2B49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476CEF04-4BD9-41B6-ABC4-9805292BDCD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C409C32F-3EE6-4FB3-8004-DE49F45707B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3BF46B7D-E77B-495C-B17F-091865A5ED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F36D47F-2A16-45A6-85DA-08C3F1F3D3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D07E7F32-3723-4A7C-9129-27A444AD6AA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413A4615-FAC6-4C43-8C70-1C8D3C051D75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38" name="PpHolder5">
            <a:extLst>
              <a:ext uri="{FF2B5EF4-FFF2-40B4-BE49-F238E27FC236}">
                <a16:creationId xmlns:a16="http://schemas.microsoft.com/office/drawing/2014/main" id="{17F28C5B-8451-4E0A-AD34-C8496C0A14E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B5C52109-7A84-4A24-B196-D42AA2991DB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18" name="Group 17">
            <a:extLst>
              <a:ext uri="{FF2B5EF4-FFF2-40B4-BE49-F238E27FC236}">
                <a16:creationId xmlns:a16="http://schemas.microsoft.com/office/drawing/2014/main" id="{35EABC40-0740-4306-A979-CC8F378B0FD0}"/>
              </a:ext>
            </a:extLst>
          </p:cNvPr>
          <p:cNvGrpSpPr/>
          <p:nvPr/>
        </p:nvGrpSpPr>
        <p:grpSpPr>
          <a:xfrm>
            <a:off x="7810456" y="2732585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F5C436E-5B39-451A-B54E-A7AA77D2231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B1CA794-7F89-4AF9-BB8A-E75E7390909D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020EAE69-CFE1-4112-A3BB-28F8C6B502C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0E6C5EF3-2EEE-49A5-9C7D-0784EB96A788}"/>
              </a:ext>
            </a:extLst>
          </p:cNvPr>
          <p:cNvSpPr txBox="1"/>
          <p:nvPr/>
        </p:nvSpPr>
        <p:spPr>
          <a:xfrm>
            <a:off x="7703925" y="3005165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188F6A86-2DA9-4A67-BAA2-2E3647DBB23D}"/>
              </a:ext>
            </a:extLst>
          </p:cNvPr>
          <p:cNvSpPr txBox="1"/>
          <p:nvPr/>
        </p:nvSpPr>
        <p:spPr>
          <a:xfrm>
            <a:off x="7549885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0C03664D-65ED-4E0E-8E26-95DDE7CDBB62}"/>
              </a:ext>
            </a:extLst>
          </p:cNvPr>
          <p:cNvSpPr txBox="1"/>
          <p:nvPr/>
        </p:nvSpPr>
        <p:spPr>
          <a:xfrm>
            <a:off x="7549885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673A6762-86E9-4E7A-8D98-F2BAEE58200B}"/>
              </a:ext>
            </a:extLst>
          </p:cNvPr>
          <p:cNvSpPr txBox="1"/>
          <p:nvPr/>
        </p:nvSpPr>
        <p:spPr>
          <a:xfrm>
            <a:off x="9340585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7C448844-38EB-4F2F-8714-38E6BD0AAE2B}"/>
              </a:ext>
            </a:extLst>
          </p:cNvPr>
          <p:cNvSpPr txBox="1"/>
          <p:nvPr/>
        </p:nvSpPr>
        <p:spPr>
          <a:xfrm>
            <a:off x="9340585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12423871-0ACC-43C6-82BD-AB9E4F843329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2D67528C-FEDB-46D8-8BB1-E17AD7F182B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305DDBD7-0764-4CE8-AF0E-F23B09F86FC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87412566-3912-44E3-BD83-2859549E693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BAF55C5-FE12-4A7C-8505-A03FFC88D1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593E53CE-30A6-45B7-8E56-69FB1649823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0" name="Graphic 6">
            <a:extLst>
              <a:ext uri="{FF2B5EF4-FFF2-40B4-BE49-F238E27FC236}">
                <a16:creationId xmlns:a16="http://schemas.microsoft.com/office/drawing/2014/main" id="{68C83BA1-C74B-4EA1-BA4F-5A150B775427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4D00932-372D-4E3E-BAAC-C6957BD412AE}"/>
              </a:ext>
            </a:extLst>
          </p:cNvPr>
          <p:cNvSpPr txBox="1"/>
          <p:nvPr/>
        </p:nvSpPr>
        <p:spPr>
          <a:xfrm>
            <a:off x="2031942" y="5399746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152531204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000"/>
                            </p:stCondLst>
                            <p:childTnLst>
                              <p:par>
                                <p:cTn id="4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2" grpId="0"/>
      <p:bldP spid="23" grpId="0"/>
      <p:bldP spid="24" grpId="0"/>
      <p:bldP spid="25" grpId="0"/>
      <p:bldP spid="26" grpId="0"/>
      <p:bldP spid="30" grpId="0" animBg="1"/>
      <p:bldP spid="36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PpHolder1">
            <a:extLst>
              <a:ext uri="{FF2B5EF4-FFF2-40B4-BE49-F238E27FC236}">
                <a16:creationId xmlns:a16="http://schemas.microsoft.com/office/drawing/2014/main" id="{E399A2F2-917B-4C85-8B51-D34E374A142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55393E59-20B0-4BBB-8979-7E574F29F85A}"/>
              </a:ext>
            </a:extLst>
          </p:cNvPr>
          <p:cNvSpPr/>
          <p:nvPr/>
        </p:nvSpPr>
        <p:spPr>
          <a:xfrm>
            <a:off x="0" y="0"/>
            <a:ext cx="5667152" cy="6858000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8" name="PpHolder3">
            <a:extLst>
              <a:ext uri="{FF2B5EF4-FFF2-40B4-BE49-F238E27FC236}">
                <a16:creationId xmlns:a16="http://schemas.microsoft.com/office/drawing/2014/main" id="{0ECDFEAE-8368-4A4A-8138-71897FD22B0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5" name="PpHolder4">
            <a:extLst>
              <a:ext uri="{FF2B5EF4-FFF2-40B4-BE49-F238E27FC236}">
                <a16:creationId xmlns:a16="http://schemas.microsoft.com/office/drawing/2014/main" id="{ECF725D2-1B3C-4D99-86FD-8D764BE9F65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3" name="Group 2">
            <a:extLst>
              <a:ext uri="{FF2B5EF4-FFF2-40B4-BE49-F238E27FC236}">
                <a16:creationId xmlns:a16="http://schemas.microsoft.com/office/drawing/2014/main" id="{C1D1B913-D8A3-4DC6-A9CE-4BFD8BFA9D91}"/>
              </a:ext>
            </a:extLst>
          </p:cNvPr>
          <p:cNvGrpSpPr/>
          <p:nvPr/>
        </p:nvGrpSpPr>
        <p:grpSpPr>
          <a:xfrm>
            <a:off x="11250951" y="5905189"/>
            <a:ext cx="729793" cy="722376"/>
            <a:chOff x="11250951" y="5905189"/>
            <a:chExt cx="729793" cy="722376"/>
          </a:xfrm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A17FE2E-8026-42C7-9BD3-0C3CF24BC549}"/>
                </a:ext>
              </a:extLst>
            </p:cNvPr>
            <p:cNvSpPr/>
            <p:nvPr/>
          </p:nvSpPr>
          <p:spPr>
            <a:xfrm flipH="1" flipV="1">
              <a:off x="11250951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613FECE3-D02B-4FD2-902E-43234B3DA858}"/>
                </a:ext>
              </a:extLst>
            </p:cNvPr>
            <p:cNvSpPr/>
            <p:nvPr/>
          </p:nvSpPr>
          <p:spPr>
            <a:xfrm flipH="1" flipV="1">
              <a:off x="11628730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C7158D1C-5437-474E-ACBC-615473AA58AC}"/>
                </a:ext>
              </a:extLst>
            </p:cNvPr>
            <p:cNvSpPr/>
            <p:nvPr/>
          </p:nvSpPr>
          <p:spPr>
            <a:xfrm flipH="1" flipV="1">
              <a:off x="11429502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002ED06-DBD5-4977-893A-B08F1BE1FA94}"/>
                </a:ext>
              </a:extLst>
            </p:cNvPr>
            <p:cNvSpPr/>
            <p:nvPr/>
          </p:nvSpPr>
          <p:spPr>
            <a:xfrm flipH="1" flipV="1">
              <a:off x="11289636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3FF97BD8-9FBA-430E-BEF2-CC7B15DE8FB0}"/>
                </a:ext>
              </a:extLst>
            </p:cNvPr>
            <p:cNvSpPr/>
            <p:nvPr/>
          </p:nvSpPr>
          <p:spPr>
            <a:xfrm flipH="1" flipV="1">
              <a:off x="11858345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3F253C2E-DE89-4E2B-83B2-87515387F0C6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5D6DCD05-4380-452F-90DC-72D254FCB01A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6E394AA1-B27C-4910-8FD8-B68F7C26F2F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1C049EDB-2895-447D-90D9-62D4D760A67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3254C5A-62BD-42D0-8455-79887860E7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83A65EF3-12A8-463A-BEF7-B1A19085274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9B35C97F-3758-4CDF-9561-1CDD439080E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7" name="Graphic 6">
            <a:extLst>
              <a:ext uri="{FF2B5EF4-FFF2-40B4-BE49-F238E27FC236}">
                <a16:creationId xmlns:a16="http://schemas.microsoft.com/office/drawing/2014/main" id="{C8EB2A7D-4EB5-434A-AE72-5894EF476B1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C29268A4-048E-462C-BEF2-19FEA1B1623C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A491B42B-6BF7-4DA5-A99A-79B397CFB7A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1BA0F77C-5D3A-4F6C-878E-6293CDA2347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C54033AF-EE95-4AA9-AA2A-74AE6BD216E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6A53FC84-B7A4-4963-8C70-35D735BEDE4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776C4582-C2CD-4CD7-885D-0B7D866159E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0" name="Graphic 6">
            <a:extLst>
              <a:ext uri="{FF2B5EF4-FFF2-40B4-BE49-F238E27FC236}">
                <a16:creationId xmlns:a16="http://schemas.microsoft.com/office/drawing/2014/main" id="{82568CE9-A660-486C-9C6C-5154082DB2CA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076C592-951B-4F3D-A3FE-C1CBDBD2023C}"/>
              </a:ext>
            </a:extLst>
          </p:cNvPr>
          <p:cNvSpPr txBox="1"/>
          <p:nvPr/>
        </p:nvSpPr>
        <p:spPr>
          <a:xfrm>
            <a:off x="7041319" y="4366096"/>
            <a:ext cx="407181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business and personal presentation farmers ensure that we will bring the best of the market. 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43CC2C98-E1DC-4A3E-8C93-65C6F23F7C86}"/>
              </a:ext>
            </a:extLst>
          </p:cNvPr>
          <p:cNvSpPr/>
          <p:nvPr/>
        </p:nvSpPr>
        <p:spPr>
          <a:xfrm>
            <a:off x="7136534" y="5479268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A44B69A4-E6F6-49AD-BC95-1CA45481E47B}"/>
              </a:ext>
            </a:extLst>
          </p:cNvPr>
          <p:cNvSpPr txBox="1"/>
          <p:nvPr/>
        </p:nvSpPr>
        <p:spPr>
          <a:xfrm>
            <a:off x="7205927" y="5580357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347C6AF-CE90-4F31-92EE-0CB1D646E3FD}"/>
              </a:ext>
            </a:extLst>
          </p:cNvPr>
          <p:cNvSpPr txBox="1"/>
          <p:nvPr/>
        </p:nvSpPr>
        <p:spPr>
          <a:xfrm>
            <a:off x="8907000" y="5595745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6159AC3-79A0-4A90-AFE2-6768E9B4A7B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20" name="Group 19">
            <a:extLst>
              <a:ext uri="{FF2B5EF4-FFF2-40B4-BE49-F238E27FC236}">
                <a16:creationId xmlns:a16="http://schemas.microsoft.com/office/drawing/2014/main" id="{F0979F01-76D5-4D33-B3C0-F4EEBEA46D5F}"/>
              </a:ext>
            </a:extLst>
          </p:cNvPr>
          <p:cNvGrpSpPr/>
          <p:nvPr/>
        </p:nvGrpSpPr>
        <p:grpSpPr>
          <a:xfrm>
            <a:off x="999085" y="2732585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E4597D99-91EB-4BCF-9CC3-27B786A7C2A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46FE5F6D-F005-4577-8CF8-BF5F761771CC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58999FFF-2748-4A35-91F2-2F3986870AD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4" name="TextBox 23">
            <a:extLst>
              <a:ext uri="{FF2B5EF4-FFF2-40B4-BE49-F238E27FC236}">
                <a16:creationId xmlns:a16="http://schemas.microsoft.com/office/drawing/2014/main" id="{3E85EBE3-9FA1-44E1-984F-BAD6AFE29327}"/>
              </a:ext>
            </a:extLst>
          </p:cNvPr>
          <p:cNvSpPr txBox="1"/>
          <p:nvPr/>
        </p:nvSpPr>
        <p:spPr>
          <a:xfrm>
            <a:off x="892554" y="3005165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396F8BCB-E00C-4309-8A2F-3F31D67D8999}"/>
              </a:ext>
            </a:extLst>
          </p:cNvPr>
          <p:cNvSpPr txBox="1"/>
          <p:nvPr/>
        </p:nvSpPr>
        <p:spPr>
          <a:xfrm>
            <a:off x="738514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bg2"/>
                </a:solidFill>
                <a:latin typeface="+mj-lt"/>
              </a:rPr>
              <a:t>1.524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D4ACDA95-7F9B-40C3-A28F-C32ABD22804B}"/>
              </a:ext>
            </a:extLst>
          </p:cNvPr>
          <p:cNvSpPr txBox="1"/>
          <p:nvPr/>
        </p:nvSpPr>
        <p:spPr>
          <a:xfrm>
            <a:off x="738514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40B7E9A-A9A5-4BBB-BDEB-C6884E522EC0}"/>
              </a:ext>
            </a:extLst>
          </p:cNvPr>
          <p:cNvSpPr txBox="1"/>
          <p:nvPr/>
        </p:nvSpPr>
        <p:spPr>
          <a:xfrm>
            <a:off x="2529214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bg2"/>
                </a:solidFill>
                <a:latin typeface="+mj-lt"/>
              </a:rPr>
              <a:t>6.635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D25A947-FE37-44A4-B823-C6697FA2FC7C}"/>
              </a:ext>
            </a:extLst>
          </p:cNvPr>
          <p:cNvSpPr txBox="1"/>
          <p:nvPr/>
        </p:nvSpPr>
        <p:spPr>
          <a:xfrm>
            <a:off x="2529214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7187941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5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3500"/>
                            </p:stCondLst>
                            <p:childTnLst>
                              <p:par>
                                <p:cTn id="4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5000"/>
                            </p:stCondLst>
                            <p:childTnLst>
                              <p:par>
                                <p:cTn id="6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0" grpId="0" animBg="1"/>
      <p:bldP spid="15" grpId="0" animBg="1"/>
      <p:bldP spid="37" grpId="0" animBg="1"/>
      <p:bldP spid="40" grpId="0" animBg="1"/>
      <p:bldP spid="51" grpId="0"/>
      <p:bldP spid="52" grpId="0" animBg="1"/>
      <p:bldP spid="53" grpId="0"/>
      <p:bldP spid="54" grpId="0"/>
      <p:bldP spid="2" grpId="0"/>
      <p:bldP spid="24" grpId="0"/>
      <p:bldP spid="25" grpId="0"/>
      <p:bldP spid="26" grpId="0"/>
      <p:bldP spid="27" grpId="0"/>
      <p:bldP spid="28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PpHolder1">
            <a:extLst>
              <a:ext uri="{FF2B5EF4-FFF2-40B4-BE49-F238E27FC236}">
                <a16:creationId xmlns:a16="http://schemas.microsoft.com/office/drawing/2014/main" id="{2148E024-86F6-4E63-BE40-CFD67426212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pHolder2">
            <a:extLst>
              <a:ext uri="{FF2B5EF4-FFF2-40B4-BE49-F238E27FC236}">
                <a16:creationId xmlns:a16="http://schemas.microsoft.com/office/drawing/2014/main" id="{1B4057FB-A9BF-42BA-8039-D3583D37B2B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49BD6A6F-AA27-455A-B6B4-9C7012FADE4C}"/>
              </a:ext>
            </a:extLst>
          </p:cNvPr>
          <p:cNvSpPr/>
          <p:nvPr/>
        </p:nvSpPr>
        <p:spPr>
          <a:xfrm>
            <a:off x="5699051" y="-1"/>
            <a:ext cx="5847907" cy="3795823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1247A555-FD58-44C8-85BF-D310180B3581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EA755864-1146-4881-AB49-44F6E12F01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136B99-0C72-464C-A8A9-0C8EB4FA443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F7E6F62C-4173-4FEA-A240-0B644767C7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5AF7BC1F-AE8E-4180-BA8B-C06B747658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B1ADE12-EC28-48A6-BA94-DE002CF63D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91D0341C-95E4-4156-A847-4D371FDB7FC2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B11577C3-8B98-4022-A771-F8D1D1D3223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6E07AE13-A0AD-4D73-9DAB-723C8EF6611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7B4219BB-81BF-4BCB-A260-60870B46569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7519BE39-1FA2-42DB-B5CF-C6167009EE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E8184F0-6269-4D1E-912C-8C0F4FECCE8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39E3488-200D-4786-BC1B-D401CABFBC1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A0D4AF5B-C994-4EFC-AE57-0139DBD7AF33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pic>
        <p:nvPicPr>
          <p:cNvPr id="16" name="Mockup">
            <a:extLst>
              <a:ext uri="{FF2B5EF4-FFF2-40B4-BE49-F238E27FC236}">
                <a16:creationId xmlns:a16="http://schemas.microsoft.com/office/drawing/2014/main" id="{56FB6734-21A8-4400-90DE-F1CFE766800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31163" y="1146628"/>
            <a:ext cx="4678588" cy="5711371"/>
          </a:xfrm>
          <a:prstGeom prst="rect">
            <a:avLst/>
          </a:prstGeom>
        </p:spPr>
      </p:pic>
      <p:graphicFrame>
        <p:nvGraphicFramePr>
          <p:cNvPr id="28" name="Chart 27">
            <a:extLst>
              <a:ext uri="{FF2B5EF4-FFF2-40B4-BE49-F238E27FC236}">
                <a16:creationId xmlns:a16="http://schemas.microsoft.com/office/drawing/2014/main" id="{D0E5132C-9146-44C5-8F7E-FC50DF76D7F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4002712705"/>
              </p:ext>
            </p:extLst>
          </p:nvPr>
        </p:nvGraphicFramePr>
        <p:xfrm>
          <a:off x="6689644" y="4098650"/>
          <a:ext cx="4209192" cy="2226178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29" name="Rectangle 28">
            <a:extLst>
              <a:ext uri="{FF2B5EF4-FFF2-40B4-BE49-F238E27FC236}">
                <a16:creationId xmlns:a16="http://schemas.microsoft.com/office/drawing/2014/main" id="{1C9E9DBC-56AC-4506-A298-9F22D6441844}"/>
              </a:ext>
            </a:extLst>
          </p:cNvPr>
          <p:cNvSpPr/>
          <p:nvPr/>
        </p:nvSpPr>
        <p:spPr>
          <a:xfrm>
            <a:off x="2688777" y="4942450"/>
            <a:ext cx="3072760" cy="1384916"/>
          </a:xfrm>
          <a:prstGeom prst="rect">
            <a:avLst/>
          </a:prstGeom>
          <a:solidFill>
            <a:schemeClr val="accent2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E8527E9-BF6C-4464-AA53-6EFEC98DDAE3}"/>
              </a:ext>
            </a:extLst>
          </p:cNvPr>
          <p:cNvSpPr txBox="1"/>
          <p:nvPr/>
        </p:nvSpPr>
        <p:spPr>
          <a:xfrm>
            <a:off x="3512674" y="5147734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A0D9E790-B602-4F14-ACAC-0AA852424638}"/>
              </a:ext>
            </a:extLst>
          </p:cNvPr>
          <p:cNvSpPr txBox="1"/>
          <p:nvPr/>
        </p:nvSpPr>
        <p:spPr>
          <a:xfrm>
            <a:off x="3534978" y="5471164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BDACB84-576B-4F67-9A6A-B1411B8E7583}"/>
              </a:ext>
            </a:extLst>
          </p:cNvPr>
          <p:cNvSpPr/>
          <p:nvPr/>
        </p:nvSpPr>
        <p:spPr>
          <a:xfrm>
            <a:off x="2688777" y="4942450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3D1E94-44B2-4794-80FE-942DC9F8E745}"/>
              </a:ext>
            </a:extLst>
          </p:cNvPr>
          <p:cNvSpPr txBox="1"/>
          <p:nvPr/>
        </p:nvSpPr>
        <p:spPr>
          <a:xfrm>
            <a:off x="2688775" y="5024633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CB6F16BF-D6C6-4A99-9A4C-EDD4F10125E5}"/>
              </a:ext>
            </a:extLst>
          </p:cNvPr>
          <p:cNvSpPr/>
          <p:nvPr/>
        </p:nvSpPr>
        <p:spPr>
          <a:xfrm>
            <a:off x="331163" y="2861861"/>
            <a:ext cx="3072760" cy="1384916"/>
          </a:xfrm>
          <a:prstGeom prst="rect">
            <a:avLst/>
          </a:prstGeom>
          <a:solidFill>
            <a:schemeClr val="accent1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79CE35FA-AB60-4B7C-99EA-0175911AC533}"/>
              </a:ext>
            </a:extLst>
          </p:cNvPr>
          <p:cNvSpPr txBox="1"/>
          <p:nvPr/>
        </p:nvSpPr>
        <p:spPr>
          <a:xfrm>
            <a:off x="1155060" y="3067145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B613C5D-33BD-4B58-A222-2E16F7C26416}"/>
              </a:ext>
            </a:extLst>
          </p:cNvPr>
          <p:cNvSpPr txBox="1"/>
          <p:nvPr/>
        </p:nvSpPr>
        <p:spPr>
          <a:xfrm>
            <a:off x="1177364" y="3390575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1C5F1457-AE2B-4224-9555-83D1987EF8C2}"/>
              </a:ext>
            </a:extLst>
          </p:cNvPr>
          <p:cNvSpPr/>
          <p:nvPr/>
        </p:nvSpPr>
        <p:spPr>
          <a:xfrm>
            <a:off x="331163" y="2861861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F0AB352-7955-4E32-821F-F75913811FB8}"/>
              </a:ext>
            </a:extLst>
          </p:cNvPr>
          <p:cNvSpPr txBox="1"/>
          <p:nvPr/>
        </p:nvSpPr>
        <p:spPr>
          <a:xfrm>
            <a:off x="331161" y="2944044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itle 16">
            <a:extLst>
              <a:ext uri="{FF2B5EF4-FFF2-40B4-BE49-F238E27FC236}">
                <a16:creationId xmlns:a16="http://schemas.microsoft.com/office/drawing/2014/main" id="{E0957F3E-DF05-4BB7-85E0-2D381A747F2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Device Mockup</a:t>
            </a:r>
            <a:endParaRPr lang="en-ID" dirty="0"/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80D75759-51D2-4BDE-801E-1D48FE2A6815}"/>
              </a:ext>
            </a:extLst>
          </p:cNvPr>
          <p:cNvGrpSpPr/>
          <p:nvPr/>
        </p:nvGrpSpPr>
        <p:grpSpPr>
          <a:xfrm>
            <a:off x="6778690" y="1730497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76CC99C4-4ECA-46D4-9DF1-1E014F27168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AC877359-3D30-4DFF-8B97-4C4BAFE8C45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1E7A11FD-BC13-4E6D-B2EF-047076A13E3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3" name="TextBox 22">
            <a:extLst>
              <a:ext uri="{FF2B5EF4-FFF2-40B4-BE49-F238E27FC236}">
                <a16:creationId xmlns:a16="http://schemas.microsoft.com/office/drawing/2014/main" id="{9AD928D3-0980-4BBE-8494-F6CAA039C3A9}"/>
              </a:ext>
            </a:extLst>
          </p:cNvPr>
          <p:cNvSpPr txBox="1"/>
          <p:nvPr/>
        </p:nvSpPr>
        <p:spPr>
          <a:xfrm>
            <a:off x="6672159" y="2003077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24768021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4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4000"/>
                            </p:stCondLst>
                            <p:childTnLst>
                              <p:par>
                                <p:cTn id="4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0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6000"/>
                            </p:stCondLst>
                            <p:childTnLst>
                              <p:par>
                                <p:cTn id="74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6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 animBg="1"/>
      <p:bldP spid="8" grpId="0" animBg="1"/>
      <p:bldP spid="15" grpId="0" animBg="1"/>
      <p:bldGraphic spid="28" grpId="0">
        <p:bldAsOne/>
      </p:bldGraphic>
      <p:bldP spid="29" grpId="0" animBg="1"/>
      <p:bldP spid="30" grpId="0"/>
      <p:bldP spid="31" grpId="0"/>
      <p:bldP spid="32" grpId="0" animBg="1"/>
      <p:bldP spid="33" grpId="0"/>
      <p:bldP spid="34" grpId="0" animBg="1"/>
      <p:bldP spid="35" grpId="0"/>
      <p:bldP spid="36" grpId="0"/>
      <p:bldP spid="37" grpId="0" animBg="1"/>
      <p:bldP spid="38" grpId="0"/>
      <p:bldP spid="17" grpId="0"/>
      <p:bldP spid="2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PpHolder1">
            <a:extLst>
              <a:ext uri="{FF2B5EF4-FFF2-40B4-BE49-F238E27FC236}">
                <a16:creationId xmlns:a16="http://schemas.microsoft.com/office/drawing/2014/main" id="{C89F601A-3F2F-4438-A8C5-66027CA5B80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CBC9F37A-65A7-45E7-BAF0-3973B01FCF1C}"/>
              </a:ext>
            </a:extLst>
          </p:cNvPr>
          <p:cNvSpPr/>
          <p:nvPr/>
        </p:nvSpPr>
        <p:spPr>
          <a:xfrm>
            <a:off x="6758366" y="-1"/>
            <a:ext cx="3893364" cy="6858001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15071CBC-4500-4BF8-824A-5C84B291729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Device Mockup</a:t>
            </a:r>
            <a:endParaRPr lang="en-ID" dirty="0"/>
          </a:p>
        </p:txBody>
      </p:sp>
      <p:pic>
        <p:nvPicPr>
          <p:cNvPr id="2" name="Mockup">
            <a:extLst>
              <a:ext uri="{FF2B5EF4-FFF2-40B4-BE49-F238E27FC236}">
                <a16:creationId xmlns:a16="http://schemas.microsoft.com/office/drawing/2014/main" id="{CEADD85A-004F-4D7A-9515-6D9E2770A72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647649" y="720290"/>
            <a:ext cx="6114798" cy="4821996"/>
          </a:xfrm>
          <a:prstGeom prst="rect">
            <a:avLst/>
          </a:prstGeom>
        </p:spPr>
      </p:pic>
      <p:grpSp>
        <p:nvGrpSpPr>
          <p:cNvPr id="6" name="Group 5">
            <a:extLst>
              <a:ext uri="{FF2B5EF4-FFF2-40B4-BE49-F238E27FC236}">
                <a16:creationId xmlns:a16="http://schemas.microsoft.com/office/drawing/2014/main" id="{4825D5D8-D341-4B6E-B4CD-167CA629177A}"/>
              </a:ext>
            </a:extLst>
          </p:cNvPr>
          <p:cNvGrpSpPr/>
          <p:nvPr/>
        </p:nvGrpSpPr>
        <p:grpSpPr>
          <a:xfrm>
            <a:off x="1024400" y="2139700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F5CBE0C2-B8C5-453B-8AC0-62FB503F1CB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65F2A95E-04E0-4FF8-8BA0-0D6836D8DBD4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4D7F1E79-D87B-4E5D-AF57-E3E6D1D69E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" name="TextBox 9">
            <a:extLst>
              <a:ext uri="{FF2B5EF4-FFF2-40B4-BE49-F238E27FC236}">
                <a16:creationId xmlns:a16="http://schemas.microsoft.com/office/drawing/2014/main" id="{B572371B-38A8-4B6E-A6C5-AA0F3D14940E}"/>
              </a:ext>
            </a:extLst>
          </p:cNvPr>
          <p:cNvSpPr txBox="1"/>
          <p:nvPr/>
        </p:nvSpPr>
        <p:spPr>
          <a:xfrm>
            <a:off x="917869" y="2412280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EAA368E0-60DD-4938-AD40-79B7864B1156}"/>
              </a:ext>
            </a:extLst>
          </p:cNvPr>
          <p:cNvSpPr/>
          <p:nvPr/>
        </p:nvSpPr>
        <p:spPr>
          <a:xfrm>
            <a:off x="1008587" y="3627392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F06A9076-1833-4F30-80BF-A9E8472EA247}"/>
              </a:ext>
            </a:extLst>
          </p:cNvPr>
          <p:cNvSpPr txBox="1"/>
          <p:nvPr/>
        </p:nvSpPr>
        <p:spPr>
          <a:xfrm>
            <a:off x="1249953" y="3483792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33AF3463-1E40-4B6A-A16A-3DE1DE6D3F18}"/>
              </a:ext>
            </a:extLst>
          </p:cNvPr>
          <p:cNvSpPr txBox="1"/>
          <p:nvPr/>
        </p:nvSpPr>
        <p:spPr>
          <a:xfrm>
            <a:off x="1249952" y="3807222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8602C773-57A2-438B-B42C-C8645F0CE126}"/>
              </a:ext>
            </a:extLst>
          </p:cNvPr>
          <p:cNvSpPr/>
          <p:nvPr/>
        </p:nvSpPr>
        <p:spPr>
          <a:xfrm>
            <a:off x="1008587" y="4753221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F3EA2621-FCCD-4DBC-BA3E-53196F038F78}"/>
              </a:ext>
            </a:extLst>
          </p:cNvPr>
          <p:cNvSpPr txBox="1"/>
          <p:nvPr/>
        </p:nvSpPr>
        <p:spPr>
          <a:xfrm>
            <a:off x="1249953" y="4609621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76917EF9-1C4A-40C1-BABF-22A5CA91A1B9}"/>
              </a:ext>
            </a:extLst>
          </p:cNvPr>
          <p:cNvSpPr txBox="1"/>
          <p:nvPr/>
        </p:nvSpPr>
        <p:spPr>
          <a:xfrm>
            <a:off x="1249952" y="4933051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4158EBDE-AA74-46CC-ADC5-B1BB0DB2B048}"/>
              </a:ext>
            </a:extLst>
          </p:cNvPr>
          <p:cNvSpPr/>
          <p:nvPr/>
        </p:nvSpPr>
        <p:spPr>
          <a:xfrm>
            <a:off x="4485402" y="5845800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06534AB9-6562-4CA3-BA2A-EDE4DA7AA1DD}"/>
              </a:ext>
            </a:extLst>
          </p:cNvPr>
          <p:cNvSpPr txBox="1"/>
          <p:nvPr/>
        </p:nvSpPr>
        <p:spPr>
          <a:xfrm>
            <a:off x="4554795" y="5946889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C92CD5D-87D3-4B72-9686-8FF14D0FCB9A}"/>
              </a:ext>
            </a:extLst>
          </p:cNvPr>
          <p:cNvSpPr txBox="1"/>
          <p:nvPr/>
        </p:nvSpPr>
        <p:spPr>
          <a:xfrm>
            <a:off x="6255868" y="5962277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sp>
        <p:nvSpPr>
          <p:cNvPr id="31" name="PpHolder16">
            <a:extLst>
              <a:ext uri="{FF2B5EF4-FFF2-40B4-BE49-F238E27FC236}">
                <a16:creationId xmlns:a16="http://schemas.microsoft.com/office/drawing/2014/main" id="{C2A36C5B-2947-4DDE-B755-3EA067E65F0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4C25BE64-C672-4DAD-9148-8AC027213348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C4A34CCB-9073-470C-9F86-326CB7EBAE4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E2EB8397-45A4-4CA5-B433-CE8DF529653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A14117C6-52C6-4ED1-8F14-A533629A457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AD3C0347-1CF4-4C93-AB0B-2D10ED0159D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9F1951D6-A784-4527-AA14-931773A2EF9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183140E8-22D0-4745-A316-1E5E16B8F5CF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657B920B-A69D-4F8D-BB73-C0896205A559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B02DE2F7-9B9B-4EF2-8C22-554D95E4A4B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C14512A2-01C3-4C69-A2EB-E6819EC515F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EE1F932-BCA8-4175-AD9D-540F72D8018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386AF4D3-C411-41A0-9760-1D00017CDD6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C58E078-4CCD-4ECB-96EA-D8843A7C3C9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AD4803DD-E813-4311-8BAD-6827BF4B3B56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375A4F7A-694D-4E3E-A606-7061F1E7CA91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6C54A11-AB58-432A-A07A-D6F04F4CF8A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04A9118-D2B3-4809-BE7B-8A76FBF15AE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CA4B752-7945-408C-8085-0A88F90591C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B8BC632A-DE19-4013-9FF0-46B0FFB8094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3A19899-B587-4DB9-B0E9-0D1A4407860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A9551029-61DD-4C9E-A1E7-9F2AE49A2B1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BADE6837-27EF-4505-A17B-BD90FF06A353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C45F2D8E-2FA5-4DAD-95E0-9368FB99C3F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17F74D61-2048-4D77-8C8C-86F17489E3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8534274D-501F-451F-8CF5-87C677CB05A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8ECDE687-EAB2-47E0-AD4A-4AB87B1EFB9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4E51DA4-335E-4FD6-A05D-B518D3C1AA6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1F9D5FE9-E374-40FC-B9E2-177D97886C9D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8682029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5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4000"/>
                            </p:stCondLst>
                            <p:childTnLst>
                              <p:par>
                                <p:cTn id="6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5000"/>
                            </p:stCondLst>
                            <p:childTnLst>
                              <p:par>
                                <p:cTn id="7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5500"/>
                            </p:stCondLst>
                            <p:childTnLst>
                              <p:par>
                                <p:cTn id="8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60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3" grpId="0"/>
      <p:bldP spid="10" grpId="0"/>
      <p:bldP spid="25" grpId="0" animBg="1"/>
      <p:bldP spid="26" grpId="0"/>
      <p:bldP spid="27" grpId="0"/>
      <p:bldP spid="28" grpId="0" animBg="1"/>
      <p:bldP spid="29" grpId="0"/>
      <p:bldP spid="30" grpId="0"/>
      <p:bldP spid="35" grpId="0" animBg="1"/>
      <p:bldP spid="36" grpId="0"/>
      <p:bldP spid="37" grpId="0"/>
      <p:bldP spid="62" grpId="0" animBg="1"/>
      <p:bldP spid="69" grpId="0" animBg="1"/>
      <p:bldP spid="76" grpId="0" animBg="1"/>
      <p:bldP spid="83" grpId="0" animBg="1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ACBC54A2-407B-4C22-B021-DA1DFE96A9AB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6496CCC4-B67E-428A-8511-915175030CB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32982E5A-FD79-4627-B68F-E2C2154C41B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447674FC-5B33-4202-B0D9-8E6FA0C7E61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37" name="Freeform: Shape 36">
            <a:extLst>
              <a:ext uri="{FF2B5EF4-FFF2-40B4-BE49-F238E27FC236}">
                <a16:creationId xmlns:a16="http://schemas.microsoft.com/office/drawing/2014/main" id="{F57BFF5B-C3CD-4392-A02F-11CEA7CFA697}"/>
              </a:ext>
            </a:extLst>
          </p:cNvPr>
          <p:cNvSpPr>
            <a:spLocks/>
          </p:cNvSpPr>
          <p:nvPr/>
        </p:nvSpPr>
        <p:spPr bwMode="auto">
          <a:xfrm>
            <a:off x="1656271" y="2349037"/>
            <a:ext cx="3448235" cy="3450235"/>
          </a:xfrm>
          <a:custGeom>
            <a:avLst/>
            <a:gdLst>
              <a:gd name="connsiteX0" fmla="*/ 1241424 w 2740024"/>
              <a:gd name="connsiteY0" fmla="*/ 2305050 h 2741613"/>
              <a:gd name="connsiteX1" fmla="*/ 1241424 w 2740024"/>
              <a:gd name="connsiteY1" fmla="*/ 2425700 h 2741613"/>
              <a:gd name="connsiteX2" fmla="*/ 2149474 w 2740024"/>
              <a:gd name="connsiteY2" fmla="*/ 2425700 h 2741613"/>
              <a:gd name="connsiteX3" fmla="*/ 2149474 w 2740024"/>
              <a:gd name="connsiteY3" fmla="*/ 2620963 h 2741613"/>
              <a:gd name="connsiteX4" fmla="*/ 1241424 w 2740024"/>
              <a:gd name="connsiteY4" fmla="*/ 2620963 h 2741613"/>
              <a:gd name="connsiteX5" fmla="*/ 1241424 w 2740024"/>
              <a:gd name="connsiteY5" fmla="*/ 2741613 h 2741613"/>
              <a:gd name="connsiteX6" fmla="*/ 862012 w 2740024"/>
              <a:gd name="connsiteY6" fmla="*/ 2520950 h 2741613"/>
              <a:gd name="connsiteX7" fmla="*/ 215900 w 2740024"/>
              <a:gd name="connsiteY7" fmla="*/ 863600 h 2741613"/>
              <a:gd name="connsiteX8" fmla="*/ 431800 w 2740024"/>
              <a:gd name="connsiteY8" fmla="*/ 1239838 h 2741613"/>
              <a:gd name="connsiteX9" fmla="*/ 314324 w 2740024"/>
              <a:gd name="connsiteY9" fmla="*/ 1239838 h 2741613"/>
              <a:gd name="connsiteX10" fmla="*/ 314324 w 2740024"/>
              <a:gd name="connsiteY10" fmla="*/ 2151063 h 2741613"/>
              <a:gd name="connsiteX11" fmla="*/ 115887 w 2740024"/>
              <a:gd name="connsiteY11" fmla="*/ 2151063 h 2741613"/>
              <a:gd name="connsiteX12" fmla="*/ 115887 w 2740024"/>
              <a:gd name="connsiteY12" fmla="*/ 1239838 h 2741613"/>
              <a:gd name="connsiteX13" fmla="*/ 0 w 2740024"/>
              <a:gd name="connsiteY13" fmla="*/ 1239838 h 2741613"/>
              <a:gd name="connsiteX14" fmla="*/ 2424112 w 2740024"/>
              <a:gd name="connsiteY14" fmla="*/ 587375 h 2741613"/>
              <a:gd name="connsiteX15" fmla="*/ 2622549 w 2740024"/>
              <a:gd name="connsiteY15" fmla="*/ 587375 h 2741613"/>
              <a:gd name="connsiteX16" fmla="*/ 2622549 w 2740024"/>
              <a:gd name="connsiteY16" fmla="*/ 1498600 h 2741613"/>
              <a:gd name="connsiteX17" fmla="*/ 2740024 w 2740024"/>
              <a:gd name="connsiteY17" fmla="*/ 1498600 h 2741613"/>
              <a:gd name="connsiteX18" fmla="*/ 2522537 w 2740024"/>
              <a:gd name="connsiteY18" fmla="*/ 1874838 h 2741613"/>
              <a:gd name="connsiteX19" fmla="*/ 2303462 w 2740024"/>
              <a:gd name="connsiteY19" fmla="*/ 1498600 h 2741613"/>
              <a:gd name="connsiteX20" fmla="*/ 2424112 w 2740024"/>
              <a:gd name="connsiteY20" fmla="*/ 1498600 h 2741613"/>
              <a:gd name="connsiteX21" fmla="*/ 1497012 w 2740024"/>
              <a:gd name="connsiteY21" fmla="*/ 0 h 2741613"/>
              <a:gd name="connsiteX22" fmla="*/ 1876424 w 2740024"/>
              <a:gd name="connsiteY22" fmla="*/ 217488 h 2741613"/>
              <a:gd name="connsiteX23" fmla="*/ 1497012 w 2740024"/>
              <a:gd name="connsiteY23" fmla="*/ 433388 h 2741613"/>
              <a:gd name="connsiteX24" fmla="*/ 1497012 w 2740024"/>
              <a:gd name="connsiteY24" fmla="*/ 315913 h 2741613"/>
              <a:gd name="connsiteX25" fmla="*/ 588962 w 2740024"/>
              <a:gd name="connsiteY25" fmla="*/ 315913 h 2741613"/>
              <a:gd name="connsiteX26" fmla="*/ 588962 w 2740024"/>
              <a:gd name="connsiteY26" fmla="*/ 117475 h 2741613"/>
              <a:gd name="connsiteX27" fmla="*/ 1497012 w 2740024"/>
              <a:gd name="connsiteY27" fmla="*/ 117475 h 27416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</a:cxnLst>
            <a:rect l="l" t="t" r="r" b="b"/>
            <a:pathLst>
              <a:path w="2740024" h="2741613">
                <a:moveTo>
                  <a:pt x="1241424" y="2305050"/>
                </a:moveTo>
                <a:lnTo>
                  <a:pt x="1241424" y="2425700"/>
                </a:lnTo>
                <a:lnTo>
                  <a:pt x="2149474" y="2425700"/>
                </a:lnTo>
                <a:lnTo>
                  <a:pt x="2149474" y="2620963"/>
                </a:lnTo>
                <a:lnTo>
                  <a:pt x="1241424" y="2620963"/>
                </a:lnTo>
                <a:lnTo>
                  <a:pt x="1241424" y="2741613"/>
                </a:lnTo>
                <a:lnTo>
                  <a:pt x="862012" y="2520950"/>
                </a:lnTo>
                <a:close/>
                <a:moveTo>
                  <a:pt x="215900" y="863600"/>
                </a:moveTo>
                <a:lnTo>
                  <a:pt x="431800" y="1239838"/>
                </a:lnTo>
                <a:lnTo>
                  <a:pt x="314324" y="1239838"/>
                </a:lnTo>
                <a:lnTo>
                  <a:pt x="314324" y="2151063"/>
                </a:lnTo>
                <a:lnTo>
                  <a:pt x="115887" y="2151063"/>
                </a:lnTo>
                <a:lnTo>
                  <a:pt x="115887" y="1239838"/>
                </a:lnTo>
                <a:lnTo>
                  <a:pt x="0" y="1239838"/>
                </a:lnTo>
                <a:close/>
                <a:moveTo>
                  <a:pt x="2424112" y="587375"/>
                </a:moveTo>
                <a:lnTo>
                  <a:pt x="2622549" y="587375"/>
                </a:lnTo>
                <a:lnTo>
                  <a:pt x="2622549" y="1498600"/>
                </a:lnTo>
                <a:lnTo>
                  <a:pt x="2740024" y="1498600"/>
                </a:lnTo>
                <a:lnTo>
                  <a:pt x="2522537" y="1874838"/>
                </a:lnTo>
                <a:lnTo>
                  <a:pt x="2303462" y="1498600"/>
                </a:lnTo>
                <a:lnTo>
                  <a:pt x="2424112" y="1498600"/>
                </a:lnTo>
                <a:close/>
                <a:moveTo>
                  <a:pt x="1497012" y="0"/>
                </a:moveTo>
                <a:lnTo>
                  <a:pt x="1876424" y="217488"/>
                </a:lnTo>
                <a:lnTo>
                  <a:pt x="1497012" y="433388"/>
                </a:lnTo>
                <a:lnTo>
                  <a:pt x="1497012" y="315913"/>
                </a:lnTo>
                <a:lnTo>
                  <a:pt x="588962" y="315913"/>
                </a:lnTo>
                <a:lnTo>
                  <a:pt x="588962" y="117475"/>
                </a:lnTo>
                <a:lnTo>
                  <a:pt x="1497012" y="117475"/>
                </a:lnTo>
                <a:close/>
              </a:path>
            </a:pathLst>
          </a:cu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8EB83F18-4791-441B-B721-12DA8BC4EE24}"/>
              </a:ext>
            </a:extLst>
          </p:cNvPr>
          <p:cNvSpPr>
            <a:spLocks noChangeArrowheads="1"/>
          </p:cNvSpPr>
          <p:nvPr/>
        </p:nvSpPr>
        <p:spPr bwMode="auto">
          <a:xfrm>
            <a:off x="1420528" y="5014128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E552BDE8-126E-4C8A-81B0-0D2E3A5F674E}"/>
              </a:ext>
            </a:extLst>
          </p:cNvPr>
          <p:cNvSpPr>
            <a:spLocks noChangeArrowheads="1"/>
          </p:cNvSpPr>
          <p:nvPr/>
        </p:nvSpPr>
        <p:spPr bwMode="auto">
          <a:xfrm>
            <a:off x="1420528" y="2115291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3428544C-2107-4C3A-B1D0-88A03AE66C85}"/>
              </a:ext>
            </a:extLst>
          </p:cNvPr>
          <p:cNvSpPr>
            <a:spLocks noChangeArrowheads="1"/>
          </p:cNvSpPr>
          <p:nvPr/>
        </p:nvSpPr>
        <p:spPr bwMode="auto">
          <a:xfrm>
            <a:off x="4323359" y="2115291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54DA2498-483E-4A13-8F5C-7892C1E7E1FB}"/>
              </a:ext>
            </a:extLst>
          </p:cNvPr>
          <p:cNvSpPr>
            <a:spLocks noChangeArrowheads="1"/>
          </p:cNvSpPr>
          <p:nvPr/>
        </p:nvSpPr>
        <p:spPr bwMode="auto">
          <a:xfrm>
            <a:off x="4323359" y="5014128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2" name="Graphic 179" descr="Paper">
            <a:extLst>
              <a:ext uri="{FF2B5EF4-FFF2-40B4-BE49-F238E27FC236}">
                <a16:creationId xmlns:a16="http://schemas.microsoft.com/office/drawing/2014/main" id="{BE2A52A8-E83D-44AD-BD99-7F22E85DC98E}"/>
              </a:ext>
            </a:extLst>
          </p:cNvPr>
          <p:cNvSpPr/>
          <p:nvPr/>
        </p:nvSpPr>
        <p:spPr>
          <a:xfrm>
            <a:off x="1801134" y="5357909"/>
            <a:ext cx="253679" cy="327329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3" name="Graphic 183" descr="Clipboard">
            <a:extLst>
              <a:ext uri="{FF2B5EF4-FFF2-40B4-BE49-F238E27FC236}">
                <a16:creationId xmlns:a16="http://schemas.microsoft.com/office/drawing/2014/main" id="{77555EEB-C5C0-4E99-A234-CD2BAB0E8D34}"/>
              </a:ext>
            </a:extLst>
          </p:cNvPr>
          <p:cNvSpPr/>
          <p:nvPr/>
        </p:nvSpPr>
        <p:spPr>
          <a:xfrm>
            <a:off x="4703965" y="2421025"/>
            <a:ext cx="253679" cy="327329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4" name="Graphic 711" descr="Envelope">
            <a:extLst>
              <a:ext uri="{FF2B5EF4-FFF2-40B4-BE49-F238E27FC236}">
                <a16:creationId xmlns:a16="http://schemas.microsoft.com/office/drawing/2014/main" id="{64569368-2DCA-4ED7-B85A-6D5BA502824F}"/>
              </a:ext>
            </a:extLst>
          </p:cNvPr>
          <p:cNvSpPr/>
          <p:nvPr/>
        </p:nvSpPr>
        <p:spPr>
          <a:xfrm>
            <a:off x="4663619" y="5404543"/>
            <a:ext cx="334369" cy="234059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5" name="Graphic 725" descr="Send">
            <a:extLst>
              <a:ext uri="{FF2B5EF4-FFF2-40B4-BE49-F238E27FC236}">
                <a16:creationId xmlns:a16="http://schemas.microsoft.com/office/drawing/2014/main" id="{C01F7EF0-954B-4E03-96EB-BC1612AC0DE3}"/>
              </a:ext>
            </a:extLst>
          </p:cNvPr>
          <p:cNvSpPr/>
          <p:nvPr/>
        </p:nvSpPr>
        <p:spPr>
          <a:xfrm>
            <a:off x="1719789" y="2439063"/>
            <a:ext cx="334369" cy="309291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272DBB5-C7DA-4A91-A3AE-CE301FCE4C9D}"/>
              </a:ext>
            </a:extLst>
          </p:cNvPr>
          <p:cNvSpPr txBox="1"/>
          <p:nvPr/>
        </p:nvSpPr>
        <p:spPr>
          <a:xfrm>
            <a:off x="6071380" y="2492719"/>
            <a:ext cx="4745996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</a:t>
            </a:r>
          </a:p>
        </p:txBody>
      </p:sp>
      <p:sp>
        <p:nvSpPr>
          <p:cNvPr id="47" name="Rectangle 46">
            <a:extLst>
              <a:ext uri="{FF2B5EF4-FFF2-40B4-BE49-F238E27FC236}">
                <a16:creationId xmlns:a16="http://schemas.microsoft.com/office/drawing/2014/main" id="{7183462A-7673-41E5-BFBE-1C622DBAACCC}"/>
              </a:ext>
            </a:extLst>
          </p:cNvPr>
          <p:cNvSpPr/>
          <p:nvPr/>
        </p:nvSpPr>
        <p:spPr>
          <a:xfrm>
            <a:off x="6162098" y="3729097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ED236430-0B9A-42C0-A95D-94AA5A86B42F}"/>
              </a:ext>
            </a:extLst>
          </p:cNvPr>
          <p:cNvSpPr txBox="1"/>
          <p:nvPr/>
        </p:nvSpPr>
        <p:spPr>
          <a:xfrm>
            <a:off x="6403464" y="3585497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2E377F1-7519-4AC7-9435-E20F422E48D4}"/>
              </a:ext>
            </a:extLst>
          </p:cNvPr>
          <p:cNvSpPr txBox="1"/>
          <p:nvPr/>
        </p:nvSpPr>
        <p:spPr>
          <a:xfrm>
            <a:off x="6403463" y="3908927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9297F595-3253-4BD2-B8E7-A1F513450FFF}"/>
              </a:ext>
            </a:extLst>
          </p:cNvPr>
          <p:cNvSpPr/>
          <p:nvPr/>
        </p:nvSpPr>
        <p:spPr>
          <a:xfrm>
            <a:off x="6162098" y="4854926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5A6F10B-5C7C-42DA-B558-8C18223F2044}"/>
              </a:ext>
            </a:extLst>
          </p:cNvPr>
          <p:cNvSpPr txBox="1"/>
          <p:nvPr/>
        </p:nvSpPr>
        <p:spPr>
          <a:xfrm>
            <a:off x="6403464" y="4711326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522BD32-9AE3-4702-B0BD-8B375997002E}"/>
              </a:ext>
            </a:extLst>
          </p:cNvPr>
          <p:cNvSpPr txBox="1"/>
          <p:nvPr/>
        </p:nvSpPr>
        <p:spPr>
          <a:xfrm>
            <a:off x="6403463" y="5034756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3" name="Rectangle 52">
            <a:extLst>
              <a:ext uri="{FF2B5EF4-FFF2-40B4-BE49-F238E27FC236}">
                <a16:creationId xmlns:a16="http://schemas.microsoft.com/office/drawing/2014/main" id="{7ADC3B04-01BE-4519-A744-25353AA9334B}"/>
              </a:ext>
            </a:extLst>
          </p:cNvPr>
          <p:cNvSpPr/>
          <p:nvPr/>
        </p:nvSpPr>
        <p:spPr>
          <a:xfrm>
            <a:off x="8611563" y="3729097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FE3B5B03-CBCA-45A4-95A9-DC7D67EA8E2A}"/>
              </a:ext>
            </a:extLst>
          </p:cNvPr>
          <p:cNvSpPr txBox="1"/>
          <p:nvPr/>
        </p:nvSpPr>
        <p:spPr>
          <a:xfrm>
            <a:off x="8852929" y="3585497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759FD5F4-EBB5-4637-81D6-BCCEC074FED8}"/>
              </a:ext>
            </a:extLst>
          </p:cNvPr>
          <p:cNvSpPr txBox="1"/>
          <p:nvPr/>
        </p:nvSpPr>
        <p:spPr>
          <a:xfrm>
            <a:off x="8852928" y="3908927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50B29DD5-1A4D-4574-8D2B-C581AA409046}"/>
              </a:ext>
            </a:extLst>
          </p:cNvPr>
          <p:cNvSpPr/>
          <p:nvPr/>
        </p:nvSpPr>
        <p:spPr>
          <a:xfrm>
            <a:off x="8611563" y="4854926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E2C5092B-228F-42AB-ABDC-CABD51E5DA31}"/>
              </a:ext>
            </a:extLst>
          </p:cNvPr>
          <p:cNvSpPr txBox="1"/>
          <p:nvPr/>
        </p:nvSpPr>
        <p:spPr>
          <a:xfrm>
            <a:off x="8852929" y="4711326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797CA630-042A-4BA5-B860-9C247504CEEF}"/>
              </a:ext>
            </a:extLst>
          </p:cNvPr>
          <p:cNvSpPr txBox="1"/>
          <p:nvPr/>
        </p:nvSpPr>
        <p:spPr>
          <a:xfrm>
            <a:off x="8852928" y="5034756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9" name="Title 58">
            <a:extLst>
              <a:ext uri="{FF2B5EF4-FFF2-40B4-BE49-F238E27FC236}">
                <a16:creationId xmlns:a16="http://schemas.microsoft.com/office/drawing/2014/main" id="{EAC17C01-FF19-42E7-A186-BF25DCE7C91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Process</a:t>
            </a:r>
            <a:endParaRPr lang="en-ID" dirty="0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D98E28FB-B496-447E-9AB2-8FBB0A111265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D05CA29D-7987-4CAC-B84D-D9C55AF3E2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2A82FD6B-1A08-4BDB-87EE-791EF8204D8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62ACC19-DFC2-441C-82CD-7C5131F332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8F08435C-C129-49EC-9812-806849213F0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6D462C93-E8B2-4D59-9761-5B1A63F046A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6" name="Graphic 6">
            <a:extLst>
              <a:ext uri="{FF2B5EF4-FFF2-40B4-BE49-F238E27FC236}">
                <a16:creationId xmlns:a16="http://schemas.microsoft.com/office/drawing/2014/main" id="{D376A7C8-93E5-4E15-8396-B22F6B1487EB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7" name="Group 66">
            <a:extLst>
              <a:ext uri="{FF2B5EF4-FFF2-40B4-BE49-F238E27FC236}">
                <a16:creationId xmlns:a16="http://schemas.microsoft.com/office/drawing/2014/main" id="{68EBC848-1973-44D5-AF10-227BDF9F95D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418374A2-0719-4AEA-8DA4-BD7B007B0D7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FE6B50DC-710F-43FF-97B4-1A6BF28F262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BFFA6ACF-7B02-4062-8D8F-04B192DA7D2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C8E74AE-79DD-48E5-89B8-A7BD01FC8AB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184CF74F-60DC-4542-9211-B334D3B8445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3" name="Graphic 6">
            <a:extLst>
              <a:ext uri="{FF2B5EF4-FFF2-40B4-BE49-F238E27FC236}">
                <a16:creationId xmlns:a16="http://schemas.microsoft.com/office/drawing/2014/main" id="{B5CB251C-665D-4E7F-B69A-835FED1DECE8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4" name="Group 73">
            <a:extLst>
              <a:ext uri="{FF2B5EF4-FFF2-40B4-BE49-F238E27FC236}">
                <a16:creationId xmlns:a16="http://schemas.microsoft.com/office/drawing/2014/main" id="{A18F305B-C050-4AFD-BBE8-0B26E31621BC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EE84CB3-1368-4585-B457-0EE85CEC599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42FE9786-C7AF-48EC-86CB-4C598DAEE80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99BF08EB-4462-4134-A75F-F5AFAD0B8BC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27CCB16C-BA5F-4678-8CDD-2E7F2EE6004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E34E3AAE-2749-441D-AB9B-9CAD3E773E6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0" name="Graphic 6">
            <a:extLst>
              <a:ext uri="{FF2B5EF4-FFF2-40B4-BE49-F238E27FC236}">
                <a16:creationId xmlns:a16="http://schemas.microsoft.com/office/drawing/2014/main" id="{52CAF8D5-C520-413B-85B0-F524C05734B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1" name="Group 80">
            <a:extLst>
              <a:ext uri="{FF2B5EF4-FFF2-40B4-BE49-F238E27FC236}">
                <a16:creationId xmlns:a16="http://schemas.microsoft.com/office/drawing/2014/main" id="{DC36B3DC-B1FD-4C22-9E4C-06E04C5642DD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311A361B-DA1A-476B-A0C0-16E7A4CABFB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66E367F1-7306-4F09-A7C5-86C3A75CE09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DBB19E96-F03A-418A-9ED0-4BF4D7139CB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B4E52986-DD90-463C-8A0F-1EA432DB608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FF584E9C-D877-457F-992D-9D9F5108E9E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7" name="Graphic 6">
            <a:extLst>
              <a:ext uri="{FF2B5EF4-FFF2-40B4-BE49-F238E27FC236}">
                <a16:creationId xmlns:a16="http://schemas.microsoft.com/office/drawing/2014/main" id="{377E76EE-44FF-4788-AEE3-F3963622ED83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71283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2500"/>
                            </p:stCondLst>
                            <p:childTnLst>
                              <p:par>
                                <p:cTn id="6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3000"/>
                            </p:stCondLst>
                            <p:childTnLst>
                              <p:par>
                                <p:cTn id="64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3500"/>
                            </p:stCondLst>
                            <p:childTnLst>
                              <p:par>
                                <p:cTn id="8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9" fill="hold">
                            <p:stCondLst>
                              <p:cond delay="4500"/>
                            </p:stCondLst>
                            <p:childTnLst>
                              <p:par>
                                <p:cTn id="11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2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2" fill="hold">
                            <p:stCondLst>
                              <p:cond delay="5000"/>
                            </p:stCondLst>
                            <p:childTnLst>
                              <p:par>
                                <p:cTn id="1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5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8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4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 animBg="1"/>
      <p:bldP spid="39" grpId="0" animBg="1"/>
      <p:bldP spid="40" grpId="0" animBg="1"/>
      <p:bldP spid="41" grpId="0" animBg="1"/>
      <p:bldP spid="42" grpId="0" animBg="1"/>
      <p:bldP spid="43" grpId="0" animBg="1"/>
      <p:bldP spid="44" grpId="0" animBg="1"/>
      <p:bldP spid="45" grpId="0" animBg="1"/>
      <p:bldP spid="46" grpId="0"/>
      <p:bldP spid="47" grpId="0" animBg="1"/>
      <p:bldP spid="48" grpId="0"/>
      <p:bldP spid="49" grpId="0"/>
      <p:bldP spid="50" grpId="0" animBg="1"/>
      <p:bldP spid="51" grpId="0"/>
      <p:bldP spid="52" grpId="0"/>
      <p:bldP spid="53" grpId="0" animBg="1"/>
      <p:bldP spid="54" grpId="0"/>
      <p:bldP spid="55" grpId="0"/>
      <p:bldP spid="56" grpId="0" animBg="1"/>
      <p:bldP spid="57" grpId="0"/>
      <p:bldP spid="58" grpId="0"/>
      <p:bldP spid="59" grpId="0"/>
      <p:bldP spid="66" grpId="0" animBg="1"/>
      <p:bldP spid="73" grpId="0" animBg="1"/>
      <p:bldP spid="80" grpId="0" animBg="1"/>
      <p:bldP spid="87" grpId="0" animBg="1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F914D052-920C-4FD0-93B7-049AB253CE1A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D9FF73C0-FF4F-4433-B241-D74CF8ED1F04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EEEB4BAF-27B7-46D2-B094-42C51BF54A82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1A0C72A7-8924-4ED8-B684-95373720CF0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DFA1D8A2-B5C6-41C0-9961-E796C4E8B6B6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320782416"/>
              </p:ext>
            </p:extLst>
          </p:nvPr>
        </p:nvGraphicFramePr>
        <p:xfrm>
          <a:off x="1011487" y="1899243"/>
          <a:ext cx="7086730" cy="2691045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DC78ED86-207E-41CB-93AB-4BD4CAD35B3F}"/>
              </a:ext>
            </a:extLst>
          </p:cNvPr>
          <p:cNvSpPr txBox="1"/>
          <p:nvPr/>
        </p:nvSpPr>
        <p:spPr>
          <a:xfrm>
            <a:off x="7320607" y="2145697"/>
            <a:ext cx="10533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accent1"/>
                </a:solidFill>
                <a:latin typeface="+mj-lt"/>
              </a:rPr>
              <a:t>23.000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AE38786-F218-4869-AFCE-AC72390BDDD6}"/>
              </a:ext>
            </a:extLst>
          </p:cNvPr>
          <p:cNvSpPr txBox="1"/>
          <p:nvPr/>
        </p:nvSpPr>
        <p:spPr>
          <a:xfrm>
            <a:off x="4572377" y="3607226"/>
            <a:ext cx="10533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accent1"/>
                </a:solidFill>
                <a:latin typeface="+mj-lt"/>
              </a:rPr>
              <a:t>12.599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1F46EB14-2180-4314-86B5-B123A52FA8E4}"/>
              </a:ext>
            </a:extLst>
          </p:cNvPr>
          <p:cNvSpPr txBox="1"/>
          <p:nvPr/>
        </p:nvSpPr>
        <p:spPr>
          <a:xfrm>
            <a:off x="1928030" y="3861142"/>
            <a:ext cx="10533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accent1"/>
                </a:solidFill>
                <a:latin typeface="+mj-lt"/>
              </a:rPr>
              <a:t>11.850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113291D-8064-4185-A8A4-76CA02DE9242}"/>
              </a:ext>
            </a:extLst>
          </p:cNvPr>
          <p:cNvSpPr txBox="1"/>
          <p:nvPr/>
        </p:nvSpPr>
        <p:spPr>
          <a:xfrm>
            <a:off x="8727244" y="2520849"/>
            <a:ext cx="2453269" cy="1447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personal presentation farmers ensure that we will bring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C1DA4C67-50E6-4FF6-8E1F-72BB02D5035D}"/>
              </a:ext>
            </a:extLst>
          </p:cNvPr>
          <p:cNvSpPr/>
          <p:nvPr/>
        </p:nvSpPr>
        <p:spPr>
          <a:xfrm>
            <a:off x="4748019" y="5151032"/>
            <a:ext cx="2695962" cy="120985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94835EA5-486A-47E5-AD75-C088C950E304}"/>
              </a:ext>
            </a:extLst>
          </p:cNvPr>
          <p:cNvSpPr txBox="1"/>
          <p:nvPr/>
        </p:nvSpPr>
        <p:spPr>
          <a:xfrm>
            <a:off x="5119983" y="5330192"/>
            <a:ext cx="195203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solidFill>
                  <a:schemeClr val="bg2"/>
                </a:solidFill>
                <a:latin typeface="+mj-lt"/>
              </a:rPr>
              <a:t>$12.599</a:t>
            </a:r>
            <a:endParaRPr lang="en-ID" sz="3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6F60AA26-B9B3-4434-8F26-ED452503DB99}"/>
              </a:ext>
            </a:extLst>
          </p:cNvPr>
          <p:cNvSpPr txBox="1"/>
          <p:nvPr/>
        </p:nvSpPr>
        <p:spPr>
          <a:xfrm>
            <a:off x="5119983" y="5864820"/>
            <a:ext cx="195203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D717181F-EC5D-431F-8350-7AA1D6BC0271}"/>
              </a:ext>
            </a:extLst>
          </p:cNvPr>
          <p:cNvSpPr/>
          <p:nvPr/>
        </p:nvSpPr>
        <p:spPr>
          <a:xfrm>
            <a:off x="1816993" y="5151032"/>
            <a:ext cx="2695962" cy="120985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D60B0D20-70A1-44EF-8198-9F6CFCE9C519}"/>
              </a:ext>
            </a:extLst>
          </p:cNvPr>
          <p:cNvSpPr txBox="1"/>
          <p:nvPr/>
        </p:nvSpPr>
        <p:spPr>
          <a:xfrm>
            <a:off x="2188957" y="5330192"/>
            <a:ext cx="195203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solidFill>
                  <a:schemeClr val="bg2"/>
                </a:solidFill>
                <a:latin typeface="+mj-lt"/>
              </a:rPr>
              <a:t>$11.850</a:t>
            </a:r>
            <a:endParaRPr lang="en-ID" sz="3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4A015C7D-D8E9-45C0-9895-746F64234026}"/>
              </a:ext>
            </a:extLst>
          </p:cNvPr>
          <p:cNvSpPr txBox="1"/>
          <p:nvPr/>
        </p:nvSpPr>
        <p:spPr>
          <a:xfrm>
            <a:off x="2188957" y="5864820"/>
            <a:ext cx="195203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49126817-5054-4245-A4CF-E2350F0EEF17}"/>
              </a:ext>
            </a:extLst>
          </p:cNvPr>
          <p:cNvSpPr/>
          <p:nvPr/>
        </p:nvSpPr>
        <p:spPr>
          <a:xfrm>
            <a:off x="7677118" y="5150179"/>
            <a:ext cx="2695962" cy="120985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2DD8260-046D-4D0C-A7A1-D3560CAF3571}"/>
              </a:ext>
            </a:extLst>
          </p:cNvPr>
          <p:cNvSpPr txBox="1"/>
          <p:nvPr/>
        </p:nvSpPr>
        <p:spPr>
          <a:xfrm>
            <a:off x="8049082" y="5329339"/>
            <a:ext cx="195203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solidFill>
                  <a:schemeClr val="bg2"/>
                </a:solidFill>
                <a:latin typeface="+mj-lt"/>
              </a:rPr>
              <a:t>$23.000</a:t>
            </a:r>
            <a:endParaRPr lang="en-ID" sz="3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438983D3-ECA7-4D7F-B3C2-B86CAA6E393B}"/>
              </a:ext>
            </a:extLst>
          </p:cNvPr>
          <p:cNvSpPr txBox="1"/>
          <p:nvPr/>
        </p:nvSpPr>
        <p:spPr>
          <a:xfrm>
            <a:off x="8049082" y="5863967"/>
            <a:ext cx="195203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46" name="Title 45">
            <a:extLst>
              <a:ext uri="{FF2B5EF4-FFF2-40B4-BE49-F238E27FC236}">
                <a16:creationId xmlns:a16="http://schemas.microsoft.com/office/drawing/2014/main" id="{73821106-6F0B-4B73-9345-87EA740306E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Chart</a:t>
            </a:r>
            <a:endParaRPr lang="en-ID" dirty="0"/>
          </a:p>
        </p:txBody>
      </p:sp>
      <p:grpSp>
        <p:nvGrpSpPr>
          <p:cNvPr id="53" name="Group 52">
            <a:extLst>
              <a:ext uri="{FF2B5EF4-FFF2-40B4-BE49-F238E27FC236}">
                <a16:creationId xmlns:a16="http://schemas.microsoft.com/office/drawing/2014/main" id="{D64069BE-9065-4333-84D1-7134A59F7682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FFE301A8-BA1E-4385-A3C4-C652E257836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8C4D08EF-6E98-4620-AF3E-8D4DF898020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4AE7D276-8E1D-4F13-8BDB-0705C5EB2D5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ECE2B62A-9F8C-410C-85F2-445A1AF9A05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E2636FAD-05D2-47A7-B9A6-7E96DFB0D40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2C28EB8F-0221-4A9E-AE37-A6156EB27EF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9F8807F8-27B3-4091-A239-DC73616652E4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E7FB25B0-7065-4912-B76A-0D7B9937F8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D9D5CBEF-6BCC-4B90-A046-CE0593FB155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9A3B0D06-8BC8-4816-B3D6-970EDF9DBBE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7B12389-C126-461F-A4B5-4F1E89C889F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F41A3A3-CC82-45ED-88D9-A6585926868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9CBD0935-6589-46E5-A0B8-688618D7C60C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9FF90FA9-F0A4-47F5-A8E4-8D29746D3625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CCA6842E-5188-446F-A064-558B5CDBF7E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ED591138-9F27-42F2-90EC-2358BA3323F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A928C99-0C7F-446C-B44D-3F7E51568F6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8F8A8F7C-FB63-4C82-A42A-6FFC9519055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ECEE019-1499-4774-BDBE-AE6C22C7A6A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B1B1EACE-F29B-45DB-9AB0-15C1183C2DD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E32B9C7A-F0D7-4590-AE94-A544395F5429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684988F6-913B-4AEA-88EF-95180530E43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899652D0-056C-4A15-9F99-7AA183AD68B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2823E330-E534-40B4-B75A-6DC9EA0AE56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02A7D128-2B3F-413C-AF21-E9D5F4199FF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BAD8C890-27C9-4735-A6AB-8D0A6B8BB77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C2A25D7F-3C10-47DA-AE73-5E2CE0D9DBBD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41378264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0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45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4" grpId="0" animBg="1"/>
      <p:bldP spid="45" grpId="0"/>
      <p:bldP spid="47" grpId="0"/>
      <p:bldP spid="50" grpId="0" animBg="1"/>
      <p:bldP spid="51" grpId="0"/>
      <p:bldP spid="52" grpId="0"/>
      <p:bldP spid="54" grpId="0" animBg="1"/>
      <p:bldP spid="55" grpId="0"/>
      <p:bldP spid="56" grpId="0"/>
      <p:bldP spid="46" grpId="0"/>
      <p:bldP spid="62" grpId="0" animBg="1"/>
      <p:bldP spid="69" grpId="0" animBg="1"/>
      <p:bldP spid="76" grpId="0" animBg="1"/>
      <p:bldP spid="83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13E59E00-AD04-4B06-BA3A-80242056E641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4EF1D8AD-024E-4596-A437-A3929299929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B0FA7033-7FC7-4CF3-B4FA-B137BF62E699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ED533656-7098-4FCA-96C2-065BF4C6560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92A0E161-1005-4AB1-A35F-28FA2EF2B86D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223925870"/>
              </p:ext>
            </p:extLst>
          </p:nvPr>
        </p:nvGraphicFramePr>
        <p:xfrm>
          <a:off x="915570" y="1997445"/>
          <a:ext cx="5477022" cy="406575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7339682A-A3E3-409A-B477-F2A869A5F675}"/>
              </a:ext>
            </a:extLst>
          </p:cNvPr>
          <p:cNvSpPr txBox="1"/>
          <p:nvPr/>
        </p:nvSpPr>
        <p:spPr>
          <a:xfrm>
            <a:off x="6805957" y="2402072"/>
            <a:ext cx="4470474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0B5D5A81-8262-4B0E-A6B2-3626B536A5D2}"/>
              </a:ext>
            </a:extLst>
          </p:cNvPr>
          <p:cNvSpPr txBox="1"/>
          <p:nvPr/>
        </p:nvSpPr>
        <p:spPr>
          <a:xfrm>
            <a:off x="7909413" y="3535667"/>
            <a:ext cx="299479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farmer.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F9855DA4-DF74-4D1E-894F-08D766090B0F}"/>
              </a:ext>
            </a:extLst>
          </p:cNvPr>
          <p:cNvSpPr txBox="1"/>
          <p:nvPr/>
        </p:nvSpPr>
        <p:spPr>
          <a:xfrm>
            <a:off x="7909413" y="4312441"/>
            <a:ext cx="299479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</a:t>
            </a:r>
            <a:r>
              <a:rPr lang="en-US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.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AC3ECCD4-C795-47BE-9FEE-EB98D7CC4A29}"/>
              </a:ext>
            </a:extLst>
          </p:cNvPr>
          <p:cNvSpPr txBox="1"/>
          <p:nvPr/>
        </p:nvSpPr>
        <p:spPr>
          <a:xfrm>
            <a:off x="7934333" y="4764743"/>
            <a:ext cx="299479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farmers ensure that market to your</a:t>
            </a:r>
          </a:p>
        </p:txBody>
      </p:sp>
      <p:sp>
        <p:nvSpPr>
          <p:cNvPr id="42" name="Freeform: Shape 41">
            <a:extLst>
              <a:ext uri="{FF2B5EF4-FFF2-40B4-BE49-F238E27FC236}">
                <a16:creationId xmlns:a16="http://schemas.microsoft.com/office/drawing/2014/main" id="{57A98FD1-E0E3-4D5D-897F-1CF1F539BE3D}"/>
              </a:ext>
            </a:extLst>
          </p:cNvPr>
          <p:cNvSpPr/>
          <p:nvPr/>
        </p:nvSpPr>
        <p:spPr>
          <a:xfrm rot="5400000">
            <a:off x="7099472" y="3432514"/>
            <a:ext cx="492854" cy="947124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43" name="Freeform: Shape 42">
            <a:extLst>
              <a:ext uri="{FF2B5EF4-FFF2-40B4-BE49-F238E27FC236}">
                <a16:creationId xmlns:a16="http://schemas.microsoft.com/office/drawing/2014/main" id="{6A09220E-AB45-4541-AC14-48732A0D05A7}"/>
              </a:ext>
            </a:extLst>
          </p:cNvPr>
          <p:cNvSpPr/>
          <p:nvPr/>
        </p:nvSpPr>
        <p:spPr>
          <a:xfrm rot="5400000">
            <a:off x="7099472" y="4085306"/>
            <a:ext cx="492854" cy="947124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44" name="Freeform: Shape 43">
            <a:extLst>
              <a:ext uri="{FF2B5EF4-FFF2-40B4-BE49-F238E27FC236}">
                <a16:creationId xmlns:a16="http://schemas.microsoft.com/office/drawing/2014/main" id="{38E0F871-BF57-4FC4-9BF1-A869D70413A9}"/>
              </a:ext>
            </a:extLst>
          </p:cNvPr>
          <p:cNvSpPr/>
          <p:nvPr/>
        </p:nvSpPr>
        <p:spPr>
          <a:xfrm rot="5400000">
            <a:off x="7099472" y="4738098"/>
            <a:ext cx="492854" cy="947124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A7E44443-2846-4A5E-9F40-8F31316DE8D9}"/>
              </a:ext>
            </a:extLst>
          </p:cNvPr>
          <p:cNvSpPr txBox="1"/>
          <p:nvPr/>
        </p:nvSpPr>
        <p:spPr>
          <a:xfrm>
            <a:off x="6872337" y="3768637"/>
            <a:ext cx="860426" cy="2616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100" dirty="0">
                <a:solidFill>
                  <a:schemeClr val="bg2"/>
                </a:solidFill>
                <a:latin typeface="+mj-lt"/>
              </a:rPr>
              <a:t>High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C79A171A-B36C-4DD3-9CF7-A31A96A31867}"/>
              </a:ext>
            </a:extLst>
          </p:cNvPr>
          <p:cNvSpPr txBox="1"/>
          <p:nvPr/>
        </p:nvSpPr>
        <p:spPr>
          <a:xfrm>
            <a:off x="6872337" y="4428063"/>
            <a:ext cx="860426" cy="2616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100" dirty="0">
                <a:solidFill>
                  <a:schemeClr val="bg2"/>
                </a:solidFill>
                <a:latin typeface="+mj-lt"/>
              </a:rPr>
              <a:t>Medium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5E28CA2-52A2-4528-9E31-9EB5CC98E002}"/>
              </a:ext>
            </a:extLst>
          </p:cNvPr>
          <p:cNvSpPr txBox="1"/>
          <p:nvPr/>
        </p:nvSpPr>
        <p:spPr>
          <a:xfrm>
            <a:off x="6872337" y="5080855"/>
            <a:ext cx="860426" cy="2616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100" dirty="0">
                <a:solidFill>
                  <a:schemeClr val="bg2"/>
                </a:solidFill>
                <a:latin typeface="+mj-lt"/>
              </a:rPr>
              <a:t>Low</a:t>
            </a:r>
          </a:p>
        </p:txBody>
      </p:sp>
      <p:sp>
        <p:nvSpPr>
          <p:cNvPr id="48" name="Title 47">
            <a:extLst>
              <a:ext uri="{FF2B5EF4-FFF2-40B4-BE49-F238E27FC236}">
                <a16:creationId xmlns:a16="http://schemas.microsoft.com/office/drawing/2014/main" id="{AA3FCF86-3D86-4E7F-B6D7-5D1C51E1228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Chart</a:t>
            </a:r>
            <a:endParaRPr lang="en-ID" dirty="0"/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8E4083B1-6F35-4881-84C6-F4CE34C14D35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8D56C77D-369F-4CCB-B41A-658A8B0E86C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6783B82C-2981-4C03-9A25-8FB52D07409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AF94377-F1EF-4F3B-BC9A-5B0D88EFD9B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D446EE56-6D64-48D2-82AF-F2D0E229FE5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ACB74742-8871-457F-9446-B9A32F021CC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31AD4379-9C34-4205-B017-3304F96D78D4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46106702-C4DC-4F88-A129-AC401E6410C3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EC509FB9-4749-4A00-9FE9-45EC0396DD7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528958FA-F9BF-47B9-B2FE-31DEEDCEAF9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FA1632E9-D81E-4DC7-838B-DD94E713780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C8FB595C-D158-4290-8603-A825FCBA90D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3E626BCA-5738-4DC0-839D-B5A1499933A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32859F0C-D08A-4712-9B9C-A8E636E2BCD3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6253185E-C295-4060-B2CE-BDCB85C7639F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998C4FB7-DBD3-47D1-BADB-070CEC782D6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27BA7A1E-3553-4928-AB03-143735D1476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771252AC-F0B2-4B2F-8823-62EE740469D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0A157767-BD55-4470-8C99-2A19D5FFA4C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3496A161-AA9A-4E21-BD56-F704115BD71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32BB9E6C-7D32-4A55-B035-91B914FA73D5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DFB0AED6-8436-49A1-8349-C7741695EC8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85A3A44-E835-4F71-90CB-0F3C5A28C67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B1A4CA25-5954-4EC0-885E-76E6B25EBF3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4FBB08F9-1F8C-4073-8980-583F0C4B040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DA7FC6C8-6310-4FF3-BC02-53DEF555220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14D345A-6181-4888-AFEC-27C4C003873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26DDAF50-937F-48F2-8ACA-52F8D0AF75C0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0341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2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2" grpId="0" animBg="1"/>
      <p:bldP spid="43" grpId="0" animBg="1"/>
      <p:bldP spid="44" grpId="0" animBg="1"/>
      <p:bldP spid="45" grpId="0"/>
      <p:bldP spid="46" grpId="0"/>
      <p:bldP spid="47" grpId="0"/>
      <p:bldP spid="48" grpId="0"/>
      <p:bldP spid="55" grpId="0" animBg="1"/>
      <p:bldP spid="62" grpId="0" animBg="1"/>
      <p:bldP spid="69" grpId="0" animBg="1"/>
      <p:bldP spid="76" grpId="0" animBg="1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B1F5F74D-9187-4C42-AF3B-A142772EFE63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E49230C0-FCF5-438C-ABFB-F33460A0A103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6CDA72B5-DF3A-49AE-8041-42A68ED1F57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387678FD-E164-4AB3-8529-076D7CC8AFA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3F45F9E1-010C-47AA-9BA9-4E481BE9B0F4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699594125"/>
              </p:ext>
            </p:extLst>
          </p:nvPr>
        </p:nvGraphicFramePr>
        <p:xfrm>
          <a:off x="787188" y="2607733"/>
          <a:ext cx="10617624" cy="243108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Rectangle 37">
            <a:extLst>
              <a:ext uri="{FF2B5EF4-FFF2-40B4-BE49-F238E27FC236}">
                <a16:creationId xmlns:a16="http://schemas.microsoft.com/office/drawing/2014/main" id="{BD8D4B45-CD34-4C16-AC3F-DAF4591C1C22}"/>
              </a:ext>
            </a:extLst>
          </p:cNvPr>
          <p:cNvSpPr/>
          <p:nvPr/>
        </p:nvSpPr>
        <p:spPr>
          <a:xfrm>
            <a:off x="2031560" y="1704022"/>
            <a:ext cx="725888" cy="725888"/>
          </a:xfrm>
          <a:prstGeom prst="rect">
            <a:avLst/>
          </a:pr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6137E565-4C90-44EC-BE62-8A521C12B26A}"/>
              </a:ext>
            </a:extLst>
          </p:cNvPr>
          <p:cNvSpPr/>
          <p:nvPr/>
        </p:nvSpPr>
        <p:spPr>
          <a:xfrm>
            <a:off x="7046202" y="1704022"/>
            <a:ext cx="725888" cy="725888"/>
          </a:xfrm>
          <a:prstGeom prst="rect">
            <a:avLst/>
          </a:pr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0CA7C688-BF5F-4CC7-96DE-4317627A1FA4}"/>
              </a:ext>
            </a:extLst>
          </p:cNvPr>
          <p:cNvSpPr/>
          <p:nvPr/>
        </p:nvSpPr>
        <p:spPr>
          <a:xfrm>
            <a:off x="4538881" y="1704022"/>
            <a:ext cx="725888" cy="725888"/>
          </a:xfrm>
          <a:prstGeom prst="rect">
            <a:avLst/>
          </a:prstGeom>
          <a:solidFill>
            <a:schemeClr val="accent2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478E2E58-38C6-4907-9B96-462AC15F319D}"/>
              </a:ext>
            </a:extLst>
          </p:cNvPr>
          <p:cNvSpPr/>
          <p:nvPr/>
        </p:nvSpPr>
        <p:spPr>
          <a:xfrm>
            <a:off x="9603446" y="1704022"/>
            <a:ext cx="725888" cy="725888"/>
          </a:xfrm>
          <a:prstGeom prst="rect">
            <a:avLst/>
          </a:prstGeom>
          <a:solidFill>
            <a:schemeClr val="accent4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435EFA8-237C-4118-8BB4-0041D764D1F6}"/>
              </a:ext>
            </a:extLst>
          </p:cNvPr>
          <p:cNvSpPr txBox="1"/>
          <p:nvPr/>
        </p:nvSpPr>
        <p:spPr>
          <a:xfrm>
            <a:off x="1305966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CDEF7A81-3440-4C21-A71E-5C6D685B0A74}"/>
              </a:ext>
            </a:extLst>
          </p:cNvPr>
          <p:cNvSpPr txBox="1"/>
          <p:nvPr/>
        </p:nvSpPr>
        <p:spPr>
          <a:xfrm>
            <a:off x="1468297" y="5269255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ID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21D0EEE6-B549-4191-A46D-DF86B70E365E}"/>
              </a:ext>
            </a:extLst>
          </p:cNvPr>
          <p:cNvSpPr txBox="1"/>
          <p:nvPr/>
        </p:nvSpPr>
        <p:spPr>
          <a:xfrm>
            <a:off x="3830359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B8CB3A2B-E3A9-4B7A-9C3E-C01D97E76D75}"/>
              </a:ext>
            </a:extLst>
          </p:cNvPr>
          <p:cNvSpPr txBox="1"/>
          <p:nvPr/>
        </p:nvSpPr>
        <p:spPr>
          <a:xfrm>
            <a:off x="3992690" y="5269256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2"/>
                </a:solidFill>
                <a:latin typeface="+mj-lt"/>
              </a:rPr>
              <a:t>Description</a:t>
            </a:r>
            <a:endParaRPr lang="en-ID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156F12A3-2E40-4CFC-BF60-F65EA2C2B98F}"/>
              </a:ext>
            </a:extLst>
          </p:cNvPr>
          <p:cNvSpPr txBox="1"/>
          <p:nvPr/>
        </p:nvSpPr>
        <p:spPr>
          <a:xfrm>
            <a:off x="6379004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EDCB334E-654A-488B-8803-B23E9A14D2D0}"/>
              </a:ext>
            </a:extLst>
          </p:cNvPr>
          <p:cNvSpPr txBox="1"/>
          <p:nvPr/>
        </p:nvSpPr>
        <p:spPr>
          <a:xfrm>
            <a:off x="6541335" y="5269256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3"/>
                </a:solidFill>
                <a:latin typeface="+mj-lt"/>
              </a:rPr>
              <a:t>Description</a:t>
            </a:r>
            <a:endParaRPr lang="en-ID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BA9118A0-4243-42B3-B5B8-0B687327B881}"/>
              </a:ext>
            </a:extLst>
          </p:cNvPr>
          <p:cNvSpPr txBox="1"/>
          <p:nvPr/>
        </p:nvSpPr>
        <p:spPr>
          <a:xfrm>
            <a:off x="8939657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F36E9029-C072-4BE5-9400-777758E2793C}"/>
              </a:ext>
            </a:extLst>
          </p:cNvPr>
          <p:cNvSpPr txBox="1"/>
          <p:nvPr/>
        </p:nvSpPr>
        <p:spPr>
          <a:xfrm>
            <a:off x="9101988" y="5269256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4"/>
                </a:solidFill>
                <a:latin typeface="+mj-lt"/>
              </a:rPr>
              <a:t>Description</a:t>
            </a:r>
            <a:endParaRPr lang="en-ID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50" name="Title 49">
            <a:extLst>
              <a:ext uri="{FF2B5EF4-FFF2-40B4-BE49-F238E27FC236}">
                <a16:creationId xmlns:a16="http://schemas.microsoft.com/office/drawing/2014/main" id="{08ED506A-EAD7-402A-B6B3-67EFCA28A02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Chart</a:t>
            </a:r>
            <a:endParaRPr lang="en-ID" dirty="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54B45862-7D09-4D2A-9DE5-97CD1E4B2CD8}"/>
              </a:ext>
            </a:extLst>
          </p:cNvPr>
          <p:cNvSpPr txBox="1"/>
          <p:nvPr/>
        </p:nvSpPr>
        <p:spPr>
          <a:xfrm>
            <a:off x="2031560" y="1902146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21.9K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6D5CB49-52B7-4BE0-90AE-829C22E037B8}"/>
              </a:ext>
            </a:extLst>
          </p:cNvPr>
          <p:cNvSpPr txBox="1"/>
          <p:nvPr/>
        </p:nvSpPr>
        <p:spPr>
          <a:xfrm>
            <a:off x="4538881" y="1897689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14.9K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3821A3CA-DBDF-4D55-9ADD-305BFD7EC617}"/>
              </a:ext>
            </a:extLst>
          </p:cNvPr>
          <p:cNvSpPr txBox="1"/>
          <p:nvPr/>
        </p:nvSpPr>
        <p:spPr>
          <a:xfrm>
            <a:off x="7046202" y="1897689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12.3K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2032715-76CF-4745-8389-6FB0F24D179A}"/>
              </a:ext>
            </a:extLst>
          </p:cNvPr>
          <p:cNvSpPr txBox="1"/>
          <p:nvPr/>
        </p:nvSpPr>
        <p:spPr>
          <a:xfrm>
            <a:off x="9603446" y="1897689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17.2K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373ADDD7-9501-4ACF-A2E8-7A0230CEB450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A9CFCEF6-43D6-4389-82A3-86E0CD3473D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8DFC0C91-535C-448D-8C28-8347813625F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E11662C4-84BD-41E1-B862-C39A88EB7DE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5A6B227B-EF0E-4A55-A186-FC79BC3B4B7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C1C2067-2789-4F64-9DF8-F64860C96A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1" name="Graphic 6">
            <a:extLst>
              <a:ext uri="{FF2B5EF4-FFF2-40B4-BE49-F238E27FC236}">
                <a16:creationId xmlns:a16="http://schemas.microsoft.com/office/drawing/2014/main" id="{C63D0682-7290-4599-A436-B1B4E5502EB9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7F9E686E-91EA-42CD-A1BD-1A86A3FED6D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D20CA2A4-FD1A-4294-81B1-5CA87270B21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96978A96-1603-443C-89D4-CE72532C06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EDB9296B-1850-4206-8FD4-FDC1DF3F4BF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3E1B53C7-5E5F-4849-B978-E27C6B6074F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DD64ECA6-C906-4988-B546-AD1510E84EF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8" name="Graphic 6">
            <a:extLst>
              <a:ext uri="{FF2B5EF4-FFF2-40B4-BE49-F238E27FC236}">
                <a16:creationId xmlns:a16="http://schemas.microsoft.com/office/drawing/2014/main" id="{6F55F3FE-7F93-4F4A-9923-ACA1947A37C6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9" name="Group 68">
            <a:extLst>
              <a:ext uri="{FF2B5EF4-FFF2-40B4-BE49-F238E27FC236}">
                <a16:creationId xmlns:a16="http://schemas.microsoft.com/office/drawing/2014/main" id="{CF918A21-CAFE-4AEE-9B6F-2F8B5366324F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F4056792-6016-460B-B9AA-F770779F6BB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42651F12-E244-4F5D-8DD8-B8FBC94E4B2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B8B002E-46F0-404A-806F-1DFAF15A2EE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B5C4E86D-2C56-4066-8BD4-6C0CF97BF9A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6F9DFD79-317A-4BE3-866D-8E0FD9DFD7F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2143AA07-E776-4EAE-9ABB-B1B8E392A71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D22A6953-0094-487C-900F-D81EE69C57E3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B7061EDE-69AF-4175-B977-BCEB91E1A59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53C28B5E-816B-4FC0-89EA-55C4CF61843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372266EE-2719-4C4A-BCD2-F7083273751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60F6F9C9-B633-4752-A852-9849C22B711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F0C26B0A-E237-4451-B785-E1234921420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2" name="Graphic 6">
            <a:extLst>
              <a:ext uri="{FF2B5EF4-FFF2-40B4-BE49-F238E27FC236}">
                <a16:creationId xmlns:a16="http://schemas.microsoft.com/office/drawing/2014/main" id="{8273202C-91F7-41A1-944E-E51A02E186A7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8569452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3000"/>
                            </p:stCondLst>
                            <p:childTnLst>
                              <p:par>
                                <p:cTn id="5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3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4000"/>
                            </p:stCondLst>
                            <p:childTnLst>
                              <p:par>
                                <p:cTn id="8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4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 animBg="1"/>
      <p:bldP spid="39" grpId="0" animBg="1"/>
      <p:bldP spid="40" grpId="0" animBg="1"/>
      <p:bldP spid="41" grpId="0" animBg="1"/>
      <p:bldP spid="42" grpId="0"/>
      <p:bldP spid="43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2" grpId="0"/>
      <p:bldP spid="53" grpId="0"/>
      <p:bldP spid="54" grpId="0"/>
      <p:bldP spid="61" grpId="0" animBg="1"/>
      <p:bldP spid="68" grpId="0" animBg="1"/>
      <p:bldP spid="75" grpId="0" animBg="1"/>
      <p:bldP spid="82" grpId="0" animBg="1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3F0A6FAE-3FB7-43D7-8A9C-C033003BAB76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0774BBDE-CC09-4BAA-96FF-BAB2831931C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BEA49FE8-07D8-4130-A17D-93AAA6A60356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083C5546-25E3-4FD1-AA35-937F797D9B7D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69" name="Group 68">
            <a:extLst>
              <a:ext uri="{FF2B5EF4-FFF2-40B4-BE49-F238E27FC236}">
                <a16:creationId xmlns:a16="http://schemas.microsoft.com/office/drawing/2014/main" id="{E847BA64-BD88-41B1-9739-7E3DA4923774}"/>
              </a:ext>
            </a:extLst>
          </p:cNvPr>
          <p:cNvGrpSpPr/>
          <p:nvPr/>
        </p:nvGrpSpPr>
        <p:grpSpPr>
          <a:xfrm>
            <a:off x="6132578" y="2448647"/>
            <a:ext cx="5410200" cy="3328988"/>
            <a:chOff x="6105525" y="2093913"/>
            <a:chExt cx="5410200" cy="3328988"/>
          </a:xfrm>
          <a:solidFill>
            <a:schemeClr val="accent1">
              <a:lumMod val="40000"/>
              <a:lumOff val="60000"/>
            </a:schemeClr>
          </a:solidFill>
        </p:grpSpPr>
        <p:grpSp>
          <p:nvGrpSpPr>
            <p:cNvPr id="70" name="Group 261">
              <a:extLst>
                <a:ext uri="{FF2B5EF4-FFF2-40B4-BE49-F238E27FC236}">
                  <a16:creationId xmlns:a16="http://schemas.microsoft.com/office/drawing/2014/main" id="{C13CB3D7-63AD-47F2-8BCB-345282F1DD25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6370638" y="2349501"/>
              <a:ext cx="4953000" cy="2430463"/>
              <a:chOff x="4013" y="1480"/>
              <a:chExt cx="3120" cy="1531"/>
            </a:xfrm>
            <a:grpFill/>
          </p:grpSpPr>
          <p:sp>
            <p:nvSpPr>
              <p:cNvPr id="165" name="Freeform 61">
                <a:extLst>
                  <a:ext uri="{FF2B5EF4-FFF2-40B4-BE49-F238E27FC236}">
                    <a16:creationId xmlns:a16="http://schemas.microsoft.com/office/drawing/2014/main" id="{7AB079D8-982C-4AF8-86C2-A7D6EC56F1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5" y="1986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6" name="Line 62">
                <a:extLst>
                  <a:ext uri="{FF2B5EF4-FFF2-40B4-BE49-F238E27FC236}">
                    <a16:creationId xmlns:a16="http://schemas.microsoft.com/office/drawing/2014/main" id="{675FB940-486E-4101-A792-C1C48EFC0B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45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7" name="Freeform 63">
                <a:extLst>
                  <a:ext uri="{FF2B5EF4-FFF2-40B4-BE49-F238E27FC236}">
                    <a16:creationId xmlns:a16="http://schemas.microsoft.com/office/drawing/2014/main" id="{A320BD32-6E2F-4A26-A15D-3106B09949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4" y="1984"/>
                <a:ext cx="4" cy="5"/>
              </a:xfrm>
              <a:custGeom>
                <a:avLst/>
                <a:gdLst>
                  <a:gd name="T0" fmla="*/ 3 w 4"/>
                  <a:gd name="T1" fmla="*/ 5 h 5"/>
                  <a:gd name="T2" fmla="*/ 0 w 4"/>
                  <a:gd name="T3" fmla="*/ 4 h 5"/>
                  <a:gd name="T4" fmla="*/ 2 w 4"/>
                  <a:gd name="T5" fmla="*/ 0 h 5"/>
                  <a:gd name="T6" fmla="*/ 4 w 4"/>
                  <a:gd name="T7" fmla="*/ 2 h 5"/>
                  <a:gd name="T8" fmla="*/ 3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8" name="Freeform 64">
                <a:extLst>
                  <a:ext uri="{FF2B5EF4-FFF2-40B4-BE49-F238E27FC236}">
                    <a16:creationId xmlns:a16="http://schemas.microsoft.com/office/drawing/2014/main" id="{F906BC50-F3A7-4D12-A742-1CE996C521B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986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9" name="Line 65">
                <a:extLst>
                  <a:ext uri="{FF2B5EF4-FFF2-40B4-BE49-F238E27FC236}">
                    <a16:creationId xmlns:a16="http://schemas.microsoft.com/office/drawing/2014/main" id="{EDD70D44-F1A6-4ABB-B9B2-39A784F6F2D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43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0" name="Freeform 66">
                <a:extLst>
                  <a:ext uri="{FF2B5EF4-FFF2-40B4-BE49-F238E27FC236}">
                    <a16:creationId xmlns:a16="http://schemas.microsoft.com/office/drawing/2014/main" id="{A7AFFDCF-28C6-4639-87CB-849C1A8647E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8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1" name="Freeform 67">
                <a:extLst>
                  <a:ext uri="{FF2B5EF4-FFF2-40B4-BE49-F238E27FC236}">
                    <a16:creationId xmlns:a16="http://schemas.microsoft.com/office/drawing/2014/main" id="{C4203E11-F189-49BB-BF71-43170F252DD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8"/>
                <a:ext cx="3" cy="1"/>
              </a:xfrm>
              <a:custGeom>
                <a:avLst/>
                <a:gdLst>
                  <a:gd name="T0" fmla="*/ 0 w 3"/>
                  <a:gd name="T1" fmla="*/ 0 h 1"/>
                  <a:gd name="T2" fmla="*/ 3 w 3"/>
                  <a:gd name="T3" fmla="*/ 1 h 1"/>
                  <a:gd name="T4" fmla="*/ 0 w 3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0" y="0"/>
                    </a:moveTo>
                    <a:lnTo>
                      <a:pt x="3" y="1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2" name="Line 68">
                <a:extLst>
                  <a:ext uri="{FF2B5EF4-FFF2-40B4-BE49-F238E27FC236}">
                    <a16:creationId xmlns:a16="http://schemas.microsoft.com/office/drawing/2014/main" id="{8944382F-B5A5-4D4C-BAF9-61961D0C47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93" y="18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3" name="Freeform 69">
                <a:extLst>
                  <a:ext uri="{FF2B5EF4-FFF2-40B4-BE49-F238E27FC236}">
                    <a16:creationId xmlns:a16="http://schemas.microsoft.com/office/drawing/2014/main" id="{B5041FBC-E84B-412A-B344-74659E1703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6"/>
                <a:ext cx="3" cy="5"/>
              </a:xfrm>
              <a:custGeom>
                <a:avLst/>
                <a:gdLst>
                  <a:gd name="T0" fmla="*/ 2 w 3"/>
                  <a:gd name="T1" fmla="*/ 5 h 5"/>
                  <a:gd name="T2" fmla="*/ 0 w 3"/>
                  <a:gd name="T3" fmla="*/ 3 h 5"/>
                  <a:gd name="T4" fmla="*/ 1 w 3"/>
                  <a:gd name="T5" fmla="*/ 0 h 5"/>
                  <a:gd name="T6" fmla="*/ 3 w 3"/>
                  <a:gd name="T7" fmla="*/ 2 h 5"/>
                  <a:gd name="T8" fmla="*/ 2 w 3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5">
                    <a:moveTo>
                      <a:pt x="2" y="5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2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4" name="Freeform 70">
                <a:extLst>
                  <a:ext uri="{FF2B5EF4-FFF2-40B4-BE49-F238E27FC236}">
                    <a16:creationId xmlns:a16="http://schemas.microsoft.com/office/drawing/2014/main" id="{8BD8E678-DFB8-407F-9AA8-174BFEC40C7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6" y="1808"/>
                <a:ext cx="2" cy="1"/>
              </a:xfrm>
              <a:custGeom>
                <a:avLst/>
                <a:gdLst>
                  <a:gd name="T0" fmla="*/ 0 w 2"/>
                  <a:gd name="T1" fmla="*/ 1 h 1"/>
                  <a:gd name="T2" fmla="*/ 2 w 2"/>
                  <a:gd name="T3" fmla="*/ 0 h 1"/>
                  <a:gd name="T4" fmla="*/ 0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0" y="1"/>
                    </a:moveTo>
                    <a:lnTo>
                      <a:pt x="2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5" name="Line 71">
                <a:extLst>
                  <a:ext uri="{FF2B5EF4-FFF2-40B4-BE49-F238E27FC236}">
                    <a16:creationId xmlns:a16="http://schemas.microsoft.com/office/drawing/2014/main" id="{2D6C6BEE-6B95-4A14-BF6D-0ED93C0CEA1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96" y="1808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6" name="Freeform 72">
                <a:extLst>
                  <a:ext uri="{FF2B5EF4-FFF2-40B4-BE49-F238E27FC236}">
                    <a16:creationId xmlns:a16="http://schemas.microsoft.com/office/drawing/2014/main" id="{C922B27B-6090-46E2-86CA-F9644C6B20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5" y="1806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7" name="Freeform 73">
                <a:extLst>
                  <a:ext uri="{FF2B5EF4-FFF2-40B4-BE49-F238E27FC236}">
                    <a16:creationId xmlns:a16="http://schemas.microsoft.com/office/drawing/2014/main" id="{91AAE7C3-1EB2-47E4-9275-69E41D5DA06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5" y="2309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8" name="Line 74">
                <a:extLst>
                  <a:ext uri="{FF2B5EF4-FFF2-40B4-BE49-F238E27FC236}">
                    <a16:creationId xmlns:a16="http://schemas.microsoft.com/office/drawing/2014/main" id="{7D0923D6-75F9-4737-BAA1-0878D56EC42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85" y="2309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9" name="Freeform 75">
                <a:extLst>
                  <a:ext uri="{FF2B5EF4-FFF2-40B4-BE49-F238E27FC236}">
                    <a16:creationId xmlns:a16="http://schemas.microsoft.com/office/drawing/2014/main" id="{37C13C72-85E4-4368-AF9A-315C89D073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4" y="2307"/>
                <a:ext cx="5" cy="5"/>
              </a:xfrm>
              <a:custGeom>
                <a:avLst/>
                <a:gdLst>
                  <a:gd name="T0" fmla="*/ 3 w 5"/>
                  <a:gd name="T1" fmla="*/ 5 h 5"/>
                  <a:gd name="T2" fmla="*/ 0 w 5"/>
                  <a:gd name="T3" fmla="*/ 4 h 5"/>
                  <a:gd name="T4" fmla="*/ 2 w 5"/>
                  <a:gd name="T5" fmla="*/ 0 h 5"/>
                  <a:gd name="T6" fmla="*/ 5 w 5"/>
                  <a:gd name="T7" fmla="*/ 2 h 5"/>
                  <a:gd name="T8" fmla="*/ 3 w 5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5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0" name="Freeform 76">
                <a:extLst>
                  <a:ext uri="{FF2B5EF4-FFF2-40B4-BE49-F238E27FC236}">
                    <a16:creationId xmlns:a16="http://schemas.microsoft.com/office/drawing/2014/main" id="{B5109F26-A046-4DA9-824F-64317BDCBF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9"/>
                <a:ext cx="3" cy="2"/>
              </a:xfrm>
              <a:custGeom>
                <a:avLst/>
                <a:gdLst>
                  <a:gd name="T0" fmla="*/ 3 w 3"/>
                  <a:gd name="T1" fmla="*/ 0 h 2"/>
                  <a:gd name="T2" fmla="*/ 0 w 3"/>
                  <a:gd name="T3" fmla="*/ 2 h 2"/>
                  <a:gd name="T4" fmla="*/ 3 w 3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2">
                    <a:moveTo>
                      <a:pt x="3" y="0"/>
                    </a:moveTo>
                    <a:lnTo>
                      <a:pt x="0" y="2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1" name="Line 77">
                <a:extLst>
                  <a:ext uri="{FF2B5EF4-FFF2-40B4-BE49-F238E27FC236}">
                    <a16:creationId xmlns:a16="http://schemas.microsoft.com/office/drawing/2014/main" id="{0960B90B-EB01-48C8-89F6-7106877E712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82" y="2309"/>
                <a:ext cx="3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2" name="Freeform 78">
                <a:extLst>
                  <a:ext uri="{FF2B5EF4-FFF2-40B4-BE49-F238E27FC236}">
                    <a16:creationId xmlns:a16="http://schemas.microsoft.com/office/drawing/2014/main" id="{134AA533-DF96-47CB-A9CE-59E7C7DC314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7"/>
                <a:ext cx="4" cy="5"/>
              </a:xfrm>
              <a:custGeom>
                <a:avLst/>
                <a:gdLst>
                  <a:gd name="T0" fmla="*/ 2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2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2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3" name="Freeform 79">
                <a:extLst>
                  <a:ext uri="{FF2B5EF4-FFF2-40B4-BE49-F238E27FC236}">
                    <a16:creationId xmlns:a16="http://schemas.microsoft.com/office/drawing/2014/main" id="{F9A5ED65-A229-408E-87B3-1D2F83CE35A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4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4" name="Line 80">
                <a:extLst>
                  <a:ext uri="{FF2B5EF4-FFF2-40B4-BE49-F238E27FC236}">
                    <a16:creationId xmlns:a16="http://schemas.microsoft.com/office/drawing/2014/main" id="{6E4F98AA-4022-4E4E-83E2-799DD2DEFA5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41" y="2514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5" name="Freeform 81">
                <a:extLst>
                  <a:ext uri="{FF2B5EF4-FFF2-40B4-BE49-F238E27FC236}">
                    <a16:creationId xmlns:a16="http://schemas.microsoft.com/office/drawing/2014/main" id="{E914B9C5-B8B2-4A2E-8B2C-610E9D1ED1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4"/>
                <a:ext cx="5" cy="4"/>
              </a:xfrm>
              <a:custGeom>
                <a:avLst/>
                <a:gdLst>
                  <a:gd name="T0" fmla="*/ 3 w 5"/>
                  <a:gd name="T1" fmla="*/ 4 h 4"/>
                  <a:gd name="T2" fmla="*/ 0 w 5"/>
                  <a:gd name="T3" fmla="*/ 2 h 4"/>
                  <a:gd name="T4" fmla="*/ 2 w 5"/>
                  <a:gd name="T5" fmla="*/ 0 h 4"/>
                  <a:gd name="T6" fmla="*/ 5 w 5"/>
                  <a:gd name="T7" fmla="*/ 1 h 4"/>
                  <a:gd name="T8" fmla="*/ 3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3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5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6" name="Freeform 82">
                <a:extLst>
                  <a:ext uri="{FF2B5EF4-FFF2-40B4-BE49-F238E27FC236}">
                    <a16:creationId xmlns:a16="http://schemas.microsoft.com/office/drawing/2014/main" id="{4E2A3818-9DEA-430A-8AB8-EDB76331A48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2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7" name="Line 83">
                <a:extLst>
                  <a:ext uri="{FF2B5EF4-FFF2-40B4-BE49-F238E27FC236}">
                    <a16:creationId xmlns:a16="http://schemas.microsoft.com/office/drawing/2014/main" id="{AE9C8391-5A7B-4CCA-91D5-CFC4C9E3F1A7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41" y="2512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8" name="Freeform 84">
                <a:extLst>
                  <a:ext uri="{FF2B5EF4-FFF2-40B4-BE49-F238E27FC236}">
                    <a16:creationId xmlns:a16="http://schemas.microsoft.com/office/drawing/2014/main" id="{D420E551-A605-4A80-ABA6-E19886ED154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1"/>
                <a:ext cx="5" cy="4"/>
              </a:xfrm>
              <a:custGeom>
                <a:avLst/>
                <a:gdLst>
                  <a:gd name="T0" fmla="*/ 2 w 5"/>
                  <a:gd name="T1" fmla="*/ 4 h 4"/>
                  <a:gd name="T2" fmla="*/ 0 w 5"/>
                  <a:gd name="T3" fmla="*/ 1 h 4"/>
                  <a:gd name="T4" fmla="*/ 3 w 5"/>
                  <a:gd name="T5" fmla="*/ 0 h 4"/>
                  <a:gd name="T6" fmla="*/ 5 w 5"/>
                  <a:gd name="T7" fmla="*/ 3 h 4"/>
                  <a:gd name="T8" fmla="*/ 2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5" y="3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9" name="Freeform 85">
                <a:extLst>
                  <a:ext uri="{FF2B5EF4-FFF2-40B4-BE49-F238E27FC236}">
                    <a16:creationId xmlns:a16="http://schemas.microsoft.com/office/drawing/2014/main" id="{E8FFB341-9F79-4D1E-90C9-327188E8E35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9" y="2397"/>
                <a:ext cx="13" cy="8"/>
              </a:xfrm>
              <a:custGeom>
                <a:avLst/>
                <a:gdLst>
                  <a:gd name="T0" fmla="*/ 6 w 20"/>
                  <a:gd name="T1" fmla="*/ 1 h 13"/>
                  <a:gd name="T2" fmla="*/ 18 w 20"/>
                  <a:gd name="T3" fmla="*/ 5 h 13"/>
                  <a:gd name="T4" fmla="*/ 6 w 20"/>
                  <a:gd name="T5" fmla="*/ 1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0" h="13">
                    <a:moveTo>
                      <a:pt x="6" y="1"/>
                    </a:moveTo>
                    <a:cubicBezTo>
                      <a:pt x="13" y="0"/>
                      <a:pt x="13" y="5"/>
                      <a:pt x="18" y="5"/>
                    </a:cubicBezTo>
                    <a:cubicBezTo>
                      <a:pt x="20" y="13"/>
                      <a:pt x="0" y="11"/>
                      <a:pt x="6" y="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0" name="Freeform 86">
                <a:extLst>
                  <a:ext uri="{FF2B5EF4-FFF2-40B4-BE49-F238E27FC236}">
                    <a16:creationId xmlns:a16="http://schemas.microsoft.com/office/drawing/2014/main" id="{4D8FFFB5-F547-474A-9053-0F38BA8D95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100" y="2395"/>
                <a:ext cx="12" cy="10"/>
              </a:xfrm>
              <a:custGeom>
                <a:avLst/>
                <a:gdLst>
                  <a:gd name="T0" fmla="*/ 11 w 20"/>
                  <a:gd name="T1" fmla="*/ 15 h 15"/>
                  <a:gd name="T2" fmla="*/ 2 w 20"/>
                  <a:gd name="T3" fmla="*/ 10 h 15"/>
                  <a:gd name="T4" fmla="*/ 3 w 20"/>
                  <a:gd name="T5" fmla="*/ 2 h 15"/>
                  <a:gd name="T6" fmla="*/ 3 w 20"/>
                  <a:gd name="T7" fmla="*/ 1 h 15"/>
                  <a:gd name="T8" fmla="*/ 5 w 20"/>
                  <a:gd name="T9" fmla="*/ 1 h 15"/>
                  <a:gd name="T10" fmla="*/ 14 w 20"/>
                  <a:gd name="T11" fmla="*/ 3 h 15"/>
                  <a:gd name="T12" fmla="*/ 17 w 20"/>
                  <a:gd name="T13" fmla="*/ 5 h 15"/>
                  <a:gd name="T14" fmla="*/ 19 w 20"/>
                  <a:gd name="T15" fmla="*/ 5 h 15"/>
                  <a:gd name="T16" fmla="*/ 20 w 20"/>
                  <a:gd name="T17" fmla="*/ 7 h 15"/>
                  <a:gd name="T18" fmla="*/ 19 w 20"/>
                  <a:gd name="T19" fmla="*/ 12 h 15"/>
                  <a:gd name="T20" fmla="*/ 11 w 20"/>
                  <a:gd name="T21" fmla="*/ 15 h 15"/>
                  <a:gd name="T22" fmla="*/ 7 w 20"/>
                  <a:gd name="T23" fmla="*/ 6 h 15"/>
                  <a:gd name="T24" fmla="*/ 7 w 20"/>
                  <a:gd name="T25" fmla="*/ 8 h 15"/>
                  <a:gd name="T26" fmla="*/ 13 w 20"/>
                  <a:gd name="T27" fmla="*/ 9 h 15"/>
                  <a:gd name="T28" fmla="*/ 11 w 20"/>
                  <a:gd name="T29" fmla="*/ 7 h 15"/>
                  <a:gd name="T30" fmla="*/ 7 w 20"/>
                  <a:gd name="T31" fmla="*/ 6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20" h="15">
                    <a:moveTo>
                      <a:pt x="11" y="15"/>
                    </a:moveTo>
                    <a:cubicBezTo>
                      <a:pt x="8" y="15"/>
                      <a:pt x="4" y="14"/>
                      <a:pt x="2" y="10"/>
                    </a:cubicBezTo>
                    <a:cubicBezTo>
                      <a:pt x="1" y="9"/>
                      <a:pt x="0" y="6"/>
                      <a:pt x="3" y="2"/>
                    </a:cubicBezTo>
                    <a:cubicBezTo>
                      <a:pt x="3" y="1"/>
                      <a:pt x="3" y="1"/>
                      <a:pt x="3" y="1"/>
                    </a:cubicBezTo>
                    <a:cubicBezTo>
                      <a:pt x="5" y="1"/>
                      <a:pt x="5" y="1"/>
                      <a:pt x="5" y="1"/>
                    </a:cubicBezTo>
                    <a:cubicBezTo>
                      <a:pt x="10" y="0"/>
                      <a:pt x="12" y="2"/>
                      <a:pt x="14" y="3"/>
                    </a:cubicBezTo>
                    <a:cubicBezTo>
                      <a:pt x="15" y="4"/>
                      <a:pt x="16" y="5"/>
                      <a:pt x="17" y="5"/>
                    </a:cubicBezTo>
                    <a:cubicBezTo>
                      <a:pt x="19" y="5"/>
                      <a:pt x="19" y="5"/>
                      <a:pt x="19" y="5"/>
                    </a:cubicBezTo>
                    <a:cubicBezTo>
                      <a:pt x="20" y="7"/>
                      <a:pt x="20" y="7"/>
                      <a:pt x="20" y="7"/>
                    </a:cubicBezTo>
                    <a:cubicBezTo>
                      <a:pt x="20" y="9"/>
                      <a:pt x="20" y="11"/>
                      <a:pt x="19" y="12"/>
                    </a:cubicBezTo>
                    <a:cubicBezTo>
                      <a:pt x="17" y="14"/>
                      <a:pt x="14" y="15"/>
                      <a:pt x="11" y="15"/>
                    </a:cubicBezTo>
                    <a:close/>
                    <a:moveTo>
                      <a:pt x="7" y="6"/>
                    </a:moveTo>
                    <a:cubicBezTo>
                      <a:pt x="7" y="7"/>
                      <a:pt x="7" y="7"/>
                      <a:pt x="7" y="8"/>
                    </a:cubicBezTo>
                    <a:cubicBezTo>
                      <a:pt x="8" y="9"/>
                      <a:pt x="11" y="10"/>
                      <a:pt x="13" y="9"/>
                    </a:cubicBezTo>
                    <a:cubicBezTo>
                      <a:pt x="12" y="9"/>
                      <a:pt x="11" y="8"/>
                      <a:pt x="11" y="7"/>
                    </a:cubicBezTo>
                    <a:cubicBezTo>
                      <a:pt x="9" y="7"/>
                      <a:pt x="8" y="6"/>
                      <a:pt x="7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1" name="Freeform 87">
                <a:extLst>
                  <a:ext uri="{FF2B5EF4-FFF2-40B4-BE49-F238E27FC236}">
                    <a16:creationId xmlns:a16="http://schemas.microsoft.com/office/drawing/2014/main" id="{1A97B861-AE46-4E20-83FB-278EB95C5A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4"/>
                <a:ext cx="2" cy="3"/>
              </a:xfrm>
              <a:custGeom>
                <a:avLst/>
                <a:gdLst>
                  <a:gd name="T0" fmla="*/ 0 w 2"/>
                  <a:gd name="T1" fmla="*/ 3 h 3"/>
                  <a:gd name="T2" fmla="*/ 2 w 2"/>
                  <a:gd name="T3" fmla="*/ 0 h 3"/>
                  <a:gd name="T4" fmla="*/ 0 w 2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3">
                    <a:moveTo>
                      <a:pt x="0" y="3"/>
                    </a:moveTo>
                    <a:lnTo>
                      <a:pt x="2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2" name="Line 88">
                <a:extLst>
                  <a:ext uri="{FF2B5EF4-FFF2-40B4-BE49-F238E27FC236}">
                    <a16:creationId xmlns:a16="http://schemas.microsoft.com/office/drawing/2014/main" id="{DA229EC1-D182-4BDC-B45C-89781B108A0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4018" y="1514"/>
                <a:ext cx="2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3" name="Freeform 89">
                <a:extLst>
                  <a:ext uri="{FF2B5EF4-FFF2-40B4-BE49-F238E27FC236}">
                    <a16:creationId xmlns:a16="http://schemas.microsoft.com/office/drawing/2014/main" id="{A2E2F821-C7F8-4068-A880-A22C3FA632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4" name="Freeform 90">
                <a:extLst>
                  <a:ext uri="{FF2B5EF4-FFF2-40B4-BE49-F238E27FC236}">
                    <a16:creationId xmlns:a16="http://schemas.microsoft.com/office/drawing/2014/main" id="{91165A20-ABAE-4FE3-A60D-7D1FA393585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3" y="1514"/>
                <a:ext cx="7" cy="0"/>
              </a:xfrm>
              <a:custGeom>
                <a:avLst/>
                <a:gdLst>
                  <a:gd name="T0" fmla="*/ 0 w 10"/>
                  <a:gd name="T1" fmla="*/ 10 w 10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</a:cxnLst>
                <a:rect l="0" t="0" r="r" b="b"/>
                <a:pathLst>
                  <a:path w="10">
                    <a:moveTo>
                      <a:pt x="0" y="0"/>
                    </a:moveTo>
                    <a:cubicBezTo>
                      <a:pt x="3" y="0"/>
                      <a:pt x="7" y="0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5" name="Rectangle 91">
                <a:extLst>
                  <a:ext uri="{FF2B5EF4-FFF2-40B4-BE49-F238E27FC236}">
                    <a16:creationId xmlns:a16="http://schemas.microsoft.com/office/drawing/2014/main" id="{3FA403F8-BC9B-4F8D-B4B1-1700EA6800BE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4013" y="1513"/>
                <a:ext cx="7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6" name="Freeform 92">
                <a:extLst>
                  <a:ext uri="{FF2B5EF4-FFF2-40B4-BE49-F238E27FC236}">
                    <a16:creationId xmlns:a16="http://schemas.microsoft.com/office/drawing/2014/main" id="{C5B42726-3EDD-4D25-A119-52948A5BF5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2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7" name="Line 93">
                <a:extLst>
                  <a:ext uri="{FF2B5EF4-FFF2-40B4-BE49-F238E27FC236}">
                    <a16:creationId xmlns:a16="http://schemas.microsoft.com/office/drawing/2014/main" id="{8E34C26B-00D9-405A-ADFB-D2F3AC1686F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4018" y="1512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8" name="Freeform 94">
                <a:extLst>
                  <a:ext uri="{FF2B5EF4-FFF2-40B4-BE49-F238E27FC236}">
                    <a16:creationId xmlns:a16="http://schemas.microsoft.com/office/drawing/2014/main" id="{D908C5BA-434C-4A55-82B4-C4D30166180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1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2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9" name="Freeform 95">
                <a:extLst>
                  <a:ext uri="{FF2B5EF4-FFF2-40B4-BE49-F238E27FC236}">
                    <a16:creationId xmlns:a16="http://schemas.microsoft.com/office/drawing/2014/main" id="{B4503901-F4D8-4E55-8CAB-DEE544673A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2" y="1614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0" name="Line 96">
                <a:extLst>
                  <a:ext uri="{FF2B5EF4-FFF2-40B4-BE49-F238E27FC236}">
                    <a16:creationId xmlns:a16="http://schemas.microsoft.com/office/drawing/2014/main" id="{49B4A40E-DB83-49FC-BBD1-7CF3BC97746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32" y="1614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1" name="Freeform 97">
                <a:extLst>
                  <a:ext uri="{FF2B5EF4-FFF2-40B4-BE49-F238E27FC236}">
                    <a16:creationId xmlns:a16="http://schemas.microsoft.com/office/drawing/2014/main" id="{B2D7C953-F82F-46ED-8E5C-9D8BF2CDD1A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1" y="1613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2" name="Freeform 98">
                <a:extLst>
                  <a:ext uri="{FF2B5EF4-FFF2-40B4-BE49-F238E27FC236}">
                    <a16:creationId xmlns:a16="http://schemas.microsoft.com/office/drawing/2014/main" id="{648BDBA4-6558-4681-98D8-ED7651F48F3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1635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3" name="Line 99">
                <a:extLst>
                  <a:ext uri="{FF2B5EF4-FFF2-40B4-BE49-F238E27FC236}">
                    <a16:creationId xmlns:a16="http://schemas.microsoft.com/office/drawing/2014/main" id="{399818B0-728F-408E-8013-247EB05A5DB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16" y="1635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4" name="Freeform 100">
                <a:extLst>
                  <a:ext uri="{FF2B5EF4-FFF2-40B4-BE49-F238E27FC236}">
                    <a16:creationId xmlns:a16="http://schemas.microsoft.com/office/drawing/2014/main" id="{A14F0C62-7E1F-4683-82CB-5980518E277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5" y="163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5" name="Freeform 101">
                <a:extLst>
                  <a:ext uri="{FF2B5EF4-FFF2-40B4-BE49-F238E27FC236}">
                    <a16:creationId xmlns:a16="http://schemas.microsoft.com/office/drawing/2014/main" id="{3215079E-1D35-4C85-9B8E-F37791E0BD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3" y="1736"/>
                <a:ext cx="0" cy="2"/>
              </a:xfrm>
              <a:custGeom>
                <a:avLst/>
                <a:gdLst>
                  <a:gd name="T0" fmla="*/ 2 h 2"/>
                  <a:gd name="T1" fmla="*/ 0 h 2"/>
                  <a:gd name="T2" fmla="*/ 2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2"/>
                    </a:moveTo>
                    <a:lnTo>
                      <a:pt x="0" y="0"/>
                    </a:lnTo>
                    <a:lnTo>
                      <a:pt x="0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6" name="Line 102">
                <a:extLst>
                  <a:ext uri="{FF2B5EF4-FFF2-40B4-BE49-F238E27FC236}">
                    <a16:creationId xmlns:a16="http://schemas.microsoft.com/office/drawing/2014/main" id="{65F94518-5843-4F53-9388-B3BB1BB6850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133" y="1736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7" name="Rectangle 103">
                <a:extLst>
                  <a:ext uri="{FF2B5EF4-FFF2-40B4-BE49-F238E27FC236}">
                    <a16:creationId xmlns:a16="http://schemas.microsoft.com/office/drawing/2014/main" id="{DCDA1406-8A48-475D-A0A4-8160798F3D4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2" y="1736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8" name="Freeform 104">
                <a:extLst>
                  <a:ext uri="{FF2B5EF4-FFF2-40B4-BE49-F238E27FC236}">
                    <a16:creationId xmlns:a16="http://schemas.microsoft.com/office/drawing/2014/main" id="{43BF14AB-4717-4AF4-8635-DC04B43E52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9" y="1736"/>
                <a:ext cx="4" cy="6"/>
              </a:xfrm>
              <a:custGeom>
                <a:avLst/>
                <a:gdLst>
                  <a:gd name="T0" fmla="*/ 0 w 6"/>
                  <a:gd name="T1" fmla="*/ 10 h 10"/>
                  <a:gd name="T2" fmla="*/ 6 w 6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6" h="10">
                    <a:moveTo>
                      <a:pt x="0" y="10"/>
                    </a:moveTo>
                    <a:cubicBezTo>
                      <a:pt x="3" y="6"/>
                      <a:pt x="4" y="3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9" name="Freeform 105">
                <a:extLst>
                  <a:ext uri="{FF2B5EF4-FFF2-40B4-BE49-F238E27FC236}">
                    <a16:creationId xmlns:a16="http://schemas.microsoft.com/office/drawing/2014/main" id="{FFB45191-26D4-46C7-959F-7286F3BBA09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8" y="1734"/>
                <a:ext cx="7" cy="9"/>
              </a:xfrm>
              <a:custGeom>
                <a:avLst/>
                <a:gdLst>
                  <a:gd name="T0" fmla="*/ 5 w 11"/>
                  <a:gd name="T1" fmla="*/ 14 h 14"/>
                  <a:gd name="T2" fmla="*/ 0 w 11"/>
                  <a:gd name="T3" fmla="*/ 11 h 14"/>
                  <a:gd name="T4" fmla="*/ 3 w 11"/>
                  <a:gd name="T5" fmla="*/ 5 h 14"/>
                  <a:gd name="T6" fmla="*/ 6 w 11"/>
                  <a:gd name="T7" fmla="*/ 0 h 14"/>
                  <a:gd name="T8" fmla="*/ 11 w 11"/>
                  <a:gd name="T9" fmla="*/ 4 h 14"/>
                  <a:gd name="T10" fmla="*/ 8 w 11"/>
                  <a:gd name="T11" fmla="*/ 8 h 14"/>
                  <a:gd name="T12" fmla="*/ 5 w 11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1" h="14">
                    <a:moveTo>
                      <a:pt x="5" y="14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1" y="9"/>
                      <a:pt x="2" y="7"/>
                      <a:pt x="3" y="5"/>
                    </a:cubicBezTo>
                    <a:cubicBezTo>
                      <a:pt x="4" y="4"/>
                      <a:pt x="5" y="2"/>
                      <a:pt x="6" y="0"/>
                    </a:cubicBezTo>
                    <a:cubicBezTo>
                      <a:pt x="11" y="4"/>
                      <a:pt x="11" y="4"/>
                      <a:pt x="11" y="4"/>
                    </a:cubicBezTo>
                    <a:cubicBezTo>
                      <a:pt x="10" y="5"/>
                      <a:pt x="9" y="6"/>
                      <a:pt x="8" y="8"/>
                    </a:cubicBezTo>
                    <a:cubicBezTo>
                      <a:pt x="7" y="10"/>
                      <a:pt x="6" y="12"/>
                      <a:pt x="5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0" name="Freeform 106">
                <a:extLst>
                  <a:ext uri="{FF2B5EF4-FFF2-40B4-BE49-F238E27FC236}">
                    <a16:creationId xmlns:a16="http://schemas.microsoft.com/office/drawing/2014/main" id="{8948969C-536F-44DF-9F7E-3F4B1BCC41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0" y="1736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1" name="Line 107">
                <a:extLst>
                  <a:ext uri="{FF2B5EF4-FFF2-40B4-BE49-F238E27FC236}">
                    <a16:creationId xmlns:a16="http://schemas.microsoft.com/office/drawing/2014/main" id="{FF102815-C17B-48D7-AC28-83A50C4D2C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30" y="173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2" name="Rectangle 108">
                <a:extLst>
                  <a:ext uri="{FF2B5EF4-FFF2-40B4-BE49-F238E27FC236}">
                    <a16:creationId xmlns:a16="http://schemas.microsoft.com/office/drawing/2014/main" id="{ADEC1745-F570-4161-ABA3-DC881B4DCDCF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0" y="1734"/>
                <a:ext cx="3" cy="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3" name="Freeform 109">
                <a:extLst>
                  <a:ext uri="{FF2B5EF4-FFF2-40B4-BE49-F238E27FC236}">
                    <a16:creationId xmlns:a16="http://schemas.microsoft.com/office/drawing/2014/main" id="{D6A590E9-AC42-4B6B-A8ED-F94E3A30F1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3"/>
                <a:ext cx="0" cy="3"/>
              </a:xfrm>
              <a:custGeom>
                <a:avLst/>
                <a:gdLst>
                  <a:gd name="T0" fmla="*/ 0 h 3"/>
                  <a:gd name="T1" fmla="*/ 3 h 3"/>
                  <a:gd name="T2" fmla="*/ 0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0"/>
                    </a:moveTo>
                    <a:lnTo>
                      <a:pt x="0" y="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4" name="Line 110">
                <a:extLst>
                  <a:ext uri="{FF2B5EF4-FFF2-40B4-BE49-F238E27FC236}">
                    <a16:creationId xmlns:a16="http://schemas.microsoft.com/office/drawing/2014/main" id="{73342764-4BDB-4B5E-8656-0C2FC57AD1BC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3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5" name="Rectangle 111">
                <a:extLst>
                  <a:ext uri="{FF2B5EF4-FFF2-40B4-BE49-F238E27FC236}">
                    <a16:creationId xmlns:a16="http://schemas.microsoft.com/office/drawing/2014/main" id="{EADE53C8-1532-4667-A1E8-1A44F9FF8C10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4" y="179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6" name="Freeform 112">
                <a:extLst>
                  <a:ext uri="{FF2B5EF4-FFF2-40B4-BE49-F238E27FC236}">
                    <a16:creationId xmlns:a16="http://schemas.microsoft.com/office/drawing/2014/main" id="{36076E06-D211-431C-AB50-C06B76459E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89"/>
                <a:ext cx="2" cy="7"/>
              </a:xfrm>
              <a:custGeom>
                <a:avLst/>
                <a:gdLst>
                  <a:gd name="T0" fmla="*/ 0 w 2"/>
                  <a:gd name="T1" fmla="*/ 11 h 11"/>
                  <a:gd name="T2" fmla="*/ 2 w 2"/>
                  <a:gd name="T3" fmla="*/ 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" h="11">
                    <a:moveTo>
                      <a:pt x="0" y="11"/>
                    </a:moveTo>
                    <a:cubicBezTo>
                      <a:pt x="1" y="8"/>
                      <a:pt x="1" y="4"/>
                      <a:pt x="2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7" name="Freeform 113">
                <a:extLst>
                  <a:ext uri="{FF2B5EF4-FFF2-40B4-BE49-F238E27FC236}">
                    <a16:creationId xmlns:a16="http://schemas.microsoft.com/office/drawing/2014/main" id="{157E6634-C2AC-43C9-8DD9-9C87D52D5B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4" y="1789"/>
                <a:ext cx="4" cy="7"/>
              </a:xfrm>
              <a:custGeom>
                <a:avLst/>
                <a:gdLst>
                  <a:gd name="T0" fmla="*/ 5 w 7"/>
                  <a:gd name="T1" fmla="*/ 12 h 12"/>
                  <a:gd name="T2" fmla="*/ 0 w 7"/>
                  <a:gd name="T3" fmla="*/ 9 h 12"/>
                  <a:gd name="T4" fmla="*/ 2 w 7"/>
                  <a:gd name="T5" fmla="*/ 2 h 12"/>
                  <a:gd name="T6" fmla="*/ 2 w 7"/>
                  <a:gd name="T7" fmla="*/ 0 h 12"/>
                  <a:gd name="T8" fmla="*/ 7 w 7"/>
                  <a:gd name="T9" fmla="*/ 1 h 12"/>
                  <a:gd name="T10" fmla="*/ 7 w 7"/>
                  <a:gd name="T11" fmla="*/ 3 h 12"/>
                  <a:gd name="T12" fmla="*/ 5 w 7"/>
                  <a:gd name="T13" fmla="*/ 1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7" h="12">
                    <a:moveTo>
                      <a:pt x="5" y="12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1" y="8"/>
                      <a:pt x="1" y="5"/>
                      <a:pt x="2" y="2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7" y="1"/>
                      <a:pt x="7" y="1"/>
                      <a:pt x="7" y="1"/>
                    </a:cubicBezTo>
                    <a:cubicBezTo>
                      <a:pt x="7" y="3"/>
                      <a:pt x="7" y="3"/>
                      <a:pt x="7" y="3"/>
                    </a:cubicBezTo>
                    <a:cubicBezTo>
                      <a:pt x="7" y="6"/>
                      <a:pt x="7" y="9"/>
                      <a:pt x="5" y="1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8" name="Freeform 114">
                <a:extLst>
                  <a:ext uri="{FF2B5EF4-FFF2-40B4-BE49-F238E27FC236}">
                    <a16:creationId xmlns:a16="http://schemas.microsoft.com/office/drawing/2014/main" id="{29AD01E0-A759-4274-8179-766040EF173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6"/>
                <a:ext cx="3" cy="0"/>
              </a:xfrm>
              <a:custGeom>
                <a:avLst/>
                <a:gdLst>
                  <a:gd name="T0" fmla="*/ 0 w 3"/>
                  <a:gd name="T1" fmla="*/ 3 w 3"/>
                  <a:gd name="T2" fmla="*/ 0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0" y="0"/>
                    </a:moveTo>
                    <a:lnTo>
                      <a:pt x="3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9" name="Line 115">
                <a:extLst>
                  <a:ext uri="{FF2B5EF4-FFF2-40B4-BE49-F238E27FC236}">
                    <a16:creationId xmlns:a16="http://schemas.microsoft.com/office/drawing/2014/main" id="{85DEDB19-4C6A-47DE-8388-4B625E7C1F5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0" name="Rectangle 116">
                <a:extLst>
                  <a:ext uri="{FF2B5EF4-FFF2-40B4-BE49-F238E27FC236}">
                    <a16:creationId xmlns:a16="http://schemas.microsoft.com/office/drawing/2014/main" id="{74167E5A-0951-4445-B91B-939DC6251D6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5" y="1794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1" name="Freeform 117">
                <a:extLst>
                  <a:ext uri="{FF2B5EF4-FFF2-40B4-BE49-F238E27FC236}">
                    <a16:creationId xmlns:a16="http://schemas.microsoft.com/office/drawing/2014/main" id="{2E250F18-903D-464A-B9D8-FF3B30E260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20" y="215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2" name="Line 118">
                <a:extLst>
                  <a:ext uri="{FF2B5EF4-FFF2-40B4-BE49-F238E27FC236}">
                    <a16:creationId xmlns:a16="http://schemas.microsoft.com/office/drawing/2014/main" id="{68DFCD91-4692-4709-9C6C-06F4DB11260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20" y="215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3" name="Freeform 119">
                <a:extLst>
                  <a:ext uri="{FF2B5EF4-FFF2-40B4-BE49-F238E27FC236}">
                    <a16:creationId xmlns:a16="http://schemas.microsoft.com/office/drawing/2014/main" id="{45DB370C-33FB-41CD-B024-9447F4A9DF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9" y="215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4" name="Freeform 120">
                <a:extLst>
                  <a:ext uri="{FF2B5EF4-FFF2-40B4-BE49-F238E27FC236}">
                    <a16:creationId xmlns:a16="http://schemas.microsoft.com/office/drawing/2014/main" id="{0DE2B90E-EF85-4714-BBE6-B2E7953955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8" y="215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5" name="Line 121">
                <a:extLst>
                  <a:ext uri="{FF2B5EF4-FFF2-40B4-BE49-F238E27FC236}">
                    <a16:creationId xmlns:a16="http://schemas.microsoft.com/office/drawing/2014/main" id="{48063C51-D58E-4E57-9AA5-C1D4A66EE7E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18" y="215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6" name="Freeform 122">
                <a:extLst>
                  <a:ext uri="{FF2B5EF4-FFF2-40B4-BE49-F238E27FC236}">
                    <a16:creationId xmlns:a16="http://schemas.microsoft.com/office/drawing/2014/main" id="{F055788D-5B62-4F3A-80A2-0B4EBD36B9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7" y="2156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7" name="Freeform 123">
                <a:extLst>
                  <a:ext uri="{FF2B5EF4-FFF2-40B4-BE49-F238E27FC236}">
                    <a16:creationId xmlns:a16="http://schemas.microsoft.com/office/drawing/2014/main" id="{D66B02F6-BF00-410D-B6A0-BEED674C2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2544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8" name="Line 124">
                <a:extLst>
                  <a:ext uri="{FF2B5EF4-FFF2-40B4-BE49-F238E27FC236}">
                    <a16:creationId xmlns:a16="http://schemas.microsoft.com/office/drawing/2014/main" id="{D7319E9B-07F8-478F-94EA-812DC934129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6" y="2544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9" name="Rectangle 125">
                <a:extLst>
                  <a:ext uri="{FF2B5EF4-FFF2-40B4-BE49-F238E27FC236}">
                    <a16:creationId xmlns:a16="http://schemas.microsoft.com/office/drawing/2014/main" id="{54002C67-E270-473B-99AE-24BFCABE0508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4" y="2544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0" name="Freeform 126">
                <a:extLst>
                  <a:ext uri="{FF2B5EF4-FFF2-40B4-BE49-F238E27FC236}">
                    <a16:creationId xmlns:a16="http://schemas.microsoft.com/office/drawing/2014/main" id="{F2D58A29-49E7-4770-A7D8-84A4C8DC2B9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0 w 1"/>
                  <a:gd name="T1" fmla="*/ 1 h 1"/>
                  <a:gd name="T2" fmla="*/ 1 w 1"/>
                  <a:gd name="T3" fmla="*/ 0 h 1"/>
                  <a:gd name="T4" fmla="*/ 0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0" y="1"/>
                    </a:moveTo>
                    <a:lnTo>
                      <a:pt x="1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1" name="Line 127">
                <a:extLst>
                  <a:ext uri="{FF2B5EF4-FFF2-40B4-BE49-F238E27FC236}">
                    <a16:creationId xmlns:a16="http://schemas.microsoft.com/office/drawing/2014/main" id="{61EBC244-005A-4D36-8E6C-F79F0542B9A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2" name="Freeform 128">
                <a:extLst>
                  <a:ext uri="{FF2B5EF4-FFF2-40B4-BE49-F238E27FC236}">
                    <a16:creationId xmlns:a16="http://schemas.microsoft.com/office/drawing/2014/main" id="{02CD3C51-F1D2-4145-9485-3AC358184E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3" name="Freeform 129">
                <a:extLst>
                  <a:ext uri="{FF2B5EF4-FFF2-40B4-BE49-F238E27FC236}">
                    <a16:creationId xmlns:a16="http://schemas.microsoft.com/office/drawing/2014/main" id="{1E8ECE4C-8215-4145-83E0-3F137040DD5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4" name="Line 130">
                <a:extLst>
                  <a:ext uri="{FF2B5EF4-FFF2-40B4-BE49-F238E27FC236}">
                    <a16:creationId xmlns:a16="http://schemas.microsoft.com/office/drawing/2014/main" id="{79DF5AB5-EDF6-463C-B86B-9B61F355CB8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5" name="Freeform 131">
                <a:extLst>
                  <a:ext uri="{FF2B5EF4-FFF2-40B4-BE49-F238E27FC236}">
                    <a16:creationId xmlns:a16="http://schemas.microsoft.com/office/drawing/2014/main" id="{A5AB255C-2C99-4538-91A8-A4805DC7927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6" name="Freeform 132">
                <a:extLst>
                  <a:ext uri="{FF2B5EF4-FFF2-40B4-BE49-F238E27FC236}">
                    <a16:creationId xmlns:a16="http://schemas.microsoft.com/office/drawing/2014/main" id="{416E9951-6E1C-49D4-9179-A526981545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3" y="2544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7" name="Line 133">
                <a:extLst>
                  <a:ext uri="{FF2B5EF4-FFF2-40B4-BE49-F238E27FC236}">
                    <a16:creationId xmlns:a16="http://schemas.microsoft.com/office/drawing/2014/main" id="{0BA090C3-551C-4E76-A883-88A7386D7EF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3" y="2544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8" name="Rectangle 134">
                <a:extLst>
                  <a:ext uri="{FF2B5EF4-FFF2-40B4-BE49-F238E27FC236}">
                    <a16:creationId xmlns:a16="http://schemas.microsoft.com/office/drawing/2014/main" id="{BBC0A409-737E-42EE-A4CD-A08FF625CB94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3" y="254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9" name="Freeform 135">
                <a:extLst>
                  <a:ext uri="{FF2B5EF4-FFF2-40B4-BE49-F238E27FC236}">
                    <a16:creationId xmlns:a16="http://schemas.microsoft.com/office/drawing/2014/main" id="{8C795E3E-8D8A-499D-9233-82B26581F2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8" y="2270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0" name="Line 136">
                <a:extLst>
                  <a:ext uri="{FF2B5EF4-FFF2-40B4-BE49-F238E27FC236}">
                    <a16:creationId xmlns:a16="http://schemas.microsoft.com/office/drawing/2014/main" id="{4BEF3269-1E0E-4E03-82E7-512E78F0521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08" y="2270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1" name="Freeform 137">
                <a:extLst>
                  <a:ext uri="{FF2B5EF4-FFF2-40B4-BE49-F238E27FC236}">
                    <a16:creationId xmlns:a16="http://schemas.microsoft.com/office/drawing/2014/main" id="{3CDD2476-8733-4DC2-98BA-F2EA22F1619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7" y="2269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2" name="Freeform 138">
                <a:extLst>
                  <a:ext uri="{FF2B5EF4-FFF2-40B4-BE49-F238E27FC236}">
                    <a16:creationId xmlns:a16="http://schemas.microsoft.com/office/drawing/2014/main" id="{85E9D3DA-39A5-4895-AB98-51D33BF702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6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3" name="Line 139">
                <a:extLst>
                  <a:ext uri="{FF2B5EF4-FFF2-40B4-BE49-F238E27FC236}">
                    <a16:creationId xmlns:a16="http://schemas.microsoft.com/office/drawing/2014/main" id="{4CD8D51C-4FF5-4ED5-81CD-60605A08808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0" y="2316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4" name="Freeform 140">
                <a:extLst>
                  <a:ext uri="{FF2B5EF4-FFF2-40B4-BE49-F238E27FC236}">
                    <a16:creationId xmlns:a16="http://schemas.microsoft.com/office/drawing/2014/main" id="{549B318C-9CC4-4731-8303-A08F365E26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49" y="231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5" name="Freeform 141">
                <a:extLst>
                  <a:ext uri="{FF2B5EF4-FFF2-40B4-BE49-F238E27FC236}">
                    <a16:creationId xmlns:a16="http://schemas.microsoft.com/office/drawing/2014/main" id="{D2D8A3F7-3757-4F35-9941-70CF41D4DF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318"/>
                <a:ext cx="2" cy="2"/>
              </a:xfrm>
              <a:custGeom>
                <a:avLst/>
                <a:gdLst>
                  <a:gd name="T0" fmla="*/ 0 w 2"/>
                  <a:gd name="T1" fmla="*/ 0 h 2"/>
                  <a:gd name="T2" fmla="*/ 2 w 2"/>
                  <a:gd name="T3" fmla="*/ 2 h 2"/>
                  <a:gd name="T4" fmla="*/ 0 w 2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0" y="0"/>
                    </a:moveTo>
                    <a:lnTo>
                      <a:pt x="2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6" name="Line 142">
                <a:extLst>
                  <a:ext uri="{FF2B5EF4-FFF2-40B4-BE49-F238E27FC236}">
                    <a16:creationId xmlns:a16="http://schemas.microsoft.com/office/drawing/2014/main" id="{9DBB2BAD-36DB-491F-BB02-FB9FCD86A1E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318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7" name="Freeform 143">
                <a:extLst>
                  <a:ext uri="{FF2B5EF4-FFF2-40B4-BE49-F238E27FC236}">
                    <a16:creationId xmlns:a16="http://schemas.microsoft.com/office/drawing/2014/main" id="{5B8F4EC9-E1D6-4774-AAB4-33221775314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7"/>
                <a:ext cx="5" cy="4"/>
              </a:xfrm>
              <a:custGeom>
                <a:avLst/>
                <a:gdLst>
                  <a:gd name="T0" fmla="*/ 1 w 5"/>
                  <a:gd name="T1" fmla="*/ 4 h 4"/>
                  <a:gd name="T2" fmla="*/ 0 w 5"/>
                  <a:gd name="T3" fmla="*/ 2 h 4"/>
                  <a:gd name="T4" fmla="*/ 3 w 5"/>
                  <a:gd name="T5" fmla="*/ 0 h 4"/>
                  <a:gd name="T6" fmla="*/ 5 w 5"/>
                  <a:gd name="T7" fmla="*/ 2 h 4"/>
                  <a:gd name="T8" fmla="*/ 1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5" y="2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8" name="Freeform 144">
                <a:extLst>
                  <a:ext uri="{FF2B5EF4-FFF2-40B4-BE49-F238E27FC236}">
                    <a16:creationId xmlns:a16="http://schemas.microsoft.com/office/drawing/2014/main" id="{00F06DEA-B069-4F62-86C1-18139C59D95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3" y="2345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9" name="Line 145">
                <a:extLst>
                  <a:ext uri="{FF2B5EF4-FFF2-40B4-BE49-F238E27FC236}">
                    <a16:creationId xmlns:a16="http://schemas.microsoft.com/office/drawing/2014/main" id="{8A96F301-B25A-4369-9B07-EF82A8D3507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853" y="2345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0" name="Rectangle 146">
                <a:extLst>
                  <a:ext uri="{FF2B5EF4-FFF2-40B4-BE49-F238E27FC236}">
                    <a16:creationId xmlns:a16="http://schemas.microsoft.com/office/drawing/2014/main" id="{A8DF61BE-EAE9-4E0F-A978-CD7022EDD606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851" y="2345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1" name="Freeform 147">
                <a:extLst>
                  <a:ext uri="{FF2B5EF4-FFF2-40B4-BE49-F238E27FC236}">
                    <a16:creationId xmlns:a16="http://schemas.microsoft.com/office/drawing/2014/main" id="{9069BDD3-E286-4D83-9997-9267FB49C3E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7" y="2462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2" name="Line 148">
                <a:extLst>
                  <a:ext uri="{FF2B5EF4-FFF2-40B4-BE49-F238E27FC236}">
                    <a16:creationId xmlns:a16="http://schemas.microsoft.com/office/drawing/2014/main" id="{7C979121-DE43-47D0-9C5C-DC9B8939331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427" y="2462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3" name="Freeform 149">
                <a:extLst>
                  <a:ext uri="{FF2B5EF4-FFF2-40B4-BE49-F238E27FC236}">
                    <a16:creationId xmlns:a16="http://schemas.microsoft.com/office/drawing/2014/main" id="{AA6A7E79-FBD7-421E-9751-0673D24E34A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5" y="2462"/>
                <a:ext cx="5" cy="3"/>
              </a:xfrm>
              <a:custGeom>
                <a:avLst/>
                <a:gdLst>
                  <a:gd name="T0" fmla="*/ 3 w 5"/>
                  <a:gd name="T1" fmla="*/ 3 h 3"/>
                  <a:gd name="T2" fmla="*/ 0 w 5"/>
                  <a:gd name="T3" fmla="*/ 2 h 3"/>
                  <a:gd name="T4" fmla="*/ 1 w 5"/>
                  <a:gd name="T5" fmla="*/ 0 h 3"/>
                  <a:gd name="T6" fmla="*/ 5 w 5"/>
                  <a:gd name="T7" fmla="*/ 1 h 3"/>
                  <a:gd name="T8" fmla="*/ 3 w 5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3">
                    <a:moveTo>
                      <a:pt x="3" y="3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5" y="1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4" name="Freeform 150">
                <a:extLst>
                  <a:ext uri="{FF2B5EF4-FFF2-40B4-BE49-F238E27FC236}">
                    <a16:creationId xmlns:a16="http://schemas.microsoft.com/office/drawing/2014/main" id="{7A26643C-2973-4D49-AF1A-770A55A9456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1"/>
                <a:ext cx="6" cy="6"/>
              </a:xfrm>
              <a:custGeom>
                <a:avLst/>
                <a:gdLst>
                  <a:gd name="T0" fmla="*/ 0 w 10"/>
                  <a:gd name="T1" fmla="*/ 10 h 10"/>
                  <a:gd name="T2" fmla="*/ 10 w 1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0" h="10">
                    <a:moveTo>
                      <a:pt x="0" y="10"/>
                    </a:moveTo>
                    <a:cubicBezTo>
                      <a:pt x="3" y="8"/>
                      <a:pt x="7" y="4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5" name="Freeform 151">
                <a:extLst>
                  <a:ext uri="{FF2B5EF4-FFF2-40B4-BE49-F238E27FC236}">
                    <a16:creationId xmlns:a16="http://schemas.microsoft.com/office/drawing/2014/main" id="{3D1437B5-CD54-4876-B13C-98C95162896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5" y="2400"/>
                <a:ext cx="9" cy="8"/>
              </a:xfrm>
              <a:custGeom>
                <a:avLst/>
                <a:gdLst>
                  <a:gd name="T0" fmla="*/ 3 w 9"/>
                  <a:gd name="T1" fmla="*/ 8 h 8"/>
                  <a:gd name="T2" fmla="*/ 0 w 9"/>
                  <a:gd name="T3" fmla="*/ 6 h 8"/>
                  <a:gd name="T4" fmla="*/ 7 w 9"/>
                  <a:gd name="T5" fmla="*/ 0 h 8"/>
                  <a:gd name="T6" fmla="*/ 9 w 9"/>
                  <a:gd name="T7" fmla="*/ 2 h 8"/>
                  <a:gd name="T8" fmla="*/ 3 w 9"/>
                  <a:gd name="T9" fmla="*/ 8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8">
                    <a:moveTo>
                      <a:pt x="3" y="8"/>
                    </a:moveTo>
                    <a:lnTo>
                      <a:pt x="0" y="6"/>
                    </a:lnTo>
                    <a:lnTo>
                      <a:pt x="7" y="0"/>
                    </a:lnTo>
                    <a:lnTo>
                      <a:pt x="9" y="2"/>
                    </a:lnTo>
                    <a:lnTo>
                      <a:pt x="3" y="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6" name="Freeform 152">
                <a:extLst>
                  <a:ext uri="{FF2B5EF4-FFF2-40B4-BE49-F238E27FC236}">
                    <a16:creationId xmlns:a16="http://schemas.microsoft.com/office/drawing/2014/main" id="{697A15B9-C617-4CBA-9A44-B0DD578695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9" y="2402"/>
                <a:ext cx="7" cy="16"/>
              </a:xfrm>
              <a:custGeom>
                <a:avLst/>
                <a:gdLst>
                  <a:gd name="T0" fmla="*/ 0 w 11"/>
                  <a:gd name="T1" fmla="*/ 8 h 25"/>
                  <a:gd name="T2" fmla="*/ 8 w 11"/>
                  <a:gd name="T3" fmla="*/ 0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1" h="25">
                    <a:moveTo>
                      <a:pt x="0" y="8"/>
                    </a:moveTo>
                    <a:cubicBezTo>
                      <a:pt x="11" y="25"/>
                      <a:pt x="1" y="9"/>
                      <a:pt x="8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7" name="Freeform 153">
                <a:extLst>
                  <a:ext uri="{FF2B5EF4-FFF2-40B4-BE49-F238E27FC236}">
                    <a16:creationId xmlns:a16="http://schemas.microsoft.com/office/drawing/2014/main" id="{DF601AC3-7E6C-4606-87A0-5CEB20FA5F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8" y="2402"/>
                <a:ext cx="7" cy="11"/>
              </a:xfrm>
              <a:custGeom>
                <a:avLst/>
                <a:gdLst>
                  <a:gd name="T0" fmla="*/ 7 w 12"/>
                  <a:gd name="T1" fmla="*/ 19 h 19"/>
                  <a:gd name="T2" fmla="*/ 0 w 12"/>
                  <a:gd name="T3" fmla="*/ 11 h 19"/>
                  <a:gd name="T4" fmla="*/ 4 w 12"/>
                  <a:gd name="T5" fmla="*/ 8 h 19"/>
                  <a:gd name="T6" fmla="*/ 5 w 12"/>
                  <a:gd name="T7" fmla="*/ 8 h 19"/>
                  <a:gd name="T8" fmla="*/ 8 w 12"/>
                  <a:gd name="T9" fmla="*/ 0 h 19"/>
                  <a:gd name="T10" fmla="*/ 12 w 12"/>
                  <a:gd name="T11" fmla="*/ 3 h 19"/>
                  <a:gd name="T12" fmla="*/ 10 w 12"/>
                  <a:gd name="T13" fmla="*/ 14 h 19"/>
                  <a:gd name="T14" fmla="*/ 8 w 12"/>
                  <a:gd name="T15" fmla="*/ 19 h 19"/>
                  <a:gd name="T16" fmla="*/ 7 w 12"/>
                  <a:gd name="T17" fmla="*/ 19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2" h="19">
                    <a:moveTo>
                      <a:pt x="7" y="19"/>
                    </a:moveTo>
                    <a:cubicBezTo>
                      <a:pt x="5" y="19"/>
                      <a:pt x="4" y="17"/>
                      <a:pt x="0" y="11"/>
                    </a:cubicBezTo>
                    <a:cubicBezTo>
                      <a:pt x="4" y="8"/>
                      <a:pt x="4" y="8"/>
                      <a:pt x="4" y="8"/>
                    </a:cubicBezTo>
                    <a:cubicBezTo>
                      <a:pt x="4" y="8"/>
                      <a:pt x="5" y="8"/>
                      <a:pt x="5" y="8"/>
                    </a:cubicBezTo>
                    <a:cubicBezTo>
                      <a:pt x="5" y="5"/>
                      <a:pt x="6" y="2"/>
                      <a:pt x="8" y="0"/>
                    </a:cubicBezTo>
                    <a:cubicBezTo>
                      <a:pt x="12" y="3"/>
                      <a:pt x="12" y="3"/>
                      <a:pt x="12" y="3"/>
                    </a:cubicBezTo>
                    <a:cubicBezTo>
                      <a:pt x="10" y="6"/>
                      <a:pt x="10" y="11"/>
                      <a:pt x="10" y="14"/>
                    </a:cubicBezTo>
                    <a:cubicBezTo>
                      <a:pt x="10" y="16"/>
                      <a:pt x="11" y="18"/>
                      <a:pt x="8" y="19"/>
                    </a:cubicBezTo>
                    <a:cubicBezTo>
                      <a:pt x="8" y="19"/>
                      <a:pt x="8" y="19"/>
                      <a:pt x="7" y="1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8" name="Freeform 154">
                <a:extLst>
                  <a:ext uri="{FF2B5EF4-FFF2-40B4-BE49-F238E27FC236}">
                    <a16:creationId xmlns:a16="http://schemas.microsoft.com/office/drawing/2014/main" id="{8A871DE4-4E0A-40BA-BA28-D7A6B7B329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3" y="2401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9" name="Line 155">
                <a:extLst>
                  <a:ext uri="{FF2B5EF4-FFF2-40B4-BE49-F238E27FC236}">
                    <a16:creationId xmlns:a16="http://schemas.microsoft.com/office/drawing/2014/main" id="{46219DF9-4784-4213-8B18-17737BAC19A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483" y="2401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0" name="Freeform 156">
                <a:extLst>
                  <a:ext uri="{FF2B5EF4-FFF2-40B4-BE49-F238E27FC236}">
                    <a16:creationId xmlns:a16="http://schemas.microsoft.com/office/drawing/2014/main" id="{C83D9053-37B2-4B10-BB07-9061BF3E933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2" y="2400"/>
                <a:ext cx="3" cy="3"/>
              </a:xfrm>
              <a:custGeom>
                <a:avLst/>
                <a:gdLst>
                  <a:gd name="T0" fmla="*/ 1 w 3"/>
                  <a:gd name="T1" fmla="*/ 3 h 3"/>
                  <a:gd name="T2" fmla="*/ 0 w 3"/>
                  <a:gd name="T3" fmla="*/ 2 h 3"/>
                  <a:gd name="T4" fmla="*/ 2 w 3"/>
                  <a:gd name="T5" fmla="*/ 0 h 3"/>
                  <a:gd name="T6" fmla="*/ 3 w 3"/>
                  <a:gd name="T7" fmla="*/ 1 h 3"/>
                  <a:gd name="T8" fmla="*/ 1 w 3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3">
                    <a:moveTo>
                      <a:pt x="1" y="3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1" name="Freeform 157">
                <a:extLst>
                  <a:ext uri="{FF2B5EF4-FFF2-40B4-BE49-F238E27FC236}">
                    <a16:creationId xmlns:a16="http://schemas.microsoft.com/office/drawing/2014/main" id="{C797AB51-8FBA-4FA1-9381-0156626BD9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7"/>
                <a:ext cx="2" cy="0"/>
              </a:xfrm>
              <a:custGeom>
                <a:avLst/>
                <a:gdLst>
                  <a:gd name="T0" fmla="*/ 0 w 2"/>
                  <a:gd name="T1" fmla="*/ 2 w 2"/>
                  <a:gd name="T2" fmla="*/ 0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0" y="0"/>
                    </a:moveTo>
                    <a:lnTo>
                      <a:pt x="2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2" name="Line 158">
                <a:extLst>
                  <a:ext uri="{FF2B5EF4-FFF2-40B4-BE49-F238E27FC236}">
                    <a16:creationId xmlns:a16="http://schemas.microsoft.com/office/drawing/2014/main" id="{D63DF82F-48F6-4A32-9201-FFCD9D5BBAE3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477" y="2407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3" name="Rectangle 159">
                <a:extLst>
                  <a:ext uri="{FF2B5EF4-FFF2-40B4-BE49-F238E27FC236}">
                    <a16:creationId xmlns:a16="http://schemas.microsoft.com/office/drawing/2014/main" id="{D89A95D4-9B97-48F0-A7F7-A9A82EB1F663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477" y="2406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4" name="Line 160">
                <a:extLst>
                  <a:ext uri="{FF2B5EF4-FFF2-40B4-BE49-F238E27FC236}">
                    <a16:creationId xmlns:a16="http://schemas.microsoft.com/office/drawing/2014/main" id="{639CC0DE-C014-44FB-A84D-80FE2DCF8D7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5" name="Line 161">
                <a:extLst>
                  <a:ext uri="{FF2B5EF4-FFF2-40B4-BE49-F238E27FC236}">
                    <a16:creationId xmlns:a16="http://schemas.microsoft.com/office/drawing/2014/main" id="{7A413C48-D2DE-4C29-BCD4-D060B79D9C5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6" name="Freeform 162">
                <a:extLst>
                  <a:ext uri="{FF2B5EF4-FFF2-40B4-BE49-F238E27FC236}">
                    <a16:creationId xmlns:a16="http://schemas.microsoft.com/office/drawing/2014/main" id="{AA862B9F-378A-47DA-BD1B-8BC2940FB2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7" name="Line 163">
                <a:extLst>
                  <a:ext uri="{FF2B5EF4-FFF2-40B4-BE49-F238E27FC236}">
                    <a16:creationId xmlns:a16="http://schemas.microsoft.com/office/drawing/2014/main" id="{A55B46F3-5F27-4E48-A98F-00D5609CAD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20" y="222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8" name="Freeform 164">
                <a:extLst>
                  <a:ext uri="{FF2B5EF4-FFF2-40B4-BE49-F238E27FC236}">
                    <a16:creationId xmlns:a16="http://schemas.microsoft.com/office/drawing/2014/main" id="{D76FCD01-32B4-4BF1-B42F-6A8AE5E13EF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9" name="Freeform 165">
                <a:extLst>
                  <a:ext uri="{FF2B5EF4-FFF2-40B4-BE49-F238E27FC236}">
                    <a16:creationId xmlns:a16="http://schemas.microsoft.com/office/drawing/2014/main" id="{21E77DD5-7350-4F8A-AF4A-04F9829CA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8" y="222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0" name="Line 166">
                <a:extLst>
                  <a:ext uri="{FF2B5EF4-FFF2-40B4-BE49-F238E27FC236}">
                    <a16:creationId xmlns:a16="http://schemas.microsoft.com/office/drawing/2014/main" id="{B7267EC3-69A3-421B-9158-6B42F7BFAE22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18" y="222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1" name="Freeform 167">
                <a:extLst>
                  <a:ext uri="{FF2B5EF4-FFF2-40B4-BE49-F238E27FC236}">
                    <a16:creationId xmlns:a16="http://schemas.microsoft.com/office/drawing/2014/main" id="{049A8CE5-5689-4787-A8C6-C76AC5DC16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7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2" name="Line 168">
                <a:extLst>
                  <a:ext uri="{FF2B5EF4-FFF2-40B4-BE49-F238E27FC236}">
                    <a16:creationId xmlns:a16="http://schemas.microsoft.com/office/drawing/2014/main" id="{A1BAC7DB-CCF0-4292-A3C6-17D6B00947A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3" name="Line 169">
                <a:extLst>
                  <a:ext uri="{FF2B5EF4-FFF2-40B4-BE49-F238E27FC236}">
                    <a16:creationId xmlns:a16="http://schemas.microsoft.com/office/drawing/2014/main" id="{7726CBFC-3424-4C0B-8BF2-F5342B3B1B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4" name="Freeform 170">
                <a:extLst>
                  <a:ext uri="{FF2B5EF4-FFF2-40B4-BE49-F238E27FC236}">
                    <a16:creationId xmlns:a16="http://schemas.microsoft.com/office/drawing/2014/main" id="{2E1297AB-E11D-4970-8597-A10624EAAB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2" cy="0"/>
              </a:xfrm>
              <a:custGeom>
                <a:avLst/>
                <a:gdLst>
                  <a:gd name="T0" fmla="*/ 2 w 2"/>
                  <a:gd name="T1" fmla="*/ 0 w 2"/>
                  <a:gd name="T2" fmla="*/ 2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2" y="0"/>
                    </a:moveTo>
                    <a:lnTo>
                      <a:pt x="0" y="0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5" name="Line 171">
                <a:extLst>
                  <a:ext uri="{FF2B5EF4-FFF2-40B4-BE49-F238E27FC236}">
                    <a16:creationId xmlns:a16="http://schemas.microsoft.com/office/drawing/2014/main" id="{20E9E819-664A-413B-955F-2450176B5A6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646" y="2778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6" name="Rectangle 172">
                <a:extLst>
                  <a:ext uri="{FF2B5EF4-FFF2-40B4-BE49-F238E27FC236}">
                    <a16:creationId xmlns:a16="http://schemas.microsoft.com/office/drawing/2014/main" id="{13E9C52C-B6F8-454E-90CA-49079EA191E1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6" y="2777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7" name="Freeform 173">
                <a:extLst>
                  <a:ext uri="{FF2B5EF4-FFF2-40B4-BE49-F238E27FC236}">
                    <a16:creationId xmlns:a16="http://schemas.microsoft.com/office/drawing/2014/main" id="{B61216A7-E464-49B5-A572-CD3554E791D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12" cy="6"/>
              </a:xfrm>
              <a:custGeom>
                <a:avLst/>
                <a:gdLst>
                  <a:gd name="T0" fmla="*/ 20 w 20"/>
                  <a:gd name="T1" fmla="*/ 10 h 10"/>
                  <a:gd name="T2" fmla="*/ 0 w 2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0" h="10">
                    <a:moveTo>
                      <a:pt x="20" y="10"/>
                    </a:moveTo>
                    <a:cubicBezTo>
                      <a:pt x="15" y="4"/>
                      <a:pt x="8" y="2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8" name="Freeform 174">
                <a:extLst>
                  <a:ext uri="{FF2B5EF4-FFF2-40B4-BE49-F238E27FC236}">
                    <a16:creationId xmlns:a16="http://schemas.microsoft.com/office/drawing/2014/main" id="{0E2000BC-03FD-4042-9A88-4E26C1EFE6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7"/>
                <a:ext cx="14" cy="8"/>
              </a:xfrm>
              <a:custGeom>
                <a:avLst/>
                <a:gdLst>
                  <a:gd name="T0" fmla="*/ 18 w 23"/>
                  <a:gd name="T1" fmla="*/ 14 h 14"/>
                  <a:gd name="T2" fmla="*/ 1 w 23"/>
                  <a:gd name="T3" fmla="*/ 5 h 14"/>
                  <a:gd name="T4" fmla="*/ 0 w 23"/>
                  <a:gd name="T5" fmla="*/ 5 h 14"/>
                  <a:gd name="T6" fmla="*/ 1 w 23"/>
                  <a:gd name="T7" fmla="*/ 0 h 14"/>
                  <a:gd name="T8" fmla="*/ 2 w 23"/>
                  <a:gd name="T9" fmla="*/ 0 h 14"/>
                  <a:gd name="T10" fmla="*/ 23 w 23"/>
                  <a:gd name="T11" fmla="*/ 11 h 14"/>
                  <a:gd name="T12" fmla="*/ 18 w 23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3" h="14">
                    <a:moveTo>
                      <a:pt x="18" y="14"/>
                    </a:moveTo>
                    <a:cubicBezTo>
                      <a:pt x="14" y="9"/>
                      <a:pt x="8" y="7"/>
                      <a:pt x="1" y="5"/>
                    </a:cubicBezTo>
                    <a:cubicBezTo>
                      <a:pt x="0" y="5"/>
                      <a:pt x="0" y="5"/>
                      <a:pt x="0" y="5"/>
                    </a:cubicBezTo>
                    <a:cubicBezTo>
                      <a:pt x="1" y="0"/>
                      <a:pt x="1" y="0"/>
                      <a:pt x="1" y="0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10" y="2"/>
                      <a:pt x="17" y="4"/>
                      <a:pt x="23" y="11"/>
                    </a:cubicBezTo>
                    <a:lnTo>
                      <a:pt x="18" y="1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9" name="Freeform 175">
                <a:extLst>
                  <a:ext uri="{FF2B5EF4-FFF2-40B4-BE49-F238E27FC236}">
                    <a16:creationId xmlns:a16="http://schemas.microsoft.com/office/drawing/2014/main" id="{A52CD007-0BF9-4ED0-8370-008E972B52D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0" cy="2"/>
              </a:xfrm>
              <a:custGeom>
                <a:avLst/>
                <a:gdLst>
                  <a:gd name="T0" fmla="*/ 0 h 2"/>
                  <a:gd name="T1" fmla="*/ 2 h 2"/>
                  <a:gd name="T2" fmla="*/ 0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0"/>
                    </a:moveTo>
                    <a:lnTo>
                      <a:pt x="0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0" name="Line 176">
                <a:extLst>
                  <a:ext uri="{FF2B5EF4-FFF2-40B4-BE49-F238E27FC236}">
                    <a16:creationId xmlns:a16="http://schemas.microsoft.com/office/drawing/2014/main" id="{BA78A828-2170-4727-A0D2-DF65B7681DD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646" y="2778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1" name="Rectangle 177">
                <a:extLst>
                  <a:ext uri="{FF2B5EF4-FFF2-40B4-BE49-F238E27FC236}">
                    <a16:creationId xmlns:a16="http://schemas.microsoft.com/office/drawing/2014/main" id="{AF27DCE9-E19B-4CE0-AAFF-02985B9B0D82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5" y="2778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2" name="Freeform 178">
                <a:extLst>
                  <a:ext uri="{FF2B5EF4-FFF2-40B4-BE49-F238E27FC236}">
                    <a16:creationId xmlns:a16="http://schemas.microsoft.com/office/drawing/2014/main" id="{314D572F-0FE6-4C3B-A536-B6EDBE0EC2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8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3" name="Line 179">
                <a:extLst>
                  <a:ext uri="{FF2B5EF4-FFF2-40B4-BE49-F238E27FC236}">
                    <a16:creationId xmlns:a16="http://schemas.microsoft.com/office/drawing/2014/main" id="{957C89FB-78E7-435E-90C4-8480918831E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215" y="30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4" name="Freeform 180">
                <a:extLst>
                  <a:ext uri="{FF2B5EF4-FFF2-40B4-BE49-F238E27FC236}">
                    <a16:creationId xmlns:a16="http://schemas.microsoft.com/office/drawing/2014/main" id="{B284826F-F87C-41FB-9E65-7C192FECA8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7"/>
                <a:ext cx="3" cy="4"/>
              </a:xfrm>
              <a:custGeom>
                <a:avLst/>
                <a:gdLst>
                  <a:gd name="T0" fmla="*/ 2 w 3"/>
                  <a:gd name="T1" fmla="*/ 4 h 4"/>
                  <a:gd name="T2" fmla="*/ 0 w 3"/>
                  <a:gd name="T3" fmla="*/ 3 h 4"/>
                  <a:gd name="T4" fmla="*/ 1 w 3"/>
                  <a:gd name="T5" fmla="*/ 0 h 4"/>
                  <a:gd name="T6" fmla="*/ 3 w 3"/>
                  <a:gd name="T7" fmla="*/ 1 h 4"/>
                  <a:gd name="T8" fmla="*/ 2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2" y="4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5" name="Freeform 181">
                <a:extLst>
                  <a:ext uri="{FF2B5EF4-FFF2-40B4-BE49-F238E27FC236}">
                    <a16:creationId xmlns:a16="http://schemas.microsoft.com/office/drawing/2014/main" id="{FE124521-9027-4600-B8FA-888B30779E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6" name="Line 182">
                <a:extLst>
                  <a:ext uri="{FF2B5EF4-FFF2-40B4-BE49-F238E27FC236}">
                    <a16:creationId xmlns:a16="http://schemas.microsoft.com/office/drawing/2014/main" id="{58AC0970-7E53-45C9-A756-AAAEE41AF3D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167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7" name="Freeform 183">
                <a:extLst>
                  <a:ext uri="{FF2B5EF4-FFF2-40B4-BE49-F238E27FC236}">
                    <a16:creationId xmlns:a16="http://schemas.microsoft.com/office/drawing/2014/main" id="{DFE80C8A-9B47-4CB6-8F8F-704C50055A6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5"/>
                <a:ext cx="3" cy="4"/>
              </a:xfrm>
              <a:custGeom>
                <a:avLst/>
                <a:gdLst>
                  <a:gd name="T0" fmla="*/ 1 w 3"/>
                  <a:gd name="T1" fmla="*/ 4 h 4"/>
                  <a:gd name="T2" fmla="*/ 0 w 3"/>
                  <a:gd name="T3" fmla="*/ 2 h 4"/>
                  <a:gd name="T4" fmla="*/ 2 w 3"/>
                  <a:gd name="T5" fmla="*/ 0 h 4"/>
                  <a:gd name="T6" fmla="*/ 3 w 3"/>
                  <a:gd name="T7" fmla="*/ 1 h 4"/>
                  <a:gd name="T8" fmla="*/ 1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1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8" name="Freeform 184">
                <a:extLst>
                  <a:ext uri="{FF2B5EF4-FFF2-40B4-BE49-F238E27FC236}">
                    <a16:creationId xmlns:a16="http://schemas.microsoft.com/office/drawing/2014/main" id="{1BFB00AD-9254-4FD6-8D5D-05722F20FCF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0" cy="5"/>
              </a:xfrm>
              <a:custGeom>
                <a:avLst/>
                <a:gdLst>
                  <a:gd name="T0" fmla="*/ 8 h 8"/>
                  <a:gd name="T1" fmla="*/ 0 h 8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</a:cxnLst>
                <a:rect l="0" t="0" r="r" b="b"/>
                <a:pathLst>
                  <a:path h="8">
                    <a:moveTo>
                      <a:pt x="0" y="8"/>
                    </a:moveTo>
                    <a:cubicBezTo>
                      <a:pt x="0" y="6"/>
                      <a:pt x="0" y="3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9" name="Rectangle 185">
                <a:extLst>
                  <a:ext uri="{FF2B5EF4-FFF2-40B4-BE49-F238E27FC236}">
                    <a16:creationId xmlns:a16="http://schemas.microsoft.com/office/drawing/2014/main" id="{151C784D-8B2C-4199-A84D-E6673BF3A34C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65" y="2386"/>
                <a:ext cx="3" cy="5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0" name="Freeform 186">
                <a:extLst>
                  <a:ext uri="{FF2B5EF4-FFF2-40B4-BE49-F238E27FC236}">
                    <a16:creationId xmlns:a16="http://schemas.microsoft.com/office/drawing/2014/main" id="{60A90A6C-CC25-4FC1-8A13-86729DA5480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6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1" name="Line 187">
                <a:extLst>
                  <a:ext uri="{FF2B5EF4-FFF2-40B4-BE49-F238E27FC236}">
                    <a16:creationId xmlns:a16="http://schemas.microsoft.com/office/drawing/2014/main" id="{B029B12F-95C8-4D2A-B01D-3A733A4D699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66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2" name="Freeform 188">
                <a:extLst>
                  <a:ext uri="{FF2B5EF4-FFF2-40B4-BE49-F238E27FC236}">
                    <a16:creationId xmlns:a16="http://schemas.microsoft.com/office/drawing/2014/main" id="{E4532C57-82F8-4F68-A19B-0F23D9707D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4" y="2385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3" name="Freeform 189">
                <a:extLst>
                  <a:ext uri="{FF2B5EF4-FFF2-40B4-BE49-F238E27FC236}">
                    <a16:creationId xmlns:a16="http://schemas.microsoft.com/office/drawing/2014/main" id="{0F3A64D6-4B1A-48B8-ACD1-CEDC355E792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77" y="1614"/>
                <a:ext cx="109" cy="221"/>
              </a:xfrm>
              <a:custGeom>
                <a:avLst/>
                <a:gdLst>
                  <a:gd name="T0" fmla="*/ 20 w 176"/>
                  <a:gd name="T1" fmla="*/ 358 h 358"/>
                  <a:gd name="T2" fmla="*/ 8 w 176"/>
                  <a:gd name="T3" fmla="*/ 277 h 358"/>
                  <a:gd name="T4" fmla="*/ 0 w 176"/>
                  <a:gd name="T5" fmla="*/ 253 h 358"/>
                  <a:gd name="T6" fmla="*/ 16 w 176"/>
                  <a:gd name="T7" fmla="*/ 177 h 358"/>
                  <a:gd name="T8" fmla="*/ 8 w 176"/>
                  <a:gd name="T9" fmla="*/ 153 h 358"/>
                  <a:gd name="T10" fmla="*/ 28 w 176"/>
                  <a:gd name="T11" fmla="*/ 133 h 358"/>
                  <a:gd name="T12" fmla="*/ 44 w 176"/>
                  <a:gd name="T13" fmla="*/ 109 h 358"/>
                  <a:gd name="T14" fmla="*/ 40 w 176"/>
                  <a:gd name="T15" fmla="*/ 4 h 358"/>
                  <a:gd name="T16" fmla="*/ 56 w 176"/>
                  <a:gd name="T17" fmla="*/ 0 h 358"/>
                  <a:gd name="T18" fmla="*/ 109 w 176"/>
                  <a:gd name="T19" fmla="*/ 157 h 358"/>
                  <a:gd name="T20" fmla="*/ 117 w 176"/>
                  <a:gd name="T21" fmla="*/ 185 h 358"/>
                  <a:gd name="T22" fmla="*/ 129 w 176"/>
                  <a:gd name="T23" fmla="*/ 205 h 358"/>
                  <a:gd name="T24" fmla="*/ 133 w 176"/>
                  <a:gd name="T25" fmla="*/ 233 h 358"/>
                  <a:gd name="T26" fmla="*/ 169 w 176"/>
                  <a:gd name="T27" fmla="*/ 298 h 358"/>
                  <a:gd name="T28" fmla="*/ 129 w 176"/>
                  <a:gd name="T29" fmla="*/ 334 h 358"/>
                  <a:gd name="T30" fmla="*/ 20 w 176"/>
                  <a:gd name="T31" fmla="*/ 358 h 3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6" h="358">
                    <a:moveTo>
                      <a:pt x="20" y="358"/>
                    </a:moveTo>
                    <a:cubicBezTo>
                      <a:pt x="3" y="340"/>
                      <a:pt x="13" y="312"/>
                      <a:pt x="8" y="277"/>
                    </a:cubicBezTo>
                    <a:cubicBezTo>
                      <a:pt x="7" y="270"/>
                      <a:pt x="0" y="259"/>
                      <a:pt x="0" y="253"/>
                    </a:cubicBezTo>
                    <a:cubicBezTo>
                      <a:pt x="0" y="229"/>
                      <a:pt x="17" y="201"/>
                      <a:pt x="16" y="177"/>
                    </a:cubicBezTo>
                    <a:cubicBezTo>
                      <a:pt x="16" y="169"/>
                      <a:pt x="13" y="160"/>
                      <a:pt x="8" y="153"/>
                    </a:cubicBezTo>
                    <a:cubicBezTo>
                      <a:pt x="9" y="142"/>
                      <a:pt x="22" y="139"/>
                      <a:pt x="28" y="133"/>
                    </a:cubicBezTo>
                    <a:cubicBezTo>
                      <a:pt x="35" y="125"/>
                      <a:pt x="36" y="117"/>
                      <a:pt x="44" y="109"/>
                    </a:cubicBezTo>
                    <a:cubicBezTo>
                      <a:pt x="31" y="79"/>
                      <a:pt x="28" y="38"/>
                      <a:pt x="40" y="4"/>
                    </a:cubicBezTo>
                    <a:cubicBezTo>
                      <a:pt x="50" y="5"/>
                      <a:pt x="53" y="12"/>
                      <a:pt x="56" y="0"/>
                    </a:cubicBezTo>
                    <a:cubicBezTo>
                      <a:pt x="77" y="48"/>
                      <a:pt x="90" y="102"/>
                      <a:pt x="109" y="157"/>
                    </a:cubicBezTo>
                    <a:cubicBezTo>
                      <a:pt x="111" y="165"/>
                      <a:pt x="113" y="176"/>
                      <a:pt x="117" y="185"/>
                    </a:cubicBezTo>
                    <a:cubicBezTo>
                      <a:pt x="119" y="192"/>
                      <a:pt x="127" y="199"/>
                      <a:pt x="129" y="205"/>
                    </a:cubicBezTo>
                    <a:cubicBezTo>
                      <a:pt x="131" y="214"/>
                      <a:pt x="129" y="225"/>
                      <a:pt x="133" y="233"/>
                    </a:cubicBezTo>
                    <a:cubicBezTo>
                      <a:pt x="145" y="257"/>
                      <a:pt x="176" y="266"/>
                      <a:pt x="169" y="298"/>
                    </a:cubicBezTo>
                    <a:cubicBezTo>
                      <a:pt x="145" y="299"/>
                      <a:pt x="140" y="320"/>
                      <a:pt x="129" y="334"/>
                    </a:cubicBezTo>
                    <a:cubicBezTo>
                      <a:pt x="90" y="339"/>
                      <a:pt x="57" y="351"/>
                      <a:pt x="20" y="35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4" name="Freeform 190">
                <a:extLst>
                  <a:ext uri="{FF2B5EF4-FFF2-40B4-BE49-F238E27FC236}">
                    <a16:creationId xmlns:a16="http://schemas.microsoft.com/office/drawing/2014/main" id="{2DD59E07-BEDE-4A79-904C-348DB4455930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75" y="1609"/>
                <a:ext cx="112" cy="228"/>
              </a:xfrm>
              <a:custGeom>
                <a:avLst/>
                <a:gdLst>
                  <a:gd name="T0" fmla="*/ 21 w 180"/>
                  <a:gd name="T1" fmla="*/ 368 h 369"/>
                  <a:gd name="T2" fmla="*/ 8 w 180"/>
                  <a:gd name="T3" fmla="*/ 286 h 369"/>
                  <a:gd name="T4" fmla="*/ 0 w 180"/>
                  <a:gd name="T5" fmla="*/ 261 h 369"/>
                  <a:gd name="T6" fmla="*/ 16 w 180"/>
                  <a:gd name="T7" fmla="*/ 185 h 369"/>
                  <a:gd name="T8" fmla="*/ 8 w 180"/>
                  <a:gd name="T9" fmla="*/ 162 h 369"/>
                  <a:gd name="T10" fmla="*/ 22 w 180"/>
                  <a:gd name="T11" fmla="*/ 144 h 369"/>
                  <a:gd name="T12" fmla="*/ 36 w 180"/>
                  <a:gd name="T13" fmla="*/ 128 h 369"/>
                  <a:gd name="T14" fmla="*/ 41 w 180"/>
                  <a:gd name="T15" fmla="*/ 11 h 369"/>
                  <a:gd name="T16" fmla="*/ 43 w 180"/>
                  <a:gd name="T17" fmla="*/ 9 h 369"/>
                  <a:gd name="T18" fmla="*/ 55 w 180"/>
                  <a:gd name="T19" fmla="*/ 12 h 369"/>
                  <a:gd name="T20" fmla="*/ 59 w 180"/>
                  <a:gd name="T21" fmla="*/ 0 h 369"/>
                  <a:gd name="T22" fmla="*/ 97 w 180"/>
                  <a:gd name="T23" fmla="*/ 110 h 369"/>
                  <a:gd name="T24" fmla="*/ 118 w 180"/>
                  <a:gd name="T25" fmla="*/ 176 h 369"/>
                  <a:gd name="T26" fmla="*/ 128 w 180"/>
                  <a:gd name="T27" fmla="*/ 201 h 369"/>
                  <a:gd name="T28" fmla="*/ 136 w 180"/>
                  <a:gd name="T29" fmla="*/ 226 h 369"/>
                  <a:gd name="T30" fmla="*/ 156 w 180"/>
                  <a:gd name="T31" fmla="*/ 261 h 369"/>
                  <a:gd name="T32" fmla="*/ 174 w 180"/>
                  <a:gd name="T33" fmla="*/ 308 h 369"/>
                  <a:gd name="T34" fmla="*/ 142 w 180"/>
                  <a:gd name="T35" fmla="*/ 331 h 369"/>
                  <a:gd name="T36" fmla="*/ 133 w 180"/>
                  <a:gd name="T37" fmla="*/ 344 h 369"/>
                  <a:gd name="T38" fmla="*/ 71 w 180"/>
                  <a:gd name="T39" fmla="*/ 358 h 369"/>
                  <a:gd name="T40" fmla="*/ 22 w 180"/>
                  <a:gd name="T41" fmla="*/ 369 h 369"/>
                  <a:gd name="T42" fmla="*/ 22 w 180"/>
                  <a:gd name="T43" fmla="*/ 185 h 369"/>
                  <a:gd name="T44" fmla="*/ 6 w 180"/>
                  <a:gd name="T45" fmla="*/ 261 h 369"/>
                  <a:gd name="T46" fmla="*/ 14 w 180"/>
                  <a:gd name="T47" fmla="*/ 285 h 369"/>
                  <a:gd name="T48" fmla="*/ 24 w 180"/>
                  <a:gd name="T49" fmla="*/ 363 h 369"/>
                  <a:gd name="T50" fmla="*/ 130 w 180"/>
                  <a:gd name="T51" fmla="*/ 339 h 369"/>
                  <a:gd name="T52" fmla="*/ 170 w 180"/>
                  <a:gd name="T53" fmla="*/ 303 h 369"/>
                  <a:gd name="T54" fmla="*/ 133 w 180"/>
                  <a:gd name="T55" fmla="*/ 242 h 369"/>
                  <a:gd name="T56" fmla="*/ 129 w 180"/>
                  <a:gd name="T57" fmla="*/ 214 h 369"/>
                  <a:gd name="T58" fmla="*/ 117 w 180"/>
                  <a:gd name="T59" fmla="*/ 194 h 369"/>
                  <a:gd name="T60" fmla="*/ 109 w 180"/>
                  <a:gd name="T61" fmla="*/ 166 h 369"/>
                  <a:gd name="T62" fmla="*/ 59 w 180"/>
                  <a:gd name="T63" fmla="*/ 15 h 369"/>
                  <a:gd name="T64" fmla="*/ 50 w 180"/>
                  <a:gd name="T65" fmla="*/ 16 h 369"/>
                  <a:gd name="T66" fmla="*/ 50 w 180"/>
                  <a:gd name="T67" fmla="*/ 115 h 369"/>
                  <a:gd name="T68" fmla="*/ 49 w 180"/>
                  <a:gd name="T69" fmla="*/ 119 h 369"/>
                  <a:gd name="T70" fmla="*/ 33 w 180"/>
                  <a:gd name="T71" fmla="*/ 143 h 369"/>
                  <a:gd name="T72" fmla="*/ 14 w 180"/>
                  <a:gd name="T73" fmla="*/ 160 h 3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</a:cxnLst>
                <a:rect l="0" t="0" r="r" b="b"/>
                <a:pathLst>
                  <a:path w="180" h="369">
                    <a:moveTo>
                      <a:pt x="22" y="369"/>
                    </a:moveTo>
                    <a:cubicBezTo>
                      <a:pt x="21" y="368"/>
                      <a:pt x="21" y="368"/>
                      <a:pt x="21" y="368"/>
                    </a:cubicBezTo>
                    <a:cubicBezTo>
                      <a:pt x="9" y="356"/>
                      <a:pt x="10" y="339"/>
                      <a:pt x="10" y="321"/>
                    </a:cubicBezTo>
                    <a:cubicBezTo>
                      <a:pt x="10" y="310"/>
                      <a:pt x="10" y="298"/>
                      <a:pt x="8" y="286"/>
                    </a:cubicBezTo>
                    <a:cubicBezTo>
                      <a:pt x="8" y="282"/>
                      <a:pt x="6" y="278"/>
                      <a:pt x="4" y="274"/>
                    </a:cubicBezTo>
                    <a:cubicBezTo>
                      <a:pt x="2" y="269"/>
                      <a:pt x="0" y="265"/>
                      <a:pt x="0" y="261"/>
                    </a:cubicBezTo>
                    <a:cubicBezTo>
                      <a:pt x="0" y="249"/>
                      <a:pt x="4" y="237"/>
                      <a:pt x="8" y="224"/>
                    </a:cubicBezTo>
                    <a:cubicBezTo>
                      <a:pt x="13" y="211"/>
                      <a:pt x="17" y="197"/>
                      <a:pt x="16" y="185"/>
                    </a:cubicBezTo>
                    <a:cubicBezTo>
                      <a:pt x="16" y="178"/>
                      <a:pt x="13" y="168"/>
                      <a:pt x="9" y="162"/>
                    </a:cubicBezTo>
                    <a:cubicBezTo>
                      <a:pt x="8" y="162"/>
                      <a:pt x="8" y="162"/>
                      <a:pt x="8" y="162"/>
                    </a:cubicBezTo>
                    <a:cubicBezTo>
                      <a:pt x="8" y="161"/>
                      <a:pt x="8" y="161"/>
                      <a:pt x="8" y="161"/>
                    </a:cubicBezTo>
                    <a:cubicBezTo>
                      <a:pt x="9" y="152"/>
                      <a:pt x="16" y="148"/>
                      <a:pt x="22" y="144"/>
                    </a:cubicBezTo>
                    <a:cubicBezTo>
                      <a:pt x="25" y="143"/>
                      <a:pt x="27" y="141"/>
                      <a:pt x="29" y="139"/>
                    </a:cubicBezTo>
                    <a:cubicBezTo>
                      <a:pt x="32" y="136"/>
                      <a:pt x="34" y="132"/>
                      <a:pt x="36" y="128"/>
                    </a:cubicBezTo>
                    <a:cubicBezTo>
                      <a:pt x="38" y="124"/>
                      <a:pt x="40" y="120"/>
                      <a:pt x="44" y="116"/>
                    </a:cubicBezTo>
                    <a:cubicBezTo>
                      <a:pt x="30" y="84"/>
                      <a:pt x="29" y="44"/>
                      <a:pt x="41" y="11"/>
                    </a:cubicBezTo>
                    <a:cubicBezTo>
                      <a:pt x="41" y="9"/>
                      <a:pt x="41" y="9"/>
                      <a:pt x="41" y="9"/>
                    </a:cubicBezTo>
                    <a:cubicBezTo>
                      <a:pt x="43" y="9"/>
                      <a:pt x="43" y="9"/>
                      <a:pt x="43" y="9"/>
                    </a:cubicBezTo>
                    <a:cubicBezTo>
                      <a:pt x="47" y="10"/>
                      <a:pt x="50" y="11"/>
                      <a:pt x="52" y="11"/>
                    </a:cubicBezTo>
                    <a:cubicBezTo>
                      <a:pt x="53" y="12"/>
                      <a:pt x="54" y="12"/>
                      <a:pt x="55" y="12"/>
                    </a:cubicBezTo>
                    <a:cubicBezTo>
                      <a:pt x="55" y="12"/>
                      <a:pt x="55" y="11"/>
                      <a:pt x="57" y="7"/>
                    </a:cubicBezTo>
                    <a:cubicBezTo>
                      <a:pt x="59" y="0"/>
                      <a:pt x="59" y="0"/>
                      <a:pt x="59" y="0"/>
                    </a:cubicBezTo>
                    <a:cubicBezTo>
                      <a:pt x="62" y="7"/>
                      <a:pt x="62" y="7"/>
                      <a:pt x="62" y="7"/>
                    </a:cubicBezTo>
                    <a:cubicBezTo>
                      <a:pt x="75" y="39"/>
                      <a:pt x="86" y="74"/>
                      <a:pt x="97" y="110"/>
                    </a:cubicBezTo>
                    <a:cubicBezTo>
                      <a:pt x="103" y="128"/>
                      <a:pt x="108" y="146"/>
                      <a:pt x="114" y="164"/>
                    </a:cubicBezTo>
                    <a:cubicBezTo>
                      <a:pt x="115" y="168"/>
                      <a:pt x="116" y="172"/>
                      <a:pt x="118" y="176"/>
                    </a:cubicBezTo>
                    <a:cubicBezTo>
                      <a:pt x="119" y="181"/>
                      <a:pt x="120" y="187"/>
                      <a:pt x="122" y="192"/>
                    </a:cubicBezTo>
                    <a:cubicBezTo>
                      <a:pt x="123" y="195"/>
                      <a:pt x="126" y="198"/>
                      <a:pt x="128" y="201"/>
                    </a:cubicBezTo>
                    <a:cubicBezTo>
                      <a:pt x="130" y="205"/>
                      <a:pt x="133" y="208"/>
                      <a:pt x="134" y="212"/>
                    </a:cubicBezTo>
                    <a:cubicBezTo>
                      <a:pt x="136" y="217"/>
                      <a:pt x="136" y="221"/>
                      <a:pt x="136" y="226"/>
                    </a:cubicBezTo>
                    <a:cubicBezTo>
                      <a:pt x="136" y="231"/>
                      <a:pt x="136" y="236"/>
                      <a:pt x="138" y="240"/>
                    </a:cubicBezTo>
                    <a:cubicBezTo>
                      <a:pt x="142" y="248"/>
                      <a:pt x="149" y="255"/>
                      <a:pt x="156" y="261"/>
                    </a:cubicBezTo>
                    <a:cubicBezTo>
                      <a:pt x="167" y="273"/>
                      <a:pt x="180" y="284"/>
                      <a:pt x="175" y="306"/>
                    </a:cubicBezTo>
                    <a:cubicBezTo>
                      <a:pt x="174" y="308"/>
                      <a:pt x="174" y="308"/>
                      <a:pt x="174" y="308"/>
                    </a:cubicBezTo>
                    <a:cubicBezTo>
                      <a:pt x="172" y="308"/>
                      <a:pt x="172" y="308"/>
                      <a:pt x="172" y="308"/>
                    </a:cubicBezTo>
                    <a:cubicBezTo>
                      <a:pt x="156" y="309"/>
                      <a:pt x="149" y="320"/>
                      <a:pt x="142" y="331"/>
                    </a:cubicBezTo>
                    <a:cubicBezTo>
                      <a:pt x="140" y="335"/>
                      <a:pt x="137" y="340"/>
                      <a:pt x="134" y="344"/>
                    </a:cubicBezTo>
                    <a:cubicBezTo>
                      <a:pt x="133" y="344"/>
                      <a:pt x="133" y="344"/>
                      <a:pt x="133" y="344"/>
                    </a:cubicBezTo>
                    <a:cubicBezTo>
                      <a:pt x="132" y="344"/>
                      <a:pt x="132" y="344"/>
                      <a:pt x="132" y="344"/>
                    </a:cubicBezTo>
                    <a:cubicBezTo>
                      <a:pt x="110" y="348"/>
                      <a:pt x="90" y="353"/>
                      <a:pt x="71" y="358"/>
                    </a:cubicBezTo>
                    <a:cubicBezTo>
                      <a:pt x="56" y="362"/>
                      <a:pt x="40" y="365"/>
                      <a:pt x="24" y="369"/>
                    </a:cubicBezTo>
                    <a:lnTo>
                      <a:pt x="22" y="369"/>
                    </a:lnTo>
                    <a:close/>
                    <a:moveTo>
                      <a:pt x="14" y="160"/>
                    </a:moveTo>
                    <a:cubicBezTo>
                      <a:pt x="18" y="167"/>
                      <a:pt x="22" y="177"/>
                      <a:pt x="22" y="185"/>
                    </a:cubicBezTo>
                    <a:cubicBezTo>
                      <a:pt x="22" y="198"/>
                      <a:pt x="18" y="212"/>
                      <a:pt x="14" y="226"/>
                    </a:cubicBezTo>
                    <a:cubicBezTo>
                      <a:pt x="10" y="238"/>
                      <a:pt x="6" y="250"/>
                      <a:pt x="6" y="261"/>
                    </a:cubicBezTo>
                    <a:cubicBezTo>
                      <a:pt x="6" y="264"/>
                      <a:pt x="8" y="268"/>
                      <a:pt x="9" y="272"/>
                    </a:cubicBezTo>
                    <a:cubicBezTo>
                      <a:pt x="11" y="276"/>
                      <a:pt x="13" y="281"/>
                      <a:pt x="14" y="285"/>
                    </a:cubicBezTo>
                    <a:cubicBezTo>
                      <a:pt x="16" y="298"/>
                      <a:pt x="16" y="310"/>
                      <a:pt x="15" y="321"/>
                    </a:cubicBezTo>
                    <a:cubicBezTo>
                      <a:pt x="15" y="338"/>
                      <a:pt x="15" y="353"/>
                      <a:pt x="24" y="363"/>
                    </a:cubicBezTo>
                    <a:cubicBezTo>
                      <a:pt x="40" y="360"/>
                      <a:pt x="55" y="356"/>
                      <a:pt x="69" y="352"/>
                    </a:cubicBezTo>
                    <a:cubicBezTo>
                      <a:pt x="89" y="347"/>
                      <a:pt x="109" y="342"/>
                      <a:pt x="130" y="339"/>
                    </a:cubicBezTo>
                    <a:cubicBezTo>
                      <a:pt x="133" y="336"/>
                      <a:pt x="135" y="332"/>
                      <a:pt x="138" y="328"/>
                    </a:cubicBezTo>
                    <a:cubicBezTo>
                      <a:pt x="145" y="317"/>
                      <a:pt x="152" y="305"/>
                      <a:pt x="170" y="303"/>
                    </a:cubicBezTo>
                    <a:cubicBezTo>
                      <a:pt x="173" y="286"/>
                      <a:pt x="163" y="276"/>
                      <a:pt x="152" y="265"/>
                    </a:cubicBezTo>
                    <a:cubicBezTo>
                      <a:pt x="145" y="258"/>
                      <a:pt x="138" y="252"/>
                      <a:pt x="133" y="242"/>
                    </a:cubicBezTo>
                    <a:cubicBezTo>
                      <a:pt x="131" y="237"/>
                      <a:pt x="130" y="232"/>
                      <a:pt x="130" y="226"/>
                    </a:cubicBezTo>
                    <a:cubicBezTo>
                      <a:pt x="130" y="222"/>
                      <a:pt x="130" y="217"/>
                      <a:pt x="129" y="214"/>
                    </a:cubicBezTo>
                    <a:cubicBezTo>
                      <a:pt x="128" y="211"/>
                      <a:pt x="126" y="208"/>
                      <a:pt x="123" y="204"/>
                    </a:cubicBezTo>
                    <a:cubicBezTo>
                      <a:pt x="121" y="201"/>
                      <a:pt x="118" y="197"/>
                      <a:pt x="117" y="194"/>
                    </a:cubicBezTo>
                    <a:cubicBezTo>
                      <a:pt x="115" y="189"/>
                      <a:pt x="114" y="183"/>
                      <a:pt x="112" y="177"/>
                    </a:cubicBezTo>
                    <a:cubicBezTo>
                      <a:pt x="111" y="173"/>
                      <a:pt x="110" y="169"/>
                      <a:pt x="109" y="166"/>
                    </a:cubicBezTo>
                    <a:cubicBezTo>
                      <a:pt x="103" y="148"/>
                      <a:pt x="97" y="130"/>
                      <a:pt x="92" y="112"/>
                    </a:cubicBezTo>
                    <a:cubicBezTo>
                      <a:pt x="81" y="78"/>
                      <a:pt x="72" y="45"/>
                      <a:pt x="59" y="15"/>
                    </a:cubicBezTo>
                    <a:cubicBezTo>
                      <a:pt x="58" y="17"/>
                      <a:pt x="57" y="17"/>
                      <a:pt x="55" y="17"/>
                    </a:cubicBezTo>
                    <a:cubicBezTo>
                      <a:pt x="53" y="17"/>
                      <a:pt x="52" y="17"/>
                      <a:pt x="50" y="16"/>
                    </a:cubicBezTo>
                    <a:cubicBezTo>
                      <a:pt x="49" y="16"/>
                      <a:pt x="47" y="15"/>
                      <a:pt x="45" y="15"/>
                    </a:cubicBezTo>
                    <a:cubicBezTo>
                      <a:pt x="34" y="47"/>
                      <a:pt x="36" y="85"/>
                      <a:pt x="50" y="115"/>
                    </a:cubicBezTo>
                    <a:cubicBezTo>
                      <a:pt x="51" y="117"/>
                      <a:pt x="51" y="117"/>
                      <a:pt x="51" y="117"/>
                    </a:cubicBezTo>
                    <a:cubicBezTo>
                      <a:pt x="49" y="119"/>
                      <a:pt x="49" y="119"/>
                      <a:pt x="49" y="119"/>
                    </a:cubicBezTo>
                    <a:cubicBezTo>
                      <a:pt x="45" y="123"/>
                      <a:pt x="43" y="127"/>
                      <a:pt x="41" y="131"/>
                    </a:cubicBezTo>
                    <a:cubicBezTo>
                      <a:pt x="39" y="135"/>
                      <a:pt x="37" y="139"/>
                      <a:pt x="33" y="143"/>
                    </a:cubicBezTo>
                    <a:cubicBezTo>
                      <a:pt x="31" y="145"/>
                      <a:pt x="28" y="147"/>
                      <a:pt x="25" y="149"/>
                    </a:cubicBezTo>
                    <a:cubicBezTo>
                      <a:pt x="20" y="152"/>
                      <a:pt x="15" y="155"/>
                      <a:pt x="14" y="1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5" name="Freeform 191">
                <a:extLst>
                  <a:ext uri="{FF2B5EF4-FFF2-40B4-BE49-F238E27FC236}">
                    <a16:creationId xmlns:a16="http://schemas.microsoft.com/office/drawing/2014/main" id="{2015C492-B884-4EF8-AD4C-884236AB39D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94" y="1644"/>
                <a:ext cx="106" cy="201"/>
              </a:xfrm>
              <a:custGeom>
                <a:avLst/>
                <a:gdLst>
                  <a:gd name="T0" fmla="*/ 146 w 171"/>
                  <a:gd name="T1" fmla="*/ 314 h 326"/>
                  <a:gd name="T2" fmla="*/ 78 w 171"/>
                  <a:gd name="T3" fmla="*/ 326 h 326"/>
                  <a:gd name="T4" fmla="*/ 38 w 171"/>
                  <a:gd name="T5" fmla="*/ 213 h 326"/>
                  <a:gd name="T6" fmla="*/ 21 w 171"/>
                  <a:gd name="T7" fmla="*/ 157 h 326"/>
                  <a:gd name="T8" fmla="*/ 25 w 171"/>
                  <a:gd name="T9" fmla="*/ 133 h 326"/>
                  <a:gd name="T10" fmla="*/ 21 w 171"/>
                  <a:gd name="T11" fmla="*/ 109 h 326"/>
                  <a:gd name="T12" fmla="*/ 9 w 171"/>
                  <a:gd name="T13" fmla="*/ 89 h 326"/>
                  <a:gd name="T14" fmla="*/ 9 w 171"/>
                  <a:gd name="T15" fmla="*/ 73 h 326"/>
                  <a:gd name="T16" fmla="*/ 1 w 171"/>
                  <a:gd name="T17" fmla="*/ 41 h 326"/>
                  <a:gd name="T18" fmla="*/ 162 w 171"/>
                  <a:gd name="T19" fmla="*/ 0 h 326"/>
                  <a:gd name="T20" fmla="*/ 162 w 171"/>
                  <a:gd name="T21" fmla="*/ 32 h 326"/>
                  <a:gd name="T22" fmla="*/ 170 w 171"/>
                  <a:gd name="T23" fmla="*/ 57 h 326"/>
                  <a:gd name="T24" fmla="*/ 138 w 171"/>
                  <a:gd name="T25" fmla="*/ 101 h 326"/>
                  <a:gd name="T26" fmla="*/ 130 w 171"/>
                  <a:gd name="T27" fmla="*/ 205 h 326"/>
                  <a:gd name="T28" fmla="*/ 142 w 171"/>
                  <a:gd name="T29" fmla="*/ 270 h 326"/>
                  <a:gd name="T30" fmla="*/ 146 w 171"/>
                  <a:gd name="T31" fmla="*/ 314 h 3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1" h="326">
                    <a:moveTo>
                      <a:pt x="146" y="314"/>
                    </a:moveTo>
                    <a:cubicBezTo>
                      <a:pt x="118" y="313"/>
                      <a:pt x="101" y="323"/>
                      <a:pt x="78" y="326"/>
                    </a:cubicBezTo>
                    <a:cubicBezTo>
                      <a:pt x="70" y="285"/>
                      <a:pt x="67" y="220"/>
                      <a:pt x="38" y="213"/>
                    </a:cubicBezTo>
                    <a:cubicBezTo>
                      <a:pt x="44" y="193"/>
                      <a:pt x="24" y="175"/>
                      <a:pt x="21" y="157"/>
                    </a:cubicBezTo>
                    <a:cubicBezTo>
                      <a:pt x="20" y="150"/>
                      <a:pt x="25" y="139"/>
                      <a:pt x="25" y="133"/>
                    </a:cubicBezTo>
                    <a:cubicBezTo>
                      <a:pt x="26" y="127"/>
                      <a:pt x="23" y="113"/>
                      <a:pt x="21" y="109"/>
                    </a:cubicBezTo>
                    <a:cubicBezTo>
                      <a:pt x="19" y="102"/>
                      <a:pt x="12" y="96"/>
                      <a:pt x="9" y="89"/>
                    </a:cubicBezTo>
                    <a:cubicBezTo>
                      <a:pt x="8" y="84"/>
                      <a:pt x="10" y="78"/>
                      <a:pt x="9" y="73"/>
                    </a:cubicBezTo>
                    <a:cubicBezTo>
                      <a:pt x="7" y="61"/>
                      <a:pt x="0" y="51"/>
                      <a:pt x="1" y="41"/>
                    </a:cubicBezTo>
                    <a:cubicBezTo>
                      <a:pt x="53" y="25"/>
                      <a:pt x="105" y="10"/>
                      <a:pt x="162" y="0"/>
                    </a:cubicBezTo>
                    <a:cubicBezTo>
                      <a:pt x="168" y="12"/>
                      <a:pt x="160" y="15"/>
                      <a:pt x="162" y="32"/>
                    </a:cubicBezTo>
                    <a:cubicBezTo>
                      <a:pt x="166" y="45"/>
                      <a:pt x="171" y="46"/>
                      <a:pt x="170" y="57"/>
                    </a:cubicBezTo>
                    <a:cubicBezTo>
                      <a:pt x="170" y="77"/>
                      <a:pt x="145" y="86"/>
                      <a:pt x="138" y="101"/>
                    </a:cubicBezTo>
                    <a:cubicBezTo>
                      <a:pt x="153" y="136"/>
                      <a:pt x="130" y="173"/>
                      <a:pt x="130" y="205"/>
                    </a:cubicBezTo>
                    <a:cubicBezTo>
                      <a:pt x="130" y="220"/>
                      <a:pt x="142" y="247"/>
                      <a:pt x="142" y="270"/>
                    </a:cubicBezTo>
                    <a:cubicBezTo>
                      <a:pt x="142" y="285"/>
                      <a:pt x="135" y="298"/>
                      <a:pt x="146" y="3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6" name="Freeform 192">
                <a:extLst>
                  <a:ext uri="{FF2B5EF4-FFF2-40B4-BE49-F238E27FC236}">
                    <a16:creationId xmlns:a16="http://schemas.microsoft.com/office/drawing/2014/main" id="{B4D6BFDB-CCA8-4C2A-9D27-35FB028F45A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93" y="1642"/>
                <a:ext cx="108" cy="205"/>
              </a:xfrm>
              <a:custGeom>
                <a:avLst/>
                <a:gdLst>
                  <a:gd name="T0" fmla="*/ 77 w 175"/>
                  <a:gd name="T1" fmla="*/ 329 h 332"/>
                  <a:gd name="T2" fmla="*/ 39 w 175"/>
                  <a:gd name="T3" fmla="*/ 219 h 332"/>
                  <a:gd name="T4" fmla="*/ 37 w 175"/>
                  <a:gd name="T5" fmla="*/ 216 h 332"/>
                  <a:gd name="T6" fmla="*/ 21 w 175"/>
                  <a:gd name="T7" fmla="*/ 161 h 332"/>
                  <a:gd name="T8" fmla="*/ 25 w 175"/>
                  <a:gd name="T9" fmla="*/ 136 h 332"/>
                  <a:gd name="T10" fmla="*/ 15 w 175"/>
                  <a:gd name="T11" fmla="*/ 103 h 332"/>
                  <a:gd name="T12" fmla="*/ 8 w 175"/>
                  <a:gd name="T13" fmla="*/ 83 h 332"/>
                  <a:gd name="T14" fmla="*/ 5 w 175"/>
                  <a:gd name="T15" fmla="*/ 64 h 332"/>
                  <a:gd name="T16" fmla="*/ 1 w 175"/>
                  <a:gd name="T17" fmla="*/ 41 h 332"/>
                  <a:gd name="T18" fmla="*/ 164 w 175"/>
                  <a:gd name="T19" fmla="*/ 1 h 332"/>
                  <a:gd name="T20" fmla="*/ 167 w 175"/>
                  <a:gd name="T21" fmla="*/ 2 h 332"/>
                  <a:gd name="T22" fmla="*/ 167 w 175"/>
                  <a:gd name="T23" fmla="*/ 35 h 332"/>
                  <a:gd name="T24" fmla="*/ 175 w 175"/>
                  <a:gd name="T25" fmla="*/ 60 h 332"/>
                  <a:gd name="T26" fmla="*/ 143 w 175"/>
                  <a:gd name="T27" fmla="*/ 104 h 332"/>
                  <a:gd name="T28" fmla="*/ 135 w 175"/>
                  <a:gd name="T29" fmla="*/ 208 h 332"/>
                  <a:gd name="T30" fmla="*/ 147 w 175"/>
                  <a:gd name="T31" fmla="*/ 273 h 332"/>
                  <a:gd name="T32" fmla="*/ 150 w 175"/>
                  <a:gd name="T33" fmla="*/ 315 h 332"/>
                  <a:gd name="T34" fmla="*/ 148 w 175"/>
                  <a:gd name="T35" fmla="*/ 320 h 332"/>
                  <a:gd name="T36" fmla="*/ 80 w 175"/>
                  <a:gd name="T37" fmla="*/ 332 h 332"/>
                  <a:gd name="T38" fmla="*/ 43 w 175"/>
                  <a:gd name="T39" fmla="*/ 214 h 332"/>
                  <a:gd name="T40" fmla="*/ 82 w 175"/>
                  <a:gd name="T41" fmla="*/ 326 h 332"/>
                  <a:gd name="T42" fmla="*/ 143 w 175"/>
                  <a:gd name="T43" fmla="*/ 314 h 332"/>
                  <a:gd name="T44" fmla="*/ 141 w 175"/>
                  <a:gd name="T45" fmla="*/ 273 h 332"/>
                  <a:gd name="T46" fmla="*/ 129 w 175"/>
                  <a:gd name="T47" fmla="*/ 208 h 332"/>
                  <a:gd name="T48" fmla="*/ 138 w 175"/>
                  <a:gd name="T49" fmla="*/ 105 h 332"/>
                  <a:gd name="T50" fmla="*/ 138 w 175"/>
                  <a:gd name="T51" fmla="*/ 103 h 332"/>
                  <a:gd name="T52" fmla="*/ 169 w 175"/>
                  <a:gd name="T53" fmla="*/ 60 h 332"/>
                  <a:gd name="T54" fmla="*/ 162 w 175"/>
                  <a:gd name="T55" fmla="*/ 36 h 332"/>
                  <a:gd name="T56" fmla="*/ 162 w 175"/>
                  <a:gd name="T57" fmla="*/ 6 h 332"/>
                  <a:gd name="T58" fmla="*/ 6 w 175"/>
                  <a:gd name="T59" fmla="*/ 46 h 332"/>
                  <a:gd name="T60" fmla="*/ 14 w 175"/>
                  <a:gd name="T61" fmla="*/ 75 h 332"/>
                  <a:gd name="T62" fmla="*/ 14 w 175"/>
                  <a:gd name="T63" fmla="*/ 91 h 332"/>
                  <a:gd name="T64" fmla="*/ 26 w 175"/>
                  <a:gd name="T65" fmla="*/ 111 h 332"/>
                  <a:gd name="T66" fmla="*/ 28 w 175"/>
                  <a:gd name="T67" fmla="*/ 146 h 332"/>
                  <a:gd name="T68" fmla="*/ 34 w 175"/>
                  <a:gd name="T69" fmla="*/ 179 h 3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75" h="332">
                    <a:moveTo>
                      <a:pt x="78" y="332"/>
                    </a:moveTo>
                    <a:cubicBezTo>
                      <a:pt x="77" y="329"/>
                      <a:pt x="77" y="329"/>
                      <a:pt x="77" y="329"/>
                    </a:cubicBezTo>
                    <a:cubicBezTo>
                      <a:pt x="75" y="321"/>
                      <a:pt x="74" y="312"/>
                      <a:pt x="73" y="303"/>
                    </a:cubicBezTo>
                    <a:cubicBezTo>
                      <a:pt x="67" y="266"/>
                      <a:pt x="61" y="224"/>
                      <a:pt x="39" y="219"/>
                    </a:cubicBezTo>
                    <a:cubicBezTo>
                      <a:pt x="36" y="218"/>
                      <a:pt x="36" y="218"/>
                      <a:pt x="36" y="218"/>
                    </a:cubicBezTo>
                    <a:cubicBezTo>
                      <a:pt x="37" y="216"/>
                      <a:pt x="37" y="216"/>
                      <a:pt x="37" y="216"/>
                    </a:cubicBezTo>
                    <a:cubicBezTo>
                      <a:pt x="40" y="204"/>
                      <a:pt x="35" y="193"/>
                      <a:pt x="29" y="182"/>
                    </a:cubicBezTo>
                    <a:cubicBezTo>
                      <a:pt x="26" y="175"/>
                      <a:pt x="22" y="168"/>
                      <a:pt x="21" y="161"/>
                    </a:cubicBezTo>
                    <a:cubicBezTo>
                      <a:pt x="20" y="156"/>
                      <a:pt x="22" y="150"/>
                      <a:pt x="23" y="145"/>
                    </a:cubicBezTo>
                    <a:cubicBezTo>
                      <a:pt x="24" y="142"/>
                      <a:pt x="25" y="138"/>
                      <a:pt x="25" y="136"/>
                    </a:cubicBezTo>
                    <a:cubicBezTo>
                      <a:pt x="25" y="131"/>
                      <a:pt x="22" y="117"/>
                      <a:pt x="21" y="113"/>
                    </a:cubicBezTo>
                    <a:cubicBezTo>
                      <a:pt x="20" y="109"/>
                      <a:pt x="17" y="106"/>
                      <a:pt x="15" y="103"/>
                    </a:cubicBezTo>
                    <a:cubicBezTo>
                      <a:pt x="13" y="100"/>
                      <a:pt x="10" y="96"/>
                      <a:pt x="9" y="93"/>
                    </a:cubicBezTo>
                    <a:cubicBezTo>
                      <a:pt x="8" y="90"/>
                      <a:pt x="8" y="86"/>
                      <a:pt x="8" y="83"/>
                    </a:cubicBezTo>
                    <a:cubicBezTo>
                      <a:pt x="9" y="80"/>
                      <a:pt x="9" y="78"/>
                      <a:pt x="9" y="76"/>
                    </a:cubicBezTo>
                    <a:cubicBezTo>
                      <a:pt x="8" y="72"/>
                      <a:pt x="6" y="68"/>
                      <a:pt x="5" y="64"/>
                    </a:cubicBezTo>
                    <a:cubicBezTo>
                      <a:pt x="2" y="57"/>
                      <a:pt x="0" y="50"/>
                      <a:pt x="1" y="43"/>
                    </a:cubicBezTo>
                    <a:cubicBezTo>
                      <a:pt x="1" y="41"/>
                      <a:pt x="1" y="41"/>
                      <a:pt x="1" y="41"/>
                    </a:cubicBezTo>
                    <a:cubicBezTo>
                      <a:pt x="9" y="39"/>
                      <a:pt x="9" y="39"/>
                      <a:pt x="9" y="39"/>
                    </a:cubicBezTo>
                    <a:cubicBezTo>
                      <a:pt x="58" y="25"/>
                      <a:pt x="109" y="10"/>
                      <a:pt x="164" y="1"/>
                    </a:cubicBezTo>
                    <a:cubicBezTo>
                      <a:pt x="166" y="0"/>
                      <a:pt x="166" y="0"/>
                      <a:pt x="166" y="0"/>
                    </a:cubicBezTo>
                    <a:cubicBezTo>
                      <a:pt x="167" y="2"/>
                      <a:pt x="167" y="2"/>
                      <a:pt x="167" y="2"/>
                    </a:cubicBezTo>
                    <a:cubicBezTo>
                      <a:pt x="170" y="10"/>
                      <a:pt x="169" y="14"/>
                      <a:pt x="168" y="19"/>
                    </a:cubicBezTo>
                    <a:cubicBezTo>
                      <a:pt x="167" y="23"/>
                      <a:pt x="166" y="27"/>
                      <a:pt x="167" y="35"/>
                    </a:cubicBezTo>
                    <a:cubicBezTo>
                      <a:pt x="168" y="40"/>
                      <a:pt x="170" y="43"/>
                      <a:pt x="171" y="46"/>
                    </a:cubicBezTo>
                    <a:cubicBezTo>
                      <a:pt x="173" y="50"/>
                      <a:pt x="175" y="53"/>
                      <a:pt x="175" y="60"/>
                    </a:cubicBezTo>
                    <a:cubicBezTo>
                      <a:pt x="175" y="73"/>
                      <a:pt x="165" y="82"/>
                      <a:pt x="156" y="90"/>
                    </a:cubicBezTo>
                    <a:cubicBezTo>
                      <a:pt x="151" y="95"/>
                      <a:pt x="146" y="99"/>
                      <a:pt x="143" y="104"/>
                    </a:cubicBezTo>
                    <a:cubicBezTo>
                      <a:pt x="152" y="127"/>
                      <a:pt x="147" y="149"/>
                      <a:pt x="141" y="172"/>
                    </a:cubicBezTo>
                    <a:cubicBezTo>
                      <a:pt x="138" y="184"/>
                      <a:pt x="135" y="197"/>
                      <a:pt x="135" y="208"/>
                    </a:cubicBezTo>
                    <a:cubicBezTo>
                      <a:pt x="135" y="215"/>
                      <a:pt x="137" y="224"/>
                      <a:pt x="140" y="234"/>
                    </a:cubicBezTo>
                    <a:cubicBezTo>
                      <a:pt x="143" y="246"/>
                      <a:pt x="147" y="260"/>
                      <a:pt x="147" y="273"/>
                    </a:cubicBezTo>
                    <a:cubicBezTo>
                      <a:pt x="147" y="277"/>
                      <a:pt x="146" y="282"/>
                      <a:pt x="146" y="286"/>
                    </a:cubicBezTo>
                    <a:cubicBezTo>
                      <a:pt x="144" y="296"/>
                      <a:pt x="143" y="305"/>
                      <a:pt x="150" y="315"/>
                    </a:cubicBezTo>
                    <a:cubicBezTo>
                      <a:pt x="153" y="320"/>
                      <a:pt x="153" y="320"/>
                      <a:pt x="153" y="320"/>
                    </a:cubicBezTo>
                    <a:cubicBezTo>
                      <a:pt x="148" y="320"/>
                      <a:pt x="148" y="320"/>
                      <a:pt x="148" y="320"/>
                    </a:cubicBezTo>
                    <a:cubicBezTo>
                      <a:pt x="131" y="319"/>
                      <a:pt x="118" y="322"/>
                      <a:pt x="105" y="326"/>
                    </a:cubicBezTo>
                    <a:cubicBezTo>
                      <a:pt x="97" y="328"/>
                      <a:pt x="89" y="330"/>
                      <a:pt x="80" y="332"/>
                    </a:cubicBezTo>
                    <a:lnTo>
                      <a:pt x="78" y="332"/>
                    </a:lnTo>
                    <a:close/>
                    <a:moveTo>
                      <a:pt x="43" y="214"/>
                    </a:moveTo>
                    <a:cubicBezTo>
                      <a:pt x="66" y="223"/>
                      <a:pt x="73" y="265"/>
                      <a:pt x="78" y="302"/>
                    </a:cubicBezTo>
                    <a:cubicBezTo>
                      <a:pt x="79" y="311"/>
                      <a:pt x="81" y="318"/>
                      <a:pt x="82" y="326"/>
                    </a:cubicBezTo>
                    <a:cubicBezTo>
                      <a:pt x="90" y="325"/>
                      <a:pt x="97" y="323"/>
                      <a:pt x="104" y="321"/>
                    </a:cubicBezTo>
                    <a:cubicBezTo>
                      <a:pt x="115" y="318"/>
                      <a:pt x="128" y="314"/>
                      <a:pt x="143" y="314"/>
                    </a:cubicBezTo>
                    <a:cubicBezTo>
                      <a:pt x="138" y="304"/>
                      <a:pt x="139" y="295"/>
                      <a:pt x="140" y="286"/>
                    </a:cubicBezTo>
                    <a:cubicBezTo>
                      <a:pt x="141" y="281"/>
                      <a:pt x="141" y="277"/>
                      <a:pt x="141" y="273"/>
                    </a:cubicBezTo>
                    <a:cubicBezTo>
                      <a:pt x="141" y="261"/>
                      <a:pt x="138" y="247"/>
                      <a:pt x="134" y="236"/>
                    </a:cubicBezTo>
                    <a:cubicBezTo>
                      <a:pt x="132" y="225"/>
                      <a:pt x="129" y="216"/>
                      <a:pt x="129" y="208"/>
                    </a:cubicBezTo>
                    <a:cubicBezTo>
                      <a:pt x="129" y="196"/>
                      <a:pt x="132" y="183"/>
                      <a:pt x="136" y="170"/>
                    </a:cubicBezTo>
                    <a:cubicBezTo>
                      <a:pt x="141" y="149"/>
                      <a:pt x="147" y="126"/>
                      <a:pt x="138" y="105"/>
                    </a:cubicBezTo>
                    <a:cubicBezTo>
                      <a:pt x="137" y="104"/>
                      <a:pt x="137" y="104"/>
                      <a:pt x="137" y="104"/>
                    </a:cubicBezTo>
                    <a:cubicBezTo>
                      <a:pt x="138" y="103"/>
                      <a:pt x="138" y="103"/>
                      <a:pt x="138" y="103"/>
                    </a:cubicBezTo>
                    <a:cubicBezTo>
                      <a:pt x="141" y="96"/>
                      <a:pt x="146" y="91"/>
                      <a:pt x="152" y="86"/>
                    </a:cubicBezTo>
                    <a:cubicBezTo>
                      <a:pt x="161" y="78"/>
                      <a:pt x="169" y="70"/>
                      <a:pt x="169" y="60"/>
                    </a:cubicBezTo>
                    <a:cubicBezTo>
                      <a:pt x="170" y="54"/>
                      <a:pt x="168" y="52"/>
                      <a:pt x="166" y="48"/>
                    </a:cubicBezTo>
                    <a:cubicBezTo>
                      <a:pt x="165" y="45"/>
                      <a:pt x="163" y="42"/>
                      <a:pt x="162" y="36"/>
                    </a:cubicBezTo>
                    <a:cubicBezTo>
                      <a:pt x="160" y="27"/>
                      <a:pt x="162" y="22"/>
                      <a:pt x="163" y="18"/>
                    </a:cubicBezTo>
                    <a:cubicBezTo>
                      <a:pt x="164" y="14"/>
                      <a:pt x="164" y="11"/>
                      <a:pt x="162" y="6"/>
                    </a:cubicBezTo>
                    <a:cubicBezTo>
                      <a:pt x="108" y="16"/>
                      <a:pt x="58" y="30"/>
                      <a:pt x="10" y="44"/>
                    </a:cubicBezTo>
                    <a:cubicBezTo>
                      <a:pt x="6" y="46"/>
                      <a:pt x="6" y="46"/>
                      <a:pt x="6" y="46"/>
                    </a:cubicBezTo>
                    <a:cubicBezTo>
                      <a:pt x="6" y="51"/>
                      <a:pt x="8" y="56"/>
                      <a:pt x="10" y="62"/>
                    </a:cubicBezTo>
                    <a:cubicBezTo>
                      <a:pt x="12" y="66"/>
                      <a:pt x="13" y="71"/>
                      <a:pt x="14" y="75"/>
                    </a:cubicBezTo>
                    <a:cubicBezTo>
                      <a:pt x="15" y="78"/>
                      <a:pt x="14" y="81"/>
                      <a:pt x="14" y="83"/>
                    </a:cubicBezTo>
                    <a:cubicBezTo>
                      <a:pt x="14" y="86"/>
                      <a:pt x="13" y="89"/>
                      <a:pt x="14" y="91"/>
                    </a:cubicBezTo>
                    <a:cubicBezTo>
                      <a:pt x="15" y="94"/>
                      <a:pt x="17" y="97"/>
                      <a:pt x="19" y="99"/>
                    </a:cubicBezTo>
                    <a:cubicBezTo>
                      <a:pt x="22" y="103"/>
                      <a:pt x="25" y="107"/>
                      <a:pt x="26" y="111"/>
                    </a:cubicBezTo>
                    <a:cubicBezTo>
                      <a:pt x="28" y="116"/>
                      <a:pt x="30" y="130"/>
                      <a:pt x="30" y="136"/>
                    </a:cubicBezTo>
                    <a:cubicBezTo>
                      <a:pt x="30" y="139"/>
                      <a:pt x="29" y="143"/>
                      <a:pt x="28" y="146"/>
                    </a:cubicBezTo>
                    <a:cubicBezTo>
                      <a:pt x="27" y="151"/>
                      <a:pt x="26" y="156"/>
                      <a:pt x="26" y="160"/>
                    </a:cubicBezTo>
                    <a:cubicBezTo>
                      <a:pt x="27" y="166"/>
                      <a:pt x="31" y="173"/>
                      <a:pt x="34" y="179"/>
                    </a:cubicBezTo>
                    <a:cubicBezTo>
                      <a:pt x="40" y="190"/>
                      <a:pt x="46" y="202"/>
                      <a:pt x="43" y="2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7" name="Freeform 193">
                <a:extLst>
                  <a:ext uri="{FF2B5EF4-FFF2-40B4-BE49-F238E27FC236}">
                    <a16:creationId xmlns:a16="http://schemas.microsoft.com/office/drawing/2014/main" id="{56F7BC19-2143-4506-9E5F-4D4B47A52C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68" y="1669"/>
                <a:ext cx="391" cy="350"/>
              </a:xfrm>
              <a:custGeom>
                <a:avLst/>
                <a:gdLst>
                  <a:gd name="T0" fmla="*/ 628 w 630"/>
                  <a:gd name="T1" fmla="*/ 529 h 565"/>
                  <a:gd name="T2" fmla="*/ 615 w 630"/>
                  <a:gd name="T3" fmla="*/ 550 h 565"/>
                  <a:gd name="T4" fmla="*/ 596 w 630"/>
                  <a:gd name="T5" fmla="*/ 526 h 565"/>
                  <a:gd name="T6" fmla="*/ 479 w 630"/>
                  <a:gd name="T7" fmla="*/ 486 h 565"/>
                  <a:gd name="T8" fmla="*/ 463 w 630"/>
                  <a:gd name="T9" fmla="*/ 450 h 565"/>
                  <a:gd name="T10" fmla="*/ 443 w 630"/>
                  <a:gd name="T11" fmla="*/ 442 h 565"/>
                  <a:gd name="T12" fmla="*/ 431 w 630"/>
                  <a:gd name="T13" fmla="*/ 430 h 565"/>
                  <a:gd name="T14" fmla="*/ 379 w 630"/>
                  <a:gd name="T15" fmla="*/ 442 h 565"/>
                  <a:gd name="T16" fmla="*/ 326 w 630"/>
                  <a:gd name="T17" fmla="*/ 454 h 565"/>
                  <a:gd name="T18" fmla="*/ 5 w 630"/>
                  <a:gd name="T19" fmla="*/ 514 h 565"/>
                  <a:gd name="T20" fmla="*/ 1 w 630"/>
                  <a:gd name="T21" fmla="*/ 494 h 565"/>
                  <a:gd name="T22" fmla="*/ 21 w 630"/>
                  <a:gd name="T23" fmla="*/ 470 h 565"/>
                  <a:gd name="T24" fmla="*/ 37 w 630"/>
                  <a:gd name="T25" fmla="*/ 446 h 565"/>
                  <a:gd name="T26" fmla="*/ 57 w 630"/>
                  <a:gd name="T27" fmla="*/ 426 h 565"/>
                  <a:gd name="T28" fmla="*/ 61 w 630"/>
                  <a:gd name="T29" fmla="*/ 418 h 565"/>
                  <a:gd name="T30" fmla="*/ 73 w 630"/>
                  <a:gd name="T31" fmla="*/ 402 h 565"/>
                  <a:gd name="T32" fmla="*/ 65 w 630"/>
                  <a:gd name="T33" fmla="*/ 365 h 565"/>
                  <a:gd name="T34" fmla="*/ 45 w 630"/>
                  <a:gd name="T35" fmla="*/ 349 h 565"/>
                  <a:gd name="T36" fmla="*/ 81 w 630"/>
                  <a:gd name="T37" fmla="*/ 325 h 565"/>
                  <a:gd name="T38" fmla="*/ 158 w 630"/>
                  <a:gd name="T39" fmla="*/ 309 h 565"/>
                  <a:gd name="T40" fmla="*/ 182 w 630"/>
                  <a:gd name="T41" fmla="*/ 317 h 565"/>
                  <a:gd name="T42" fmla="*/ 242 w 630"/>
                  <a:gd name="T43" fmla="*/ 305 h 565"/>
                  <a:gd name="T44" fmla="*/ 278 w 630"/>
                  <a:gd name="T45" fmla="*/ 265 h 565"/>
                  <a:gd name="T46" fmla="*/ 302 w 630"/>
                  <a:gd name="T47" fmla="*/ 253 h 565"/>
                  <a:gd name="T48" fmla="*/ 294 w 630"/>
                  <a:gd name="T49" fmla="*/ 213 h 565"/>
                  <a:gd name="T50" fmla="*/ 306 w 630"/>
                  <a:gd name="T51" fmla="*/ 184 h 565"/>
                  <a:gd name="T52" fmla="*/ 282 w 630"/>
                  <a:gd name="T53" fmla="*/ 184 h 565"/>
                  <a:gd name="T54" fmla="*/ 318 w 630"/>
                  <a:gd name="T55" fmla="*/ 132 h 565"/>
                  <a:gd name="T56" fmla="*/ 326 w 630"/>
                  <a:gd name="T57" fmla="*/ 104 h 565"/>
                  <a:gd name="T58" fmla="*/ 338 w 630"/>
                  <a:gd name="T59" fmla="*/ 84 h 565"/>
                  <a:gd name="T60" fmla="*/ 407 w 630"/>
                  <a:gd name="T61" fmla="*/ 28 h 565"/>
                  <a:gd name="T62" fmla="*/ 519 w 630"/>
                  <a:gd name="T63" fmla="*/ 0 h 565"/>
                  <a:gd name="T64" fmla="*/ 523 w 630"/>
                  <a:gd name="T65" fmla="*/ 20 h 565"/>
                  <a:gd name="T66" fmla="*/ 531 w 630"/>
                  <a:gd name="T67" fmla="*/ 32 h 565"/>
                  <a:gd name="T68" fmla="*/ 531 w 630"/>
                  <a:gd name="T69" fmla="*/ 48 h 565"/>
                  <a:gd name="T70" fmla="*/ 547 w 630"/>
                  <a:gd name="T71" fmla="*/ 92 h 565"/>
                  <a:gd name="T72" fmla="*/ 543 w 630"/>
                  <a:gd name="T73" fmla="*/ 116 h 565"/>
                  <a:gd name="T74" fmla="*/ 560 w 630"/>
                  <a:gd name="T75" fmla="*/ 184 h 565"/>
                  <a:gd name="T76" fmla="*/ 576 w 630"/>
                  <a:gd name="T77" fmla="*/ 184 h 565"/>
                  <a:gd name="T78" fmla="*/ 596 w 630"/>
                  <a:gd name="T79" fmla="*/ 277 h 565"/>
                  <a:gd name="T80" fmla="*/ 604 w 630"/>
                  <a:gd name="T81" fmla="*/ 289 h 565"/>
                  <a:gd name="T82" fmla="*/ 600 w 630"/>
                  <a:gd name="T83" fmla="*/ 373 h 565"/>
                  <a:gd name="T84" fmla="*/ 608 w 630"/>
                  <a:gd name="T85" fmla="*/ 393 h 565"/>
                  <a:gd name="T86" fmla="*/ 620 w 630"/>
                  <a:gd name="T87" fmla="*/ 470 h 565"/>
                  <a:gd name="T88" fmla="*/ 612 w 630"/>
                  <a:gd name="T89" fmla="*/ 514 h 565"/>
                  <a:gd name="T90" fmla="*/ 628 w 630"/>
                  <a:gd name="T91" fmla="*/ 529 h 5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</a:cxnLst>
                <a:rect l="0" t="0" r="r" b="b"/>
                <a:pathLst>
                  <a:path w="630" h="565">
                    <a:moveTo>
                      <a:pt x="628" y="529"/>
                    </a:moveTo>
                    <a:cubicBezTo>
                      <a:pt x="630" y="538"/>
                      <a:pt x="624" y="550"/>
                      <a:pt x="615" y="550"/>
                    </a:cubicBezTo>
                    <a:cubicBezTo>
                      <a:pt x="598" y="565"/>
                      <a:pt x="596" y="512"/>
                      <a:pt x="596" y="526"/>
                    </a:cubicBezTo>
                    <a:cubicBezTo>
                      <a:pt x="553" y="516"/>
                      <a:pt x="518" y="499"/>
                      <a:pt x="479" y="486"/>
                    </a:cubicBezTo>
                    <a:cubicBezTo>
                      <a:pt x="469" y="480"/>
                      <a:pt x="471" y="459"/>
                      <a:pt x="463" y="450"/>
                    </a:cubicBezTo>
                    <a:cubicBezTo>
                      <a:pt x="458" y="444"/>
                      <a:pt x="452" y="447"/>
                      <a:pt x="443" y="442"/>
                    </a:cubicBezTo>
                    <a:cubicBezTo>
                      <a:pt x="437" y="438"/>
                      <a:pt x="433" y="430"/>
                      <a:pt x="431" y="430"/>
                    </a:cubicBezTo>
                    <a:cubicBezTo>
                      <a:pt x="422" y="428"/>
                      <a:pt x="398" y="437"/>
                      <a:pt x="379" y="442"/>
                    </a:cubicBezTo>
                    <a:cubicBezTo>
                      <a:pt x="362" y="446"/>
                      <a:pt x="342" y="450"/>
                      <a:pt x="326" y="454"/>
                    </a:cubicBezTo>
                    <a:cubicBezTo>
                      <a:pt x="230" y="475"/>
                      <a:pt x="103" y="503"/>
                      <a:pt x="5" y="514"/>
                    </a:cubicBezTo>
                    <a:cubicBezTo>
                      <a:pt x="10" y="508"/>
                      <a:pt x="0" y="501"/>
                      <a:pt x="1" y="494"/>
                    </a:cubicBezTo>
                    <a:cubicBezTo>
                      <a:pt x="2" y="482"/>
                      <a:pt x="11" y="481"/>
                      <a:pt x="21" y="470"/>
                    </a:cubicBezTo>
                    <a:cubicBezTo>
                      <a:pt x="27" y="462"/>
                      <a:pt x="32" y="452"/>
                      <a:pt x="37" y="446"/>
                    </a:cubicBezTo>
                    <a:cubicBezTo>
                      <a:pt x="43" y="438"/>
                      <a:pt x="52" y="433"/>
                      <a:pt x="57" y="426"/>
                    </a:cubicBezTo>
                    <a:cubicBezTo>
                      <a:pt x="60" y="422"/>
                      <a:pt x="58" y="420"/>
                      <a:pt x="61" y="418"/>
                    </a:cubicBezTo>
                    <a:cubicBezTo>
                      <a:pt x="63" y="416"/>
                      <a:pt x="69" y="408"/>
                      <a:pt x="73" y="402"/>
                    </a:cubicBezTo>
                    <a:cubicBezTo>
                      <a:pt x="75" y="385"/>
                      <a:pt x="61" y="384"/>
                      <a:pt x="65" y="365"/>
                    </a:cubicBezTo>
                    <a:cubicBezTo>
                      <a:pt x="58" y="361"/>
                      <a:pt x="47" y="359"/>
                      <a:pt x="45" y="349"/>
                    </a:cubicBezTo>
                    <a:cubicBezTo>
                      <a:pt x="41" y="333"/>
                      <a:pt x="67" y="332"/>
                      <a:pt x="81" y="325"/>
                    </a:cubicBezTo>
                    <a:cubicBezTo>
                      <a:pt x="93" y="319"/>
                      <a:pt x="127" y="305"/>
                      <a:pt x="158" y="309"/>
                    </a:cubicBezTo>
                    <a:cubicBezTo>
                      <a:pt x="167" y="310"/>
                      <a:pt x="173" y="317"/>
                      <a:pt x="182" y="317"/>
                    </a:cubicBezTo>
                    <a:cubicBezTo>
                      <a:pt x="200" y="311"/>
                      <a:pt x="214" y="301"/>
                      <a:pt x="242" y="305"/>
                    </a:cubicBezTo>
                    <a:cubicBezTo>
                      <a:pt x="256" y="294"/>
                      <a:pt x="268" y="280"/>
                      <a:pt x="278" y="265"/>
                    </a:cubicBezTo>
                    <a:cubicBezTo>
                      <a:pt x="284" y="259"/>
                      <a:pt x="294" y="256"/>
                      <a:pt x="302" y="253"/>
                    </a:cubicBezTo>
                    <a:cubicBezTo>
                      <a:pt x="304" y="235"/>
                      <a:pt x="299" y="223"/>
                      <a:pt x="294" y="213"/>
                    </a:cubicBezTo>
                    <a:cubicBezTo>
                      <a:pt x="293" y="198"/>
                      <a:pt x="306" y="198"/>
                      <a:pt x="306" y="184"/>
                    </a:cubicBezTo>
                    <a:cubicBezTo>
                      <a:pt x="290" y="196"/>
                      <a:pt x="296" y="165"/>
                      <a:pt x="282" y="184"/>
                    </a:cubicBezTo>
                    <a:cubicBezTo>
                      <a:pt x="274" y="166"/>
                      <a:pt x="308" y="148"/>
                      <a:pt x="318" y="132"/>
                    </a:cubicBezTo>
                    <a:cubicBezTo>
                      <a:pt x="315" y="119"/>
                      <a:pt x="322" y="112"/>
                      <a:pt x="326" y="104"/>
                    </a:cubicBezTo>
                    <a:cubicBezTo>
                      <a:pt x="330" y="98"/>
                      <a:pt x="334" y="92"/>
                      <a:pt x="338" y="84"/>
                    </a:cubicBezTo>
                    <a:cubicBezTo>
                      <a:pt x="353" y="59"/>
                      <a:pt x="377" y="34"/>
                      <a:pt x="407" y="28"/>
                    </a:cubicBezTo>
                    <a:cubicBezTo>
                      <a:pt x="441" y="20"/>
                      <a:pt x="488" y="15"/>
                      <a:pt x="519" y="0"/>
                    </a:cubicBezTo>
                    <a:cubicBezTo>
                      <a:pt x="529" y="5"/>
                      <a:pt x="521" y="12"/>
                      <a:pt x="523" y="20"/>
                    </a:cubicBezTo>
                    <a:cubicBezTo>
                      <a:pt x="525" y="25"/>
                      <a:pt x="530" y="26"/>
                      <a:pt x="531" y="32"/>
                    </a:cubicBezTo>
                    <a:cubicBezTo>
                      <a:pt x="533" y="37"/>
                      <a:pt x="530" y="43"/>
                      <a:pt x="531" y="48"/>
                    </a:cubicBezTo>
                    <a:cubicBezTo>
                      <a:pt x="536" y="61"/>
                      <a:pt x="547" y="70"/>
                      <a:pt x="547" y="92"/>
                    </a:cubicBezTo>
                    <a:cubicBezTo>
                      <a:pt x="548" y="101"/>
                      <a:pt x="542" y="107"/>
                      <a:pt x="543" y="116"/>
                    </a:cubicBezTo>
                    <a:cubicBezTo>
                      <a:pt x="547" y="137"/>
                      <a:pt x="565" y="158"/>
                      <a:pt x="560" y="184"/>
                    </a:cubicBezTo>
                    <a:cubicBezTo>
                      <a:pt x="570" y="195"/>
                      <a:pt x="565" y="174"/>
                      <a:pt x="576" y="184"/>
                    </a:cubicBezTo>
                    <a:cubicBezTo>
                      <a:pt x="587" y="209"/>
                      <a:pt x="591" y="240"/>
                      <a:pt x="596" y="277"/>
                    </a:cubicBezTo>
                    <a:cubicBezTo>
                      <a:pt x="596" y="281"/>
                      <a:pt x="605" y="284"/>
                      <a:pt x="604" y="289"/>
                    </a:cubicBezTo>
                    <a:cubicBezTo>
                      <a:pt x="599" y="309"/>
                      <a:pt x="596" y="343"/>
                      <a:pt x="600" y="373"/>
                    </a:cubicBezTo>
                    <a:cubicBezTo>
                      <a:pt x="601" y="381"/>
                      <a:pt x="606" y="385"/>
                      <a:pt x="608" y="393"/>
                    </a:cubicBezTo>
                    <a:cubicBezTo>
                      <a:pt x="613" y="415"/>
                      <a:pt x="613" y="445"/>
                      <a:pt x="620" y="470"/>
                    </a:cubicBezTo>
                    <a:cubicBezTo>
                      <a:pt x="627" y="497"/>
                      <a:pt x="630" y="495"/>
                      <a:pt x="612" y="514"/>
                    </a:cubicBezTo>
                    <a:lnTo>
                      <a:pt x="628" y="52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8" name="Freeform 194">
                <a:extLst>
                  <a:ext uri="{FF2B5EF4-FFF2-40B4-BE49-F238E27FC236}">
                    <a16:creationId xmlns:a16="http://schemas.microsoft.com/office/drawing/2014/main" id="{707143FF-19B6-40C0-A898-E7D86736089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67" y="1666"/>
                <a:ext cx="393" cy="347"/>
              </a:xfrm>
              <a:custGeom>
                <a:avLst/>
                <a:gdLst>
                  <a:gd name="T0" fmla="*/ 480 w 634"/>
                  <a:gd name="T1" fmla="*/ 493 h 560"/>
                  <a:gd name="T2" fmla="*/ 444 w 634"/>
                  <a:gd name="T3" fmla="*/ 448 h 560"/>
                  <a:gd name="T4" fmla="*/ 402 w 634"/>
                  <a:gd name="T5" fmla="*/ 443 h 560"/>
                  <a:gd name="T6" fmla="*/ 7 w 634"/>
                  <a:gd name="T7" fmla="*/ 521 h 560"/>
                  <a:gd name="T8" fmla="*/ 0 w 634"/>
                  <a:gd name="T9" fmla="*/ 498 h 560"/>
                  <a:gd name="T10" fmla="*/ 37 w 634"/>
                  <a:gd name="T11" fmla="*/ 448 h 560"/>
                  <a:gd name="T12" fmla="*/ 61 w 634"/>
                  <a:gd name="T13" fmla="*/ 420 h 560"/>
                  <a:gd name="T14" fmla="*/ 59 w 634"/>
                  <a:gd name="T15" fmla="*/ 368 h 560"/>
                  <a:gd name="T16" fmla="*/ 148 w 634"/>
                  <a:gd name="T17" fmla="*/ 309 h 560"/>
                  <a:gd name="T18" fmla="*/ 194 w 634"/>
                  <a:gd name="T19" fmla="*/ 314 h 560"/>
                  <a:gd name="T20" fmla="*/ 278 w 634"/>
                  <a:gd name="T21" fmla="*/ 267 h 560"/>
                  <a:gd name="T22" fmla="*/ 293 w 634"/>
                  <a:gd name="T23" fmla="*/ 217 h 560"/>
                  <a:gd name="T24" fmla="*/ 293 w 634"/>
                  <a:gd name="T25" fmla="*/ 187 h 560"/>
                  <a:gd name="T26" fmla="*/ 282 w 634"/>
                  <a:gd name="T27" fmla="*/ 190 h 560"/>
                  <a:gd name="T28" fmla="*/ 326 w 634"/>
                  <a:gd name="T29" fmla="*/ 107 h 560"/>
                  <a:gd name="T30" fmla="*/ 520 w 634"/>
                  <a:gd name="T31" fmla="*/ 1 h 560"/>
                  <a:gd name="T32" fmla="*/ 528 w 634"/>
                  <a:gd name="T33" fmla="*/ 23 h 560"/>
                  <a:gd name="T34" fmla="*/ 536 w 634"/>
                  <a:gd name="T35" fmla="*/ 51 h 560"/>
                  <a:gd name="T36" fmla="*/ 548 w 634"/>
                  <a:gd name="T37" fmla="*/ 120 h 560"/>
                  <a:gd name="T38" fmla="*/ 567 w 634"/>
                  <a:gd name="T39" fmla="*/ 187 h 560"/>
                  <a:gd name="T40" fmla="*/ 600 w 634"/>
                  <a:gd name="T41" fmla="*/ 275 h 560"/>
                  <a:gd name="T42" fmla="*/ 604 w 634"/>
                  <a:gd name="T43" fmla="*/ 377 h 560"/>
                  <a:gd name="T44" fmla="*/ 625 w 634"/>
                  <a:gd name="T45" fmla="*/ 473 h 560"/>
                  <a:gd name="T46" fmla="*/ 633 w 634"/>
                  <a:gd name="T47" fmla="*/ 533 h 560"/>
                  <a:gd name="T48" fmla="*/ 598 w 634"/>
                  <a:gd name="T49" fmla="*/ 525 h 560"/>
                  <a:gd name="T50" fmla="*/ 616 w 634"/>
                  <a:gd name="T51" fmla="*/ 551 h 560"/>
                  <a:gd name="T52" fmla="*/ 610 w 634"/>
                  <a:gd name="T53" fmla="*/ 518 h 560"/>
                  <a:gd name="T54" fmla="*/ 612 w 634"/>
                  <a:gd name="T55" fmla="*/ 431 h 560"/>
                  <a:gd name="T56" fmla="*/ 603 w 634"/>
                  <a:gd name="T57" fmla="*/ 292 h 560"/>
                  <a:gd name="T58" fmla="*/ 575 w 634"/>
                  <a:gd name="T59" fmla="*/ 190 h 560"/>
                  <a:gd name="T60" fmla="*/ 560 w 634"/>
                  <a:gd name="T61" fmla="*/ 190 h 560"/>
                  <a:gd name="T62" fmla="*/ 543 w 634"/>
                  <a:gd name="T63" fmla="*/ 121 h 560"/>
                  <a:gd name="T64" fmla="*/ 531 w 634"/>
                  <a:gd name="T65" fmla="*/ 53 h 560"/>
                  <a:gd name="T66" fmla="*/ 523 w 634"/>
                  <a:gd name="T67" fmla="*/ 24 h 560"/>
                  <a:gd name="T68" fmla="*/ 409 w 634"/>
                  <a:gd name="T69" fmla="*/ 34 h 560"/>
                  <a:gd name="T70" fmla="*/ 323 w 634"/>
                  <a:gd name="T71" fmla="*/ 135 h 560"/>
                  <a:gd name="T72" fmla="*/ 286 w 634"/>
                  <a:gd name="T73" fmla="*/ 182 h 560"/>
                  <a:gd name="T74" fmla="*/ 307 w 634"/>
                  <a:gd name="T75" fmla="*/ 186 h 560"/>
                  <a:gd name="T76" fmla="*/ 299 w 634"/>
                  <a:gd name="T77" fmla="*/ 216 h 560"/>
                  <a:gd name="T78" fmla="*/ 299 w 634"/>
                  <a:gd name="T79" fmla="*/ 262 h 560"/>
                  <a:gd name="T80" fmla="*/ 244 w 634"/>
                  <a:gd name="T81" fmla="*/ 312 h 560"/>
                  <a:gd name="T82" fmla="*/ 184 w 634"/>
                  <a:gd name="T83" fmla="*/ 324 h 560"/>
                  <a:gd name="T84" fmla="*/ 148 w 634"/>
                  <a:gd name="T85" fmla="*/ 315 h 560"/>
                  <a:gd name="T86" fmla="*/ 61 w 634"/>
                  <a:gd name="T87" fmla="*/ 363 h 560"/>
                  <a:gd name="T88" fmla="*/ 73 w 634"/>
                  <a:gd name="T89" fmla="*/ 387 h 560"/>
                  <a:gd name="T90" fmla="*/ 65 w 634"/>
                  <a:gd name="T91" fmla="*/ 423 h 560"/>
                  <a:gd name="T92" fmla="*/ 41 w 634"/>
                  <a:gd name="T93" fmla="*/ 451 h 560"/>
                  <a:gd name="T94" fmla="*/ 6 w 634"/>
                  <a:gd name="T95" fmla="*/ 498 h 560"/>
                  <a:gd name="T96" fmla="*/ 367 w 634"/>
                  <a:gd name="T97" fmla="*/ 446 h 560"/>
                  <a:gd name="T98" fmla="*/ 439 w 634"/>
                  <a:gd name="T99" fmla="*/ 436 h 560"/>
                  <a:gd name="T100" fmla="*/ 474 w 634"/>
                  <a:gd name="T101" fmla="*/ 470 h 560"/>
                  <a:gd name="T102" fmla="*/ 598 w 634"/>
                  <a:gd name="T103" fmla="*/ 525 h 5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34" h="560">
                    <a:moveTo>
                      <a:pt x="611" y="560"/>
                    </a:moveTo>
                    <a:cubicBezTo>
                      <a:pt x="601" y="560"/>
                      <a:pt x="598" y="543"/>
                      <a:pt x="596" y="533"/>
                    </a:cubicBezTo>
                    <a:cubicBezTo>
                      <a:pt x="568" y="526"/>
                      <a:pt x="542" y="516"/>
                      <a:pt x="517" y="506"/>
                    </a:cubicBezTo>
                    <a:cubicBezTo>
                      <a:pt x="505" y="502"/>
                      <a:pt x="493" y="497"/>
                      <a:pt x="480" y="493"/>
                    </a:cubicBezTo>
                    <a:cubicBezTo>
                      <a:pt x="473" y="488"/>
                      <a:pt x="471" y="480"/>
                      <a:pt x="469" y="471"/>
                    </a:cubicBezTo>
                    <a:cubicBezTo>
                      <a:pt x="467" y="465"/>
                      <a:pt x="466" y="459"/>
                      <a:pt x="463" y="456"/>
                    </a:cubicBezTo>
                    <a:cubicBezTo>
                      <a:pt x="461" y="453"/>
                      <a:pt x="459" y="453"/>
                      <a:pt x="455" y="452"/>
                    </a:cubicBezTo>
                    <a:cubicBezTo>
                      <a:pt x="452" y="452"/>
                      <a:pt x="448" y="451"/>
                      <a:pt x="444" y="448"/>
                    </a:cubicBezTo>
                    <a:cubicBezTo>
                      <a:pt x="440" y="446"/>
                      <a:pt x="437" y="443"/>
                      <a:pt x="435" y="440"/>
                    </a:cubicBezTo>
                    <a:cubicBezTo>
                      <a:pt x="434" y="438"/>
                      <a:pt x="433" y="437"/>
                      <a:pt x="432" y="436"/>
                    </a:cubicBezTo>
                    <a:cubicBezTo>
                      <a:pt x="432" y="436"/>
                      <a:pt x="431" y="436"/>
                      <a:pt x="431" y="436"/>
                    </a:cubicBezTo>
                    <a:cubicBezTo>
                      <a:pt x="425" y="436"/>
                      <a:pt x="414" y="439"/>
                      <a:pt x="402" y="443"/>
                    </a:cubicBezTo>
                    <a:cubicBezTo>
                      <a:pt x="395" y="445"/>
                      <a:pt x="388" y="447"/>
                      <a:pt x="381" y="448"/>
                    </a:cubicBezTo>
                    <a:cubicBezTo>
                      <a:pt x="368" y="451"/>
                      <a:pt x="368" y="451"/>
                      <a:pt x="368" y="451"/>
                    </a:cubicBezTo>
                    <a:cubicBezTo>
                      <a:pt x="355" y="455"/>
                      <a:pt x="340" y="458"/>
                      <a:pt x="329" y="460"/>
                    </a:cubicBezTo>
                    <a:cubicBezTo>
                      <a:pt x="224" y="484"/>
                      <a:pt x="103" y="510"/>
                      <a:pt x="7" y="521"/>
                    </a:cubicBezTo>
                    <a:cubicBezTo>
                      <a:pt x="0" y="522"/>
                      <a:pt x="0" y="522"/>
                      <a:pt x="0" y="522"/>
                    </a:cubicBezTo>
                    <a:cubicBezTo>
                      <a:pt x="5" y="516"/>
                      <a:pt x="5" y="516"/>
                      <a:pt x="5" y="516"/>
                    </a:cubicBezTo>
                    <a:cubicBezTo>
                      <a:pt x="6" y="514"/>
                      <a:pt x="5" y="512"/>
                      <a:pt x="3" y="508"/>
                    </a:cubicBezTo>
                    <a:cubicBezTo>
                      <a:pt x="1" y="505"/>
                      <a:pt x="0" y="501"/>
                      <a:pt x="0" y="498"/>
                    </a:cubicBezTo>
                    <a:cubicBezTo>
                      <a:pt x="1" y="489"/>
                      <a:pt x="6" y="485"/>
                      <a:pt x="11" y="481"/>
                    </a:cubicBezTo>
                    <a:cubicBezTo>
                      <a:pt x="14" y="479"/>
                      <a:pt x="17" y="476"/>
                      <a:pt x="21" y="472"/>
                    </a:cubicBezTo>
                    <a:cubicBezTo>
                      <a:pt x="24" y="468"/>
                      <a:pt x="27" y="463"/>
                      <a:pt x="30" y="459"/>
                    </a:cubicBezTo>
                    <a:cubicBezTo>
                      <a:pt x="32" y="455"/>
                      <a:pt x="34" y="451"/>
                      <a:pt x="37" y="448"/>
                    </a:cubicBezTo>
                    <a:cubicBezTo>
                      <a:pt x="40" y="444"/>
                      <a:pt x="44" y="441"/>
                      <a:pt x="47" y="438"/>
                    </a:cubicBezTo>
                    <a:cubicBezTo>
                      <a:pt x="51" y="434"/>
                      <a:pt x="54" y="431"/>
                      <a:pt x="57" y="428"/>
                    </a:cubicBezTo>
                    <a:cubicBezTo>
                      <a:pt x="58" y="427"/>
                      <a:pt x="58" y="426"/>
                      <a:pt x="58" y="425"/>
                    </a:cubicBezTo>
                    <a:cubicBezTo>
                      <a:pt x="59" y="423"/>
                      <a:pt x="59" y="422"/>
                      <a:pt x="61" y="420"/>
                    </a:cubicBezTo>
                    <a:cubicBezTo>
                      <a:pt x="63" y="418"/>
                      <a:pt x="69" y="410"/>
                      <a:pt x="72" y="405"/>
                    </a:cubicBezTo>
                    <a:cubicBezTo>
                      <a:pt x="73" y="398"/>
                      <a:pt x="71" y="394"/>
                      <a:pt x="69" y="390"/>
                    </a:cubicBezTo>
                    <a:cubicBezTo>
                      <a:pt x="66" y="385"/>
                      <a:pt x="63" y="380"/>
                      <a:pt x="64" y="371"/>
                    </a:cubicBezTo>
                    <a:cubicBezTo>
                      <a:pt x="63" y="370"/>
                      <a:pt x="61" y="369"/>
                      <a:pt x="59" y="368"/>
                    </a:cubicBezTo>
                    <a:cubicBezTo>
                      <a:pt x="53" y="366"/>
                      <a:pt x="46" y="363"/>
                      <a:pt x="44" y="354"/>
                    </a:cubicBezTo>
                    <a:cubicBezTo>
                      <a:pt x="41" y="340"/>
                      <a:pt x="55" y="335"/>
                      <a:pt x="68" y="332"/>
                    </a:cubicBezTo>
                    <a:cubicBezTo>
                      <a:pt x="73" y="330"/>
                      <a:pt x="78" y="329"/>
                      <a:pt x="82" y="327"/>
                    </a:cubicBezTo>
                    <a:cubicBezTo>
                      <a:pt x="88" y="324"/>
                      <a:pt x="117" y="309"/>
                      <a:pt x="148" y="309"/>
                    </a:cubicBezTo>
                    <a:cubicBezTo>
                      <a:pt x="152" y="309"/>
                      <a:pt x="156" y="310"/>
                      <a:pt x="160" y="310"/>
                    </a:cubicBezTo>
                    <a:cubicBezTo>
                      <a:pt x="165" y="311"/>
                      <a:pt x="169" y="313"/>
                      <a:pt x="173" y="315"/>
                    </a:cubicBezTo>
                    <a:cubicBezTo>
                      <a:pt x="176" y="316"/>
                      <a:pt x="179" y="318"/>
                      <a:pt x="183" y="318"/>
                    </a:cubicBezTo>
                    <a:cubicBezTo>
                      <a:pt x="187" y="317"/>
                      <a:pt x="190" y="316"/>
                      <a:pt x="194" y="314"/>
                    </a:cubicBezTo>
                    <a:cubicBezTo>
                      <a:pt x="205" y="310"/>
                      <a:pt x="216" y="305"/>
                      <a:pt x="231" y="305"/>
                    </a:cubicBezTo>
                    <a:cubicBezTo>
                      <a:pt x="235" y="305"/>
                      <a:pt x="239" y="306"/>
                      <a:pt x="243" y="306"/>
                    </a:cubicBezTo>
                    <a:cubicBezTo>
                      <a:pt x="256" y="296"/>
                      <a:pt x="267" y="283"/>
                      <a:pt x="278" y="267"/>
                    </a:cubicBezTo>
                    <a:cubicBezTo>
                      <a:pt x="278" y="267"/>
                      <a:pt x="278" y="267"/>
                      <a:pt x="278" y="267"/>
                    </a:cubicBezTo>
                    <a:cubicBezTo>
                      <a:pt x="283" y="262"/>
                      <a:pt x="290" y="259"/>
                      <a:pt x="297" y="257"/>
                    </a:cubicBezTo>
                    <a:cubicBezTo>
                      <a:pt x="299" y="256"/>
                      <a:pt x="300" y="255"/>
                      <a:pt x="302" y="255"/>
                    </a:cubicBezTo>
                    <a:cubicBezTo>
                      <a:pt x="303" y="239"/>
                      <a:pt x="299" y="228"/>
                      <a:pt x="294" y="218"/>
                    </a:cubicBezTo>
                    <a:cubicBezTo>
                      <a:pt x="293" y="217"/>
                      <a:pt x="293" y="217"/>
                      <a:pt x="293" y="217"/>
                    </a:cubicBezTo>
                    <a:cubicBezTo>
                      <a:pt x="293" y="208"/>
                      <a:pt x="297" y="204"/>
                      <a:pt x="300" y="200"/>
                    </a:cubicBezTo>
                    <a:cubicBezTo>
                      <a:pt x="302" y="198"/>
                      <a:pt x="304" y="196"/>
                      <a:pt x="305" y="193"/>
                    </a:cubicBezTo>
                    <a:cubicBezTo>
                      <a:pt x="304" y="194"/>
                      <a:pt x="303" y="194"/>
                      <a:pt x="302" y="194"/>
                    </a:cubicBezTo>
                    <a:cubicBezTo>
                      <a:pt x="297" y="194"/>
                      <a:pt x="294" y="190"/>
                      <a:pt x="293" y="187"/>
                    </a:cubicBezTo>
                    <a:cubicBezTo>
                      <a:pt x="292" y="186"/>
                      <a:pt x="292" y="185"/>
                      <a:pt x="291" y="185"/>
                    </a:cubicBezTo>
                    <a:cubicBezTo>
                      <a:pt x="291" y="185"/>
                      <a:pt x="290" y="185"/>
                      <a:pt x="286" y="190"/>
                    </a:cubicBezTo>
                    <a:cubicBezTo>
                      <a:pt x="284" y="194"/>
                      <a:pt x="284" y="194"/>
                      <a:pt x="284" y="194"/>
                    </a:cubicBezTo>
                    <a:cubicBezTo>
                      <a:pt x="282" y="190"/>
                      <a:pt x="282" y="190"/>
                      <a:pt x="282" y="190"/>
                    </a:cubicBezTo>
                    <a:cubicBezTo>
                      <a:pt x="275" y="176"/>
                      <a:pt x="290" y="162"/>
                      <a:pt x="303" y="150"/>
                    </a:cubicBezTo>
                    <a:cubicBezTo>
                      <a:pt x="309" y="145"/>
                      <a:pt x="314" y="140"/>
                      <a:pt x="317" y="136"/>
                    </a:cubicBezTo>
                    <a:cubicBezTo>
                      <a:pt x="315" y="124"/>
                      <a:pt x="319" y="116"/>
                      <a:pt x="324" y="110"/>
                    </a:cubicBezTo>
                    <a:cubicBezTo>
                      <a:pt x="325" y="109"/>
                      <a:pt x="325" y="108"/>
                      <a:pt x="326" y="107"/>
                    </a:cubicBezTo>
                    <a:cubicBezTo>
                      <a:pt x="330" y="101"/>
                      <a:pt x="333" y="95"/>
                      <a:pt x="338" y="87"/>
                    </a:cubicBezTo>
                    <a:cubicBezTo>
                      <a:pt x="346" y="72"/>
                      <a:pt x="370" y="37"/>
                      <a:pt x="408" y="29"/>
                    </a:cubicBezTo>
                    <a:cubicBezTo>
                      <a:pt x="417" y="27"/>
                      <a:pt x="426" y="25"/>
                      <a:pt x="436" y="23"/>
                    </a:cubicBezTo>
                    <a:cubicBezTo>
                      <a:pt x="465" y="18"/>
                      <a:pt x="497" y="12"/>
                      <a:pt x="520" y="1"/>
                    </a:cubicBezTo>
                    <a:cubicBezTo>
                      <a:pt x="521" y="0"/>
                      <a:pt x="521" y="0"/>
                      <a:pt x="521" y="0"/>
                    </a:cubicBezTo>
                    <a:cubicBezTo>
                      <a:pt x="523" y="1"/>
                      <a:pt x="523" y="1"/>
                      <a:pt x="523" y="1"/>
                    </a:cubicBezTo>
                    <a:cubicBezTo>
                      <a:pt x="530" y="5"/>
                      <a:pt x="529" y="11"/>
                      <a:pt x="528" y="15"/>
                    </a:cubicBezTo>
                    <a:cubicBezTo>
                      <a:pt x="528" y="18"/>
                      <a:pt x="527" y="20"/>
                      <a:pt x="528" y="23"/>
                    </a:cubicBezTo>
                    <a:cubicBezTo>
                      <a:pt x="529" y="25"/>
                      <a:pt x="530" y="26"/>
                      <a:pt x="531" y="27"/>
                    </a:cubicBezTo>
                    <a:cubicBezTo>
                      <a:pt x="533" y="29"/>
                      <a:pt x="535" y="31"/>
                      <a:pt x="536" y="35"/>
                    </a:cubicBezTo>
                    <a:cubicBezTo>
                      <a:pt x="537" y="38"/>
                      <a:pt x="536" y="41"/>
                      <a:pt x="536" y="44"/>
                    </a:cubicBezTo>
                    <a:cubicBezTo>
                      <a:pt x="536" y="46"/>
                      <a:pt x="535" y="49"/>
                      <a:pt x="536" y="51"/>
                    </a:cubicBezTo>
                    <a:cubicBezTo>
                      <a:pt x="538" y="55"/>
                      <a:pt x="540" y="59"/>
                      <a:pt x="542" y="63"/>
                    </a:cubicBezTo>
                    <a:cubicBezTo>
                      <a:pt x="547" y="71"/>
                      <a:pt x="552" y="80"/>
                      <a:pt x="552" y="96"/>
                    </a:cubicBezTo>
                    <a:cubicBezTo>
                      <a:pt x="552" y="101"/>
                      <a:pt x="551" y="105"/>
                      <a:pt x="550" y="108"/>
                    </a:cubicBezTo>
                    <a:cubicBezTo>
                      <a:pt x="549" y="112"/>
                      <a:pt x="547" y="115"/>
                      <a:pt x="548" y="120"/>
                    </a:cubicBezTo>
                    <a:cubicBezTo>
                      <a:pt x="549" y="127"/>
                      <a:pt x="552" y="135"/>
                      <a:pt x="556" y="143"/>
                    </a:cubicBezTo>
                    <a:cubicBezTo>
                      <a:pt x="561" y="156"/>
                      <a:pt x="567" y="171"/>
                      <a:pt x="565" y="187"/>
                    </a:cubicBezTo>
                    <a:cubicBezTo>
                      <a:pt x="566" y="189"/>
                      <a:pt x="566" y="189"/>
                      <a:pt x="566" y="189"/>
                    </a:cubicBezTo>
                    <a:cubicBezTo>
                      <a:pt x="566" y="189"/>
                      <a:pt x="567" y="188"/>
                      <a:pt x="567" y="187"/>
                    </a:cubicBezTo>
                    <a:cubicBezTo>
                      <a:pt x="568" y="185"/>
                      <a:pt x="570" y="183"/>
                      <a:pt x="573" y="183"/>
                    </a:cubicBezTo>
                    <a:cubicBezTo>
                      <a:pt x="575" y="183"/>
                      <a:pt x="577" y="184"/>
                      <a:pt x="580" y="187"/>
                    </a:cubicBezTo>
                    <a:cubicBezTo>
                      <a:pt x="580" y="187"/>
                      <a:pt x="580" y="187"/>
                      <a:pt x="580" y="187"/>
                    </a:cubicBezTo>
                    <a:cubicBezTo>
                      <a:pt x="591" y="211"/>
                      <a:pt x="595" y="241"/>
                      <a:pt x="600" y="275"/>
                    </a:cubicBezTo>
                    <a:cubicBezTo>
                      <a:pt x="600" y="281"/>
                      <a:pt x="600" y="281"/>
                      <a:pt x="600" y="281"/>
                    </a:cubicBezTo>
                    <a:cubicBezTo>
                      <a:pt x="601" y="282"/>
                      <a:pt x="602" y="283"/>
                      <a:pt x="604" y="284"/>
                    </a:cubicBezTo>
                    <a:cubicBezTo>
                      <a:pt x="606" y="286"/>
                      <a:pt x="609" y="289"/>
                      <a:pt x="608" y="294"/>
                    </a:cubicBezTo>
                    <a:cubicBezTo>
                      <a:pt x="604" y="314"/>
                      <a:pt x="601" y="347"/>
                      <a:pt x="604" y="377"/>
                    </a:cubicBezTo>
                    <a:cubicBezTo>
                      <a:pt x="605" y="381"/>
                      <a:pt x="606" y="383"/>
                      <a:pt x="608" y="386"/>
                    </a:cubicBezTo>
                    <a:cubicBezTo>
                      <a:pt x="610" y="389"/>
                      <a:pt x="611" y="393"/>
                      <a:pt x="612" y="397"/>
                    </a:cubicBezTo>
                    <a:cubicBezTo>
                      <a:pt x="615" y="407"/>
                      <a:pt x="616" y="418"/>
                      <a:pt x="617" y="430"/>
                    </a:cubicBezTo>
                    <a:cubicBezTo>
                      <a:pt x="619" y="445"/>
                      <a:pt x="621" y="460"/>
                      <a:pt x="625" y="473"/>
                    </a:cubicBezTo>
                    <a:cubicBezTo>
                      <a:pt x="625" y="476"/>
                      <a:pt x="626" y="479"/>
                      <a:pt x="627" y="481"/>
                    </a:cubicBezTo>
                    <a:cubicBezTo>
                      <a:pt x="632" y="500"/>
                      <a:pt x="632" y="503"/>
                      <a:pt x="618" y="518"/>
                    </a:cubicBezTo>
                    <a:cubicBezTo>
                      <a:pt x="632" y="532"/>
                      <a:pt x="632" y="532"/>
                      <a:pt x="632" y="532"/>
                    </a:cubicBezTo>
                    <a:cubicBezTo>
                      <a:pt x="633" y="533"/>
                      <a:pt x="633" y="533"/>
                      <a:pt x="633" y="533"/>
                    </a:cubicBezTo>
                    <a:cubicBezTo>
                      <a:pt x="634" y="539"/>
                      <a:pt x="632" y="546"/>
                      <a:pt x="628" y="551"/>
                    </a:cubicBezTo>
                    <a:cubicBezTo>
                      <a:pt x="625" y="555"/>
                      <a:pt x="622" y="557"/>
                      <a:pt x="618" y="557"/>
                    </a:cubicBezTo>
                    <a:cubicBezTo>
                      <a:pt x="616" y="559"/>
                      <a:pt x="613" y="560"/>
                      <a:pt x="611" y="560"/>
                    </a:cubicBezTo>
                    <a:close/>
                    <a:moveTo>
                      <a:pt x="598" y="525"/>
                    </a:moveTo>
                    <a:cubicBezTo>
                      <a:pt x="601" y="525"/>
                      <a:pt x="601" y="527"/>
                      <a:pt x="602" y="531"/>
                    </a:cubicBezTo>
                    <a:cubicBezTo>
                      <a:pt x="604" y="546"/>
                      <a:pt x="607" y="554"/>
                      <a:pt x="611" y="554"/>
                    </a:cubicBezTo>
                    <a:cubicBezTo>
                      <a:pt x="612" y="554"/>
                      <a:pt x="613" y="553"/>
                      <a:pt x="615" y="552"/>
                    </a:cubicBezTo>
                    <a:cubicBezTo>
                      <a:pt x="616" y="551"/>
                      <a:pt x="616" y="551"/>
                      <a:pt x="616" y="551"/>
                    </a:cubicBezTo>
                    <a:cubicBezTo>
                      <a:pt x="617" y="551"/>
                      <a:pt x="617" y="551"/>
                      <a:pt x="617" y="551"/>
                    </a:cubicBezTo>
                    <a:cubicBezTo>
                      <a:pt x="620" y="551"/>
                      <a:pt x="622" y="549"/>
                      <a:pt x="624" y="548"/>
                    </a:cubicBezTo>
                    <a:cubicBezTo>
                      <a:pt x="627" y="544"/>
                      <a:pt x="628" y="539"/>
                      <a:pt x="627" y="535"/>
                    </a:cubicBezTo>
                    <a:cubicBezTo>
                      <a:pt x="610" y="518"/>
                      <a:pt x="610" y="518"/>
                      <a:pt x="610" y="518"/>
                    </a:cubicBezTo>
                    <a:cubicBezTo>
                      <a:pt x="612" y="516"/>
                      <a:pt x="612" y="516"/>
                      <a:pt x="612" y="516"/>
                    </a:cubicBezTo>
                    <a:cubicBezTo>
                      <a:pt x="627" y="501"/>
                      <a:pt x="627" y="501"/>
                      <a:pt x="621" y="483"/>
                    </a:cubicBezTo>
                    <a:cubicBezTo>
                      <a:pt x="621" y="480"/>
                      <a:pt x="620" y="478"/>
                      <a:pt x="619" y="475"/>
                    </a:cubicBezTo>
                    <a:cubicBezTo>
                      <a:pt x="615" y="461"/>
                      <a:pt x="614" y="445"/>
                      <a:pt x="612" y="431"/>
                    </a:cubicBezTo>
                    <a:cubicBezTo>
                      <a:pt x="611" y="419"/>
                      <a:pt x="609" y="408"/>
                      <a:pt x="607" y="398"/>
                    </a:cubicBezTo>
                    <a:cubicBezTo>
                      <a:pt x="606" y="395"/>
                      <a:pt x="605" y="392"/>
                      <a:pt x="603" y="389"/>
                    </a:cubicBezTo>
                    <a:cubicBezTo>
                      <a:pt x="601" y="386"/>
                      <a:pt x="599" y="382"/>
                      <a:pt x="599" y="378"/>
                    </a:cubicBezTo>
                    <a:cubicBezTo>
                      <a:pt x="596" y="347"/>
                      <a:pt x="599" y="313"/>
                      <a:pt x="603" y="292"/>
                    </a:cubicBezTo>
                    <a:cubicBezTo>
                      <a:pt x="603" y="291"/>
                      <a:pt x="602" y="290"/>
                      <a:pt x="600" y="288"/>
                    </a:cubicBezTo>
                    <a:cubicBezTo>
                      <a:pt x="598" y="286"/>
                      <a:pt x="595" y="284"/>
                      <a:pt x="595" y="281"/>
                    </a:cubicBezTo>
                    <a:cubicBezTo>
                      <a:pt x="594" y="276"/>
                      <a:pt x="594" y="276"/>
                      <a:pt x="594" y="276"/>
                    </a:cubicBezTo>
                    <a:cubicBezTo>
                      <a:pt x="590" y="242"/>
                      <a:pt x="586" y="213"/>
                      <a:pt x="575" y="190"/>
                    </a:cubicBezTo>
                    <a:cubicBezTo>
                      <a:pt x="574" y="188"/>
                      <a:pt x="573" y="188"/>
                      <a:pt x="573" y="188"/>
                    </a:cubicBezTo>
                    <a:cubicBezTo>
                      <a:pt x="573" y="188"/>
                      <a:pt x="572" y="189"/>
                      <a:pt x="572" y="190"/>
                    </a:cubicBezTo>
                    <a:cubicBezTo>
                      <a:pt x="571" y="192"/>
                      <a:pt x="570" y="194"/>
                      <a:pt x="566" y="194"/>
                    </a:cubicBezTo>
                    <a:cubicBezTo>
                      <a:pt x="564" y="194"/>
                      <a:pt x="562" y="193"/>
                      <a:pt x="560" y="190"/>
                    </a:cubicBezTo>
                    <a:cubicBezTo>
                      <a:pt x="559" y="189"/>
                      <a:pt x="559" y="189"/>
                      <a:pt x="559" y="189"/>
                    </a:cubicBezTo>
                    <a:cubicBezTo>
                      <a:pt x="559" y="188"/>
                      <a:pt x="559" y="188"/>
                      <a:pt x="559" y="188"/>
                    </a:cubicBezTo>
                    <a:cubicBezTo>
                      <a:pt x="562" y="172"/>
                      <a:pt x="556" y="158"/>
                      <a:pt x="551" y="145"/>
                    </a:cubicBezTo>
                    <a:cubicBezTo>
                      <a:pt x="547" y="136"/>
                      <a:pt x="544" y="129"/>
                      <a:pt x="543" y="121"/>
                    </a:cubicBezTo>
                    <a:cubicBezTo>
                      <a:pt x="542" y="115"/>
                      <a:pt x="543" y="110"/>
                      <a:pt x="545" y="106"/>
                    </a:cubicBezTo>
                    <a:cubicBezTo>
                      <a:pt x="546" y="103"/>
                      <a:pt x="547" y="100"/>
                      <a:pt x="547" y="96"/>
                    </a:cubicBezTo>
                    <a:cubicBezTo>
                      <a:pt x="547" y="82"/>
                      <a:pt x="542" y="73"/>
                      <a:pt x="537" y="65"/>
                    </a:cubicBezTo>
                    <a:cubicBezTo>
                      <a:pt x="535" y="62"/>
                      <a:pt x="532" y="57"/>
                      <a:pt x="531" y="53"/>
                    </a:cubicBezTo>
                    <a:cubicBezTo>
                      <a:pt x="530" y="50"/>
                      <a:pt x="530" y="46"/>
                      <a:pt x="531" y="43"/>
                    </a:cubicBezTo>
                    <a:cubicBezTo>
                      <a:pt x="531" y="41"/>
                      <a:pt x="531" y="38"/>
                      <a:pt x="531" y="36"/>
                    </a:cubicBezTo>
                    <a:cubicBezTo>
                      <a:pt x="530" y="34"/>
                      <a:pt x="529" y="33"/>
                      <a:pt x="527" y="31"/>
                    </a:cubicBezTo>
                    <a:cubicBezTo>
                      <a:pt x="526" y="30"/>
                      <a:pt x="524" y="28"/>
                      <a:pt x="523" y="24"/>
                    </a:cubicBezTo>
                    <a:cubicBezTo>
                      <a:pt x="522" y="21"/>
                      <a:pt x="522" y="17"/>
                      <a:pt x="523" y="14"/>
                    </a:cubicBezTo>
                    <a:cubicBezTo>
                      <a:pt x="524" y="11"/>
                      <a:pt x="524" y="9"/>
                      <a:pt x="521" y="7"/>
                    </a:cubicBezTo>
                    <a:cubicBezTo>
                      <a:pt x="498" y="18"/>
                      <a:pt x="466" y="24"/>
                      <a:pt x="437" y="29"/>
                    </a:cubicBezTo>
                    <a:cubicBezTo>
                      <a:pt x="427" y="31"/>
                      <a:pt x="418" y="32"/>
                      <a:pt x="409" y="34"/>
                    </a:cubicBezTo>
                    <a:cubicBezTo>
                      <a:pt x="374" y="42"/>
                      <a:pt x="351" y="75"/>
                      <a:pt x="343" y="89"/>
                    </a:cubicBezTo>
                    <a:cubicBezTo>
                      <a:pt x="338" y="97"/>
                      <a:pt x="334" y="103"/>
                      <a:pt x="331" y="109"/>
                    </a:cubicBezTo>
                    <a:cubicBezTo>
                      <a:pt x="330" y="111"/>
                      <a:pt x="329" y="112"/>
                      <a:pt x="328" y="113"/>
                    </a:cubicBezTo>
                    <a:cubicBezTo>
                      <a:pt x="324" y="120"/>
                      <a:pt x="320" y="125"/>
                      <a:pt x="323" y="135"/>
                    </a:cubicBezTo>
                    <a:cubicBezTo>
                      <a:pt x="323" y="137"/>
                      <a:pt x="323" y="137"/>
                      <a:pt x="323" y="137"/>
                    </a:cubicBezTo>
                    <a:cubicBezTo>
                      <a:pt x="323" y="138"/>
                      <a:pt x="323" y="138"/>
                      <a:pt x="323" y="138"/>
                    </a:cubicBezTo>
                    <a:cubicBezTo>
                      <a:pt x="319" y="143"/>
                      <a:pt x="313" y="149"/>
                      <a:pt x="307" y="154"/>
                    </a:cubicBezTo>
                    <a:cubicBezTo>
                      <a:pt x="296" y="164"/>
                      <a:pt x="286" y="173"/>
                      <a:pt x="286" y="182"/>
                    </a:cubicBezTo>
                    <a:cubicBezTo>
                      <a:pt x="288" y="180"/>
                      <a:pt x="290" y="179"/>
                      <a:pt x="291" y="179"/>
                    </a:cubicBezTo>
                    <a:cubicBezTo>
                      <a:pt x="295" y="179"/>
                      <a:pt x="296" y="182"/>
                      <a:pt x="298" y="184"/>
                    </a:cubicBezTo>
                    <a:cubicBezTo>
                      <a:pt x="299" y="187"/>
                      <a:pt x="300" y="188"/>
                      <a:pt x="302" y="188"/>
                    </a:cubicBezTo>
                    <a:cubicBezTo>
                      <a:pt x="303" y="188"/>
                      <a:pt x="304" y="188"/>
                      <a:pt x="307" y="186"/>
                    </a:cubicBezTo>
                    <a:cubicBezTo>
                      <a:pt x="311" y="183"/>
                      <a:pt x="311" y="183"/>
                      <a:pt x="311" y="183"/>
                    </a:cubicBezTo>
                    <a:cubicBezTo>
                      <a:pt x="311" y="188"/>
                      <a:pt x="311" y="188"/>
                      <a:pt x="311" y="188"/>
                    </a:cubicBezTo>
                    <a:cubicBezTo>
                      <a:pt x="311" y="196"/>
                      <a:pt x="307" y="200"/>
                      <a:pt x="304" y="204"/>
                    </a:cubicBezTo>
                    <a:cubicBezTo>
                      <a:pt x="301" y="207"/>
                      <a:pt x="299" y="210"/>
                      <a:pt x="299" y="216"/>
                    </a:cubicBezTo>
                    <a:cubicBezTo>
                      <a:pt x="304" y="227"/>
                      <a:pt x="309" y="239"/>
                      <a:pt x="307" y="257"/>
                    </a:cubicBezTo>
                    <a:cubicBezTo>
                      <a:pt x="307" y="259"/>
                      <a:pt x="307" y="259"/>
                      <a:pt x="307" y="259"/>
                    </a:cubicBezTo>
                    <a:cubicBezTo>
                      <a:pt x="305" y="259"/>
                      <a:pt x="305" y="259"/>
                      <a:pt x="305" y="259"/>
                    </a:cubicBezTo>
                    <a:cubicBezTo>
                      <a:pt x="303" y="260"/>
                      <a:pt x="301" y="261"/>
                      <a:pt x="299" y="262"/>
                    </a:cubicBezTo>
                    <a:cubicBezTo>
                      <a:pt x="293" y="264"/>
                      <a:pt x="287" y="267"/>
                      <a:pt x="282" y="271"/>
                    </a:cubicBezTo>
                    <a:cubicBezTo>
                      <a:pt x="271" y="287"/>
                      <a:pt x="259" y="301"/>
                      <a:pt x="246" y="311"/>
                    </a:cubicBezTo>
                    <a:cubicBezTo>
                      <a:pt x="245" y="312"/>
                      <a:pt x="245" y="312"/>
                      <a:pt x="245" y="312"/>
                    </a:cubicBezTo>
                    <a:cubicBezTo>
                      <a:pt x="244" y="312"/>
                      <a:pt x="244" y="312"/>
                      <a:pt x="244" y="312"/>
                    </a:cubicBezTo>
                    <a:cubicBezTo>
                      <a:pt x="239" y="311"/>
                      <a:pt x="235" y="311"/>
                      <a:pt x="231" y="311"/>
                    </a:cubicBezTo>
                    <a:cubicBezTo>
                      <a:pt x="217" y="311"/>
                      <a:pt x="207" y="315"/>
                      <a:pt x="196" y="319"/>
                    </a:cubicBezTo>
                    <a:cubicBezTo>
                      <a:pt x="192" y="321"/>
                      <a:pt x="189" y="322"/>
                      <a:pt x="185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78" y="324"/>
                      <a:pt x="174" y="322"/>
                      <a:pt x="170" y="320"/>
                    </a:cubicBezTo>
                    <a:cubicBezTo>
                      <a:pt x="167" y="318"/>
                      <a:pt x="163" y="316"/>
                      <a:pt x="159" y="316"/>
                    </a:cubicBezTo>
                    <a:cubicBezTo>
                      <a:pt x="156" y="315"/>
                      <a:pt x="152" y="315"/>
                      <a:pt x="148" y="315"/>
                    </a:cubicBezTo>
                    <a:cubicBezTo>
                      <a:pt x="118" y="315"/>
                      <a:pt x="90" y="329"/>
                      <a:pt x="84" y="332"/>
                    </a:cubicBezTo>
                    <a:cubicBezTo>
                      <a:pt x="80" y="334"/>
                      <a:pt x="75" y="335"/>
                      <a:pt x="70" y="337"/>
                    </a:cubicBezTo>
                    <a:cubicBezTo>
                      <a:pt x="56" y="341"/>
                      <a:pt x="48" y="344"/>
                      <a:pt x="50" y="353"/>
                    </a:cubicBezTo>
                    <a:cubicBezTo>
                      <a:pt x="51" y="359"/>
                      <a:pt x="56" y="361"/>
                      <a:pt x="61" y="363"/>
                    </a:cubicBezTo>
                    <a:cubicBezTo>
                      <a:pt x="64" y="364"/>
                      <a:pt x="66" y="366"/>
                      <a:pt x="69" y="367"/>
                    </a:cubicBezTo>
                    <a:cubicBezTo>
                      <a:pt x="70" y="368"/>
                      <a:pt x="70" y="368"/>
                      <a:pt x="70" y="368"/>
                    </a:cubicBezTo>
                    <a:cubicBezTo>
                      <a:pt x="70" y="370"/>
                      <a:pt x="70" y="370"/>
                      <a:pt x="70" y="370"/>
                    </a:cubicBezTo>
                    <a:cubicBezTo>
                      <a:pt x="68" y="379"/>
                      <a:pt x="70" y="383"/>
                      <a:pt x="73" y="387"/>
                    </a:cubicBezTo>
                    <a:cubicBezTo>
                      <a:pt x="76" y="392"/>
                      <a:pt x="79" y="397"/>
                      <a:pt x="78" y="406"/>
                    </a:cubicBezTo>
                    <a:cubicBezTo>
                      <a:pt x="78" y="406"/>
                      <a:pt x="78" y="406"/>
                      <a:pt x="78" y="406"/>
                    </a:cubicBezTo>
                    <a:cubicBezTo>
                      <a:pt x="77" y="407"/>
                      <a:pt x="77" y="407"/>
                      <a:pt x="77" y="407"/>
                    </a:cubicBezTo>
                    <a:cubicBezTo>
                      <a:pt x="73" y="413"/>
                      <a:pt x="67" y="421"/>
                      <a:pt x="65" y="423"/>
                    </a:cubicBezTo>
                    <a:cubicBezTo>
                      <a:pt x="64" y="424"/>
                      <a:pt x="64" y="425"/>
                      <a:pt x="64" y="426"/>
                    </a:cubicBezTo>
                    <a:cubicBezTo>
                      <a:pt x="63" y="428"/>
                      <a:pt x="63" y="429"/>
                      <a:pt x="61" y="431"/>
                    </a:cubicBezTo>
                    <a:cubicBezTo>
                      <a:pt x="58" y="435"/>
                      <a:pt x="55" y="438"/>
                      <a:pt x="51" y="442"/>
                    </a:cubicBezTo>
                    <a:cubicBezTo>
                      <a:pt x="48" y="445"/>
                      <a:pt x="44" y="448"/>
                      <a:pt x="41" y="451"/>
                    </a:cubicBezTo>
                    <a:cubicBezTo>
                      <a:pt x="39" y="454"/>
                      <a:pt x="37" y="458"/>
                      <a:pt x="34" y="462"/>
                    </a:cubicBezTo>
                    <a:cubicBezTo>
                      <a:pt x="32" y="466"/>
                      <a:pt x="29" y="471"/>
                      <a:pt x="25" y="476"/>
                    </a:cubicBezTo>
                    <a:cubicBezTo>
                      <a:pt x="21" y="480"/>
                      <a:pt x="18" y="483"/>
                      <a:pt x="15" y="485"/>
                    </a:cubicBezTo>
                    <a:cubicBezTo>
                      <a:pt x="10" y="489"/>
                      <a:pt x="6" y="492"/>
                      <a:pt x="6" y="498"/>
                    </a:cubicBezTo>
                    <a:cubicBezTo>
                      <a:pt x="5" y="500"/>
                      <a:pt x="7" y="503"/>
                      <a:pt x="8" y="506"/>
                    </a:cubicBezTo>
                    <a:cubicBezTo>
                      <a:pt x="9" y="508"/>
                      <a:pt x="11" y="512"/>
                      <a:pt x="11" y="515"/>
                    </a:cubicBezTo>
                    <a:cubicBezTo>
                      <a:pt x="106" y="503"/>
                      <a:pt x="224" y="478"/>
                      <a:pt x="328" y="455"/>
                    </a:cubicBezTo>
                    <a:cubicBezTo>
                      <a:pt x="339" y="453"/>
                      <a:pt x="353" y="449"/>
                      <a:pt x="367" y="446"/>
                    </a:cubicBezTo>
                    <a:cubicBezTo>
                      <a:pt x="380" y="443"/>
                      <a:pt x="380" y="443"/>
                      <a:pt x="380" y="443"/>
                    </a:cubicBezTo>
                    <a:cubicBezTo>
                      <a:pt x="387" y="441"/>
                      <a:pt x="394" y="439"/>
                      <a:pt x="400" y="437"/>
                    </a:cubicBezTo>
                    <a:cubicBezTo>
                      <a:pt x="414" y="434"/>
                      <a:pt x="427" y="430"/>
                      <a:pt x="433" y="431"/>
                    </a:cubicBezTo>
                    <a:cubicBezTo>
                      <a:pt x="436" y="431"/>
                      <a:pt x="437" y="433"/>
                      <a:pt x="439" y="436"/>
                    </a:cubicBezTo>
                    <a:cubicBezTo>
                      <a:pt x="441" y="439"/>
                      <a:pt x="444" y="442"/>
                      <a:pt x="446" y="443"/>
                    </a:cubicBezTo>
                    <a:cubicBezTo>
                      <a:pt x="450" y="446"/>
                      <a:pt x="453" y="446"/>
                      <a:pt x="456" y="447"/>
                    </a:cubicBezTo>
                    <a:cubicBezTo>
                      <a:pt x="460" y="447"/>
                      <a:pt x="464" y="448"/>
                      <a:pt x="467" y="452"/>
                    </a:cubicBezTo>
                    <a:cubicBezTo>
                      <a:pt x="471" y="456"/>
                      <a:pt x="473" y="463"/>
                      <a:pt x="474" y="470"/>
                    </a:cubicBezTo>
                    <a:cubicBezTo>
                      <a:pt x="476" y="477"/>
                      <a:pt x="478" y="485"/>
                      <a:pt x="482" y="488"/>
                    </a:cubicBezTo>
                    <a:cubicBezTo>
                      <a:pt x="495" y="492"/>
                      <a:pt x="507" y="497"/>
                      <a:pt x="519" y="501"/>
                    </a:cubicBezTo>
                    <a:cubicBezTo>
                      <a:pt x="543" y="510"/>
                      <a:pt x="568" y="520"/>
                      <a:pt x="595" y="527"/>
                    </a:cubicBezTo>
                    <a:cubicBezTo>
                      <a:pt x="596" y="526"/>
                      <a:pt x="597" y="525"/>
                      <a:pt x="598" y="52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9" name="Freeform 195">
                <a:extLst>
                  <a:ext uri="{FF2B5EF4-FFF2-40B4-BE49-F238E27FC236}">
                    <a16:creationId xmlns:a16="http://schemas.microsoft.com/office/drawing/2014/main" id="{CF9F5293-8BAE-473F-94F0-BABF40E310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24" y="1965"/>
                <a:ext cx="28" cy="16"/>
              </a:xfrm>
              <a:custGeom>
                <a:avLst/>
                <a:gdLst>
                  <a:gd name="T0" fmla="*/ 0 w 46"/>
                  <a:gd name="T1" fmla="*/ 20 h 27"/>
                  <a:gd name="T2" fmla="*/ 13 w 46"/>
                  <a:gd name="T3" fmla="*/ 11 h 27"/>
                  <a:gd name="T4" fmla="*/ 46 w 46"/>
                  <a:gd name="T5" fmla="*/ 4 h 27"/>
                  <a:gd name="T6" fmla="*/ 17 w 46"/>
                  <a:gd name="T7" fmla="*/ 27 h 27"/>
                  <a:gd name="T8" fmla="*/ 0 w 46"/>
                  <a:gd name="T9" fmla="*/ 20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6" h="27">
                    <a:moveTo>
                      <a:pt x="0" y="20"/>
                    </a:moveTo>
                    <a:cubicBezTo>
                      <a:pt x="0" y="16"/>
                      <a:pt x="13" y="11"/>
                      <a:pt x="13" y="11"/>
                    </a:cubicBezTo>
                    <a:cubicBezTo>
                      <a:pt x="27" y="13"/>
                      <a:pt x="26" y="0"/>
                      <a:pt x="46" y="4"/>
                    </a:cubicBezTo>
                    <a:cubicBezTo>
                      <a:pt x="35" y="9"/>
                      <a:pt x="32" y="25"/>
                      <a:pt x="17" y="27"/>
                    </a:cubicBezTo>
                    <a:cubicBezTo>
                      <a:pt x="17" y="27"/>
                      <a:pt x="1" y="25"/>
                      <a:pt x="0" y="2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0" name="Freeform 196">
                <a:extLst>
                  <a:ext uri="{FF2B5EF4-FFF2-40B4-BE49-F238E27FC236}">
                    <a16:creationId xmlns:a16="http://schemas.microsoft.com/office/drawing/2014/main" id="{4BBD0FFF-34D9-4D2E-8EFF-C424D4D02D3A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22" y="1965"/>
                <a:ext cx="35" cy="18"/>
              </a:xfrm>
              <a:custGeom>
                <a:avLst/>
                <a:gdLst>
                  <a:gd name="T0" fmla="*/ 20 w 57"/>
                  <a:gd name="T1" fmla="*/ 29 h 29"/>
                  <a:gd name="T2" fmla="*/ 20 w 57"/>
                  <a:gd name="T3" fmla="*/ 29 h 29"/>
                  <a:gd name="T4" fmla="*/ 1 w 57"/>
                  <a:gd name="T5" fmla="*/ 19 h 29"/>
                  <a:gd name="T6" fmla="*/ 15 w 57"/>
                  <a:gd name="T7" fmla="*/ 7 h 29"/>
                  <a:gd name="T8" fmla="*/ 16 w 57"/>
                  <a:gd name="T9" fmla="*/ 7 h 29"/>
                  <a:gd name="T10" fmla="*/ 17 w 57"/>
                  <a:gd name="T11" fmla="*/ 7 h 29"/>
                  <a:gd name="T12" fmla="*/ 27 w 57"/>
                  <a:gd name="T13" fmla="*/ 4 h 29"/>
                  <a:gd name="T14" fmla="*/ 42 w 57"/>
                  <a:gd name="T15" fmla="*/ 0 h 29"/>
                  <a:gd name="T16" fmla="*/ 49 w 57"/>
                  <a:gd name="T17" fmla="*/ 0 h 29"/>
                  <a:gd name="T18" fmla="*/ 57 w 57"/>
                  <a:gd name="T19" fmla="*/ 2 h 29"/>
                  <a:gd name="T20" fmla="*/ 50 w 57"/>
                  <a:gd name="T21" fmla="*/ 5 h 29"/>
                  <a:gd name="T22" fmla="*/ 40 w 57"/>
                  <a:gd name="T23" fmla="*/ 15 h 29"/>
                  <a:gd name="T24" fmla="*/ 21 w 57"/>
                  <a:gd name="T25" fmla="*/ 29 h 29"/>
                  <a:gd name="T26" fmla="*/ 20 w 57"/>
                  <a:gd name="T27" fmla="*/ 29 h 29"/>
                  <a:gd name="T28" fmla="*/ 17 w 57"/>
                  <a:gd name="T29" fmla="*/ 13 h 29"/>
                  <a:gd name="T30" fmla="*/ 6 w 57"/>
                  <a:gd name="T31" fmla="*/ 19 h 29"/>
                  <a:gd name="T32" fmla="*/ 21 w 57"/>
                  <a:gd name="T33" fmla="*/ 23 h 29"/>
                  <a:gd name="T34" fmla="*/ 36 w 57"/>
                  <a:gd name="T35" fmla="*/ 12 h 29"/>
                  <a:gd name="T36" fmla="*/ 41 w 57"/>
                  <a:gd name="T37" fmla="*/ 5 h 29"/>
                  <a:gd name="T38" fmla="*/ 30 w 57"/>
                  <a:gd name="T39" fmla="*/ 9 h 29"/>
                  <a:gd name="T40" fmla="*/ 17 w 57"/>
                  <a:gd name="T41" fmla="*/ 13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57" h="29">
                    <a:moveTo>
                      <a:pt x="20" y="29"/>
                    </a:moveTo>
                    <a:cubicBezTo>
                      <a:pt x="20" y="29"/>
                      <a:pt x="20" y="29"/>
                      <a:pt x="20" y="29"/>
                    </a:cubicBezTo>
                    <a:cubicBezTo>
                      <a:pt x="13" y="28"/>
                      <a:pt x="1" y="25"/>
                      <a:pt x="1" y="19"/>
                    </a:cubicBezTo>
                    <a:cubicBezTo>
                      <a:pt x="0" y="14"/>
                      <a:pt x="8" y="10"/>
                      <a:pt x="15" y="7"/>
                    </a:cubicBezTo>
                    <a:cubicBezTo>
                      <a:pt x="16" y="7"/>
                      <a:pt x="16" y="7"/>
                      <a:pt x="16" y="7"/>
                    </a:cubicBezTo>
                    <a:cubicBezTo>
                      <a:pt x="17" y="7"/>
                      <a:pt x="17" y="7"/>
                      <a:pt x="17" y="7"/>
                    </a:cubicBezTo>
                    <a:cubicBezTo>
                      <a:pt x="22" y="8"/>
                      <a:pt x="24" y="6"/>
                      <a:pt x="27" y="4"/>
                    </a:cubicBezTo>
                    <a:cubicBezTo>
                      <a:pt x="31" y="2"/>
                      <a:pt x="35" y="0"/>
                      <a:pt x="42" y="0"/>
                    </a:cubicBezTo>
                    <a:cubicBezTo>
                      <a:pt x="44" y="0"/>
                      <a:pt x="47" y="0"/>
                      <a:pt x="49" y="0"/>
                    </a:cubicBezTo>
                    <a:cubicBezTo>
                      <a:pt x="57" y="2"/>
                      <a:pt x="57" y="2"/>
                      <a:pt x="57" y="2"/>
                    </a:cubicBezTo>
                    <a:cubicBezTo>
                      <a:pt x="50" y="5"/>
                      <a:pt x="50" y="5"/>
                      <a:pt x="50" y="5"/>
                    </a:cubicBezTo>
                    <a:cubicBezTo>
                      <a:pt x="46" y="7"/>
                      <a:pt x="43" y="11"/>
                      <a:pt x="40" y="15"/>
                    </a:cubicBezTo>
                    <a:cubicBezTo>
                      <a:pt x="36" y="21"/>
                      <a:pt x="30" y="28"/>
                      <a:pt x="21" y="29"/>
                    </a:cubicBezTo>
                    <a:lnTo>
                      <a:pt x="20" y="29"/>
                    </a:lnTo>
                    <a:close/>
                    <a:moveTo>
                      <a:pt x="17" y="13"/>
                    </a:moveTo>
                    <a:cubicBezTo>
                      <a:pt x="12" y="15"/>
                      <a:pt x="7" y="18"/>
                      <a:pt x="6" y="19"/>
                    </a:cubicBezTo>
                    <a:cubicBezTo>
                      <a:pt x="7" y="20"/>
                      <a:pt x="14" y="22"/>
                      <a:pt x="21" y="23"/>
                    </a:cubicBezTo>
                    <a:cubicBezTo>
                      <a:pt x="28" y="22"/>
                      <a:pt x="32" y="17"/>
                      <a:pt x="36" y="12"/>
                    </a:cubicBezTo>
                    <a:cubicBezTo>
                      <a:pt x="38" y="9"/>
                      <a:pt x="39" y="7"/>
                      <a:pt x="41" y="5"/>
                    </a:cubicBezTo>
                    <a:cubicBezTo>
                      <a:pt x="36" y="5"/>
                      <a:pt x="33" y="7"/>
                      <a:pt x="30" y="9"/>
                    </a:cubicBezTo>
                    <a:cubicBezTo>
                      <a:pt x="27" y="11"/>
                      <a:pt x="23" y="14"/>
                      <a:pt x="1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1" name="Freeform 197">
                <a:extLst>
                  <a:ext uri="{FF2B5EF4-FFF2-40B4-BE49-F238E27FC236}">
                    <a16:creationId xmlns:a16="http://schemas.microsoft.com/office/drawing/2014/main" id="{A853C967-980A-4298-B7DE-108BA17BBCD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72"/>
                <a:ext cx="84" cy="59"/>
              </a:xfrm>
              <a:custGeom>
                <a:avLst/>
                <a:gdLst>
                  <a:gd name="T0" fmla="*/ 135 w 135"/>
                  <a:gd name="T1" fmla="*/ 20 h 95"/>
                  <a:gd name="T2" fmla="*/ 132 w 135"/>
                  <a:gd name="T3" fmla="*/ 24 h 95"/>
                  <a:gd name="T4" fmla="*/ 109 w 135"/>
                  <a:gd name="T5" fmla="*/ 36 h 95"/>
                  <a:gd name="T6" fmla="*/ 105 w 135"/>
                  <a:gd name="T7" fmla="*/ 44 h 95"/>
                  <a:gd name="T8" fmla="*/ 85 w 135"/>
                  <a:gd name="T9" fmla="*/ 48 h 95"/>
                  <a:gd name="T10" fmla="*/ 73 w 135"/>
                  <a:gd name="T11" fmla="*/ 60 h 95"/>
                  <a:gd name="T12" fmla="*/ 37 w 135"/>
                  <a:gd name="T13" fmla="*/ 76 h 95"/>
                  <a:gd name="T14" fmla="*/ 1 w 135"/>
                  <a:gd name="T15" fmla="*/ 88 h 95"/>
                  <a:gd name="T16" fmla="*/ 33 w 135"/>
                  <a:gd name="T17" fmla="*/ 44 h 95"/>
                  <a:gd name="T18" fmla="*/ 77 w 135"/>
                  <a:gd name="T19" fmla="*/ 24 h 95"/>
                  <a:gd name="T20" fmla="*/ 124 w 135"/>
                  <a:gd name="T21" fmla="*/ 0 h 95"/>
                  <a:gd name="T22" fmla="*/ 122 w 135"/>
                  <a:gd name="T23" fmla="*/ 18 h 95"/>
                  <a:gd name="T24" fmla="*/ 135 w 135"/>
                  <a:gd name="T25" fmla="*/ 20 h 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35" h="95">
                    <a:moveTo>
                      <a:pt x="135" y="20"/>
                    </a:moveTo>
                    <a:cubicBezTo>
                      <a:pt x="132" y="24"/>
                      <a:pt x="132" y="24"/>
                      <a:pt x="132" y="24"/>
                    </a:cubicBezTo>
                    <a:cubicBezTo>
                      <a:pt x="133" y="37"/>
                      <a:pt x="120" y="31"/>
                      <a:pt x="109" y="36"/>
                    </a:cubicBezTo>
                    <a:cubicBezTo>
                      <a:pt x="107" y="37"/>
                      <a:pt x="107" y="43"/>
                      <a:pt x="105" y="44"/>
                    </a:cubicBezTo>
                    <a:cubicBezTo>
                      <a:pt x="100" y="47"/>
                      <a:pt x="91" y="45"/>
                      <a:pt x="85" y="48"/>
                    </a:cubicBezTo>
                    <a:cubicBezTo>
                      <a:pt x="80" y="51"/>
                      <a:pt x="77" y="58"/>
                      <a:pt x="73" y="60"/>
                    </a:cubicBezTo>
                    <a:cubicBezTo>
                      <a:pt x="62" y="66"/>
                      <a:pt x="50" y="70"/>
                      <a:pt x="37" y="76"/>
                    </a:cubicBezTo>
                    <a:cubicBezTo>
                      <a:pt x="26" y="82"/>
                      <a:pt x="16" y="95"/>
                      <a:pt x="1" y="88"/>
                    </a:cubicBezTo>
                    <a:cubicBezTo>
                      <a:pt x="0" y="62"/>
                      <a:pt x="31" y="68"/>
                      <a:pt x="33" y="44"/>
                    </a:cubicBezTo>
                    <a:cubicBezTo>
                      <a:pt x="53" y="43"/>
                      <a:pt x="69" y="37"/>
                      <a:pt x="77" y="24"/>
                    </a:cubicBezTo>
                    <a:cubicBezTo>
                      <a:pt x="97" y="25"/>
                      <a:pt x="113" y="7"/>
                      <a:pt x="124" y="0"/>
                    </a:cubicBezTo>
                    <a:cubicBezTo>
                      <a:pt x="123" y="7"/>
                      <a:pt x="104" y="21"/>
                      <a:pt x="122" y="18"/>
                    </a:cubicBezTo>
                    <a:lnTo>
                      <a:pt x="135" y="2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2" name="Freeform 198">
                <a:extLst>
                  <a:ext uri="{FF2B5EF4-FFF2-40B4-BE49-F238E27FC236}">
                    <a16:creationId xmlns:a16="http://schemas.microsoft.com/office/drawing/2014/main" id="{03A79145-CBA5-41CF-A089-3655890B648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0" y="1968"/>
                <a:ext cx="89" cy="62"/>
              </a:xfrm>
              <a:custGeom>
                <a:avLst/>
                <a:gdLst>
                  <a:gd name="T0" fmla="*/ 12 w 143"/>
                  <a:gd name="T1" fmla="*/ 99 h 99"/>
                  <a:gd name="T2" fmla="*/ 3 w 143"/>
                  <a:gd name="T3" fmla="*/ 97 h 99"/>
                  <a:gd name="T4" fmla="*/ 1 w 143"/>
                  <a:gd name="T5" fmla="*/ 96 h 99"/>
                  <a:gd name="T6" fmla="*/ 1 w 143"/>
                  <a:gd name="T7" fmla="*/ 94 h 99"/>
                  <a:gd name="T8" fmla="*/ 18 w 143"/>
                  <a:gd name="T9" fmla="*/ 68 h 99"/>
                  <a:gd name="T10" fmla="*/ 33 w 143"/>
                  <a:gd name="T11" fmla="*/ 50 h 99"/>
                  <a:gd name="T12" fmla="*/ 33 w 143"/>
                  <a:gd name="T13" fmla="*/ 48 h 99"/>
                  <a:gd name="T14" fmla="*/ 36 w 143"/>
                  <a:gd name="T15" fmla="*/ 47 h 99"/>
                  <a:gd name="T16" fmla="*/ 78 w 143"/>
                  <a:gd name="T17" fmla="*/ 29 h 99"/>
                  <a:gd name="T18" fmla="*/ 79 w 143"/>
                  <a:gd name="T19" fmla="*/ 27 h 99"/>
                  <a:gd name="T20" fmla="*/ 81 w 143"/>
                  <a:gd name="T21" fmla="*/ 27 h 99"/>
                  <a:gd name="T22" fmla="*/ 116 w 143"/>
                  <a:gd name="T23" fmla="*/ 11 h 99"/>
                  <a:gd name="T24" fmla="*/ 126 w 143"/>
                  <a:gd name="T25" fmla="*/ 4 h 99"/>
                  <a:gd name="T26" fmla="*/ 131 w 143"/>
                  <a:gd name="T27" fmla="*/ 0 h 99"/>
                  <a:gd name="T28" fmla="*/ 130 w 143"/>
                  <a:gd name="T29" fmla="*/ 6 h 99"/>
                  <a:gd name="T30" fmla="*/ 124 w 143"/>
                  <a:gd name="T31" fmla="*/ 17 h 99"/>
                  <a:gd name="T32" fmla="*/ 120 w 143"/>
                  <a:gd name="T33" fmla="*/ 22 h 99"/>
                  <a:gd name="T34" fmla="*/ 125 w 143"/>
                  <a:gd name="T35" fmla="*/ 21 h 99"/>
                  <a:gd name="T36" fmla="*/ 125 w 143"/>
                  <a:gd name="T37" fmla="*/ 21 h 99"/>
                  <a:gd name="T38" fmla="*/ 143 w 143"/>
                  <a:gd name="T39" fmla="*/ 24 h 99"/>
                  <a:gd name="T40" fmla="*/ 138 w 143"/>
                  <a:gd name="T41" fmla="*/ 31 h 99"/>
                  <a:gd name="T42" fmla="*/ 125 w 143"/>
                  <a:gd name="T43" fmla="*/ 42 h 99"/>
                  <a:gd name="T44" fmla="*/ 113 w 143"/>
                  <a:gd name="T45" fmla="*/ 45 h 99"/>
                  <a:gd name="T46" fmla="*/ 113 w 143"/>
                  <a:gd name="T47" fmla="*/ 47 h 99"/>
                  <a:gd name="T48" fmla="*/ 110 w 143"/>
                  <a:gd name="T49" fmla="*/ 53 h 99"/>
                  <a:gd name="T50" fmla="*/ 98 w 143"/>
                  <a:gd name="T51" fmla="*/ 55 h 99"/>
                  <a:gd name="T52" fmla="*/ 89 w 143"/>
                  <a:gd name="T53" fmla="*/ 57 h 99"/>
                  <a:gd name="T54" fmla="*/ 84 w 143"/>
                  <a:gd name="T55" fmla="*/ 62 h 99"/>
                  <a:gd name="T56" fmla="*/ 77 w 143"/>
                  <a:gd name="T57" fmla="*/ 69 h 99"/>
                  <a:gd name="T58" fmla="*/ 57 w 143"/>
                  <a:gd name="T59" fmla="*/ 78 h 99"/>
                  <a:gd name="T60" fmla="*/ 41 w 143"/>
                  <a:gd name="T61" fmla="*/ 85 h 99"/>
                  <a:gd name="T62" fmla="*/ 32 w 143"/>
                  <a:gd name="T63" fmla="*/ 90 h 99"/>
                  <a:gd name="T64" fmla="*/ 12 w 143"/>
                  <a:gd name="T65" fmla="*/ 99 h 99"/>
                  <a:gd name="T66" fmla="*/ 7 w 143"/>
                  <a:gd name="T67" fmla="*/ 92 h 99"/>
                  <a:gd name="T68" fmla="*/ 12 w 143"/>
                  <a:gd name="T69" fmla="*/ 94 h 99"/>
                  <a:gd name="T70" fmla="*/ 29 w 143"/>
                  <a:gd name="T71" fmla="*/ 86 h 99"/>
                  <a:gd name="T72" fmla="*/ 39 w 143"/>
                  <a:gd name="T73" fmla="*/ 80 h 99"/>
                  <a:gd name="T74" fmla="*/ 55 w 143"/>
                  <a:gd name="T75" fmla="*/ 73 h 99"/>
                  <a:gd name="T76" fmla="*/ 75 w 143"/>
                  <a:gd name="T77" fmla="*/ 64 h 99"/>
                  <a:gd name="T78" fmla="*/ 79 w 143"/>
                  <a:gd name="T79" fmla="*/ 59 h 99"/>
                  <a:gd name="T80" fmla="*/ 87 w 143"/>
                  <a:gd name="T81" fmla="*/ 52 h 99"/>
                  <a:gd name="T82" fmla="*/ 98 w 143"/>
                  <a:gd name="T83" fmla="*/ 49 h 99"/>
                  <a:gd name="T84" fmla="*/ 107 w 143"/>
                  <a:gd name="T85" fmla="*/ 48 h 99"/>
                  <a:gd name="T86" fmla="*/ 107 w 143"/>
                  <a:gd name="T87" fmla="*/ 46 h 99"/>
                  <a:gd name="T88" fmla="*/ 111 w 143"/>
                  <a:gd name="T89" fmla="*/ 40 h 99"/>
                  <a:gd name="T90" fmla="*/ 124 w 143"/>
                  <a:gd name="T91" fmla="*/ 37 h 99"/>
                  <a:gd name="T92" fmla="*/ 133 w 143"/>
                  <a:gd name="T93" fmla="*/ 30 h 99"/>
                  <a:gd name="T94" fmla="*/ 133 w 143"/>
                  <a:gd name="T95" fmla="*/ 29 h 99"/>
                  <a:gd name="T96" fmla="*/ 133 w 143"/>
                  <a:gd name="T97" fmla="*/ 28 h 99"/>
                  <a:gd name="T98" fmla="*/ 125 w 143"/>
                  <a:gd name="T99" fmla="*/ 27 h 99"/>
                  <a:gd name="T100" fmla="*/ 115 w 143"/>
                  <a:gd name="T101" fmla="*/ 25 h 99"/>
                  <a:gd name="T102" fmla="*/ 117 w 143"/>
                  <a:gd name="T103" fmla="*/ 17 h 99"/>
                  <a:gd name="T104" fmla="*/ 82 w 143"/>
                  <a:gd name="T105" fmla="*/ 33 h 99"/>
                  <a:gd name="T106" fmla="*/ 38 w 143"/>
                  <a:gd name="T107" fmla="*/ 53 h 99"/>
                  <a:gd name="T108" fmla="*/ 21 w 143"/>
                  <a:gd name="T109" fmla="*/ 73 h 99"/>
                  <a:gd name="T110" fmla="*/ 7 w 143"/>
                  <a:gd name="T111" fmla="*/ 92 h 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143" h="99">
                    <a:moveTo>
                      <a:pt x="12" y="99"/>
                    </a:moveTo>
                    <a:cubicBezTo>
                      <a:pt x="9" y="99"/>
                      <a:pt x="6" y="98"/>
                      <a:pt x="3" y="97"/>
                    </a:cubicBezTo>
                    <a:cubicBezTo>
                      <a:pt x="1" y="96"/>
                      <a:pt x="1" y="96"/>
                      <a:pt x="1" y="96"/>
                    </a:cubicBezTo>
                    <a:cubicBezTo>
                      <a:pt x="1" y="94"/>
                      <a:pt x="1" y="94"/>
                      <a:pt x="1" y="94"/>
                    </a:cubicBezTo>
                    <a:cubicBezTo>
                      <a:pt x="0" y="79"/>
                      <a:pt x="10" y="73"/>
                      <a:pt x="18" y="68"/>
                    </a:cubicBezTo>
                    <a:cubicBezTo>
                      <a:pt x="26" y="64"/>
                      <a:pt x="32" y="60"/>
                      <a:pt x="33" y="50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6" y="47"/>
                      <a:pt x="36" y="47"/>
                      <a:pt x="36" y="47"/>
                    </a:cubicBezTo>
                    <a:cubicBezTo>
                      <a:pt x="57" y="46"/>
                      <a:pt x="71" y="40"/>
                      <a:pt x="78" y="29"/>
                    </a:cubicBezTo>
                    <a:cubicBezTo>
                      <a:pt x="79" y="27"/>
                      <a:pt x="79" y="27"/>
                      <a:pt x="79" y="27"/>
                    </a:cubicBezTo>
                    <a:cubicBezTo>
                      <a:pt x="81" y="27"/>
                      <a:pt x="81" y="27"/>
                      <a:pt x="81" y="27"/>
                    </a:cubicBezTo>
                    <a:cubicBezTo>
                      <a:pt x="95" y="27"/>
                      <a:pt x="107" y="18"/>
                      <a:pt x="116" y="11"/>
                    </a:cubicBezTo>
                    <a:cubicBezTo>
                      <a:pt x="120" y="8"/>
                      <a:pt x="123" y="5"/>
                      <a:pt x="126" y="4"/>
                    </a:cubicBezTo>
                    <a:cubicBezTo>
                      <a:pt x="131" y="0"/>
                      <a:pt x="131" y="0"/>
                      <a:pt x="131" y="0"/>
                    </a:cubicBezTo>
                    <a:cubicBezTo>
                      <a:pt x="130" y="6"/>
                      <a:pt x="130" y="6"/>
                      <a:pt x="130" y="6"/>
                    </a:cubicBezTo>
                    <a:cubicBezTo>
                      <a:pt x="130" y="9"/>
                      <a:pt x="127" y="13"/>
                      <a:pt x="124" y="17"/>
                    </a:cubicBezTo>
                    <a:cubicBezTo>
                      <a:pt x="123" y="18"/>
                      <a:pt x="121" y="20"/>
                      <a:pt x="120" y="22"/>
                    </a:cubicBezTo>
                    <a:cubicBezTo>
                      <a:pt x="122" y="22"/>
                      <a:pt x="123" y="22"/>
                      <a:pt x="125" y="21"/>
                    </a:cubicBezTo>
                    <a:cubicBezTo>
                      <a:pt x="125" y="21"/>
                      <a:pt x="125" y="21"/>
                      <a:pt x="125" y="21"/>
                    </a:cubicBezTo>
                    <a:cubicBezTo>
                      <a:pt x="143" y="24"/>
                      <a:pt x="143" y="24"/>
                      <a:pt x="143" y="24"/>
                    </a:cubicBezTo>
                    <a:cubicBezTo>
                      <a:pt x="138" y="31"/>
                      <a:pt x="138" y="31"/>
                      <a:pt x="138" y="31"/>
                    </a:cubicBezTo>
                    <a:cubicBezTo>
                      <a:pt x="138" y="41"/>
                      <a:pt x="131" y="42"/>
                      <a:pt x="125" y="42"/>
                    </a:cubicBezTo>
                    <a:cubicBezTo>
                      <a:pt x="121" y="43"/>
                      <a:pt x="117" y="43"/>
                      <a:pt x="113" y="45"/>
                    </a:cubicBezTo>
                    <a:cubicBezTo>
                      <a:pt x="113" y="45"/>
                      <a:pt x="113" y="46"/>
                      <a:pt x="113" y="47"/>
                    </a:cubicBezTo>
                    <a:cubicBezTo>
                      <a:pt x="112" y="49"/>
                      <a:pt x="111" y="52"/>
                      <a:pt x="110" y="53"/>
                    </a:cubicBezTo>
                    <a:cubicBezTo>
                      <a:pt x="106" y="54"/>
                      <a:pt x="102" y="55"/>
                      <a:pt x="98" y="55"/>
                    </a:cubicBezTo>
                    <a:cubicBezTo>
                      <a:pt x="95" y="55"/>
                      <a:pt x="92" y="55"/>
                      <a:pt x="89" y="57"/>
                    </a:cubicBezTo>
                    <a:cubicBezTo>
                      <a:pt x="87" y="58"/>
                      <a:pt x="86" y="60"/>
                      <a:pt x="84" y="62"/>
                    </a:cubicBezTo>
                    <a:cubicBezTo>
                      <a:pt x="82" y="65"/>
                      <a:pt x="80" y="67"/>
                      <a:pt x="77" y="69"/>
                    </a:cubicBezTo>
                    <a:cubicBezTo>
                      <a:pt x="71" y="72"/>
                      <a:pt x="64" y="75"/>
                      <a:pt x="57" y="78"/>
                    </a:cubicBezTo>
                    <a:cubicBezTo>
                      <a:pt x="52" y="80"/>
                      <a:pt x="46" y="82"/>
                      <a:pt x="41" y="85"/>
                    </a:cubicBezTo>
                    <a:cubicBezTo>
                      <a:pt x="38" y="86"/>
                      <a:pt x="35" y="88"/>
                      <a:pt x="32" y="90"/>
                    </a:cubicBezTo>
                    <a:cubicBezTo>
                      <a:pt x="26" y="95"/>
                      <a:pt x="20" y="99"/>
                      <a:pt x="12" y="99"/>
                    </a:cubicBezTo>
                    <a:close/>
                    <a:moveTo>
                      <a:pt x="7" y="92"/>
                    </a:moveTo>
                    <a:cubicBezTo>
                      <a:pt x="8" y="93"/>
                      <a:pt x="10" y="94"/>
                      <a:pt x="12" y="94"/>
                    </a:cubicBezTo>
                    <a:cubicBezTo>
                      <a:pt x="18" y="94"/>
                      <a:pt x="24" y="90"/>
                      <a:pt x="29" y="86"/>
                    </a:cubicBezTo>
                    <a:cubicBezTo>
                      <a:pt x="32" y="84"/>
                      <a:pt x="35" y="81"/>
                      <a:pt x="39" y="80"/>
                    </a:cubicBezTo>
                    <a:cubicBezTo>
                      <a:pt x="44" y="77"/>
                      <a:pt x="49" y="75"/>
                      <a:pt x="55" y="73"/>
                    </a:cubicBezTo>
                    <a:cubicBezTo>
                      <a:pt x="62" y="70"/>
                      <a:pt x="68" y="67"/>
                      <a:pt x="75" y="64"/>
                    </a:cubicBezTo>
                    <a:cubicBezTo>
                      <a:pt x="76" y="63"/>
                      <a:pt x="78" y="61"/>
                      <a:pt x="79" y="59"/>
                    </a:cubicBezTo>
                    <a:cubicBezTo>
                      <a:pt x="81" y="56"/>
                      <a:pt x="84" y="53"/>
                      <a:pt x="87" y="52"/>
                    </a:cubicBezTo>
                    <a:cubicBezTo>
                      <a:pt x="90" y="50"/>
                      <a:pt x="94" y="50"/>
                      <a:pt x="98" y="49"/>
                    </a:cubicBezTo>
                    <a:cubicBezTo>
                      <a:pt x="101" y="49"/>
                      <a:pt x="105" y="49"/>
                      <a:pt x="107" y="48"/>
                    </a:cubicBezTo>
                    <a:cubicBezTo>
                      <a:pt x="107" y="48"/>
                      <a:pt x="107" y="46"/>
                      <a:pt x="107" y="46"/>
                    </a:cubicBezTo>
                    <a:cubicBezTo>
                      <a:pt x="108" y="43"/>
                      <a:pt x="109" y="41"/>
                      <a:pt x="111" y="40"/>
                    </a:cubicBezTo>
                    <a:cubicBezTo>
                      <a:pt x="116" y="38"/>
                      <a:pt x="120" y="37"/>
                      <a:pt x="124" y="37"/>
                    </a:cubicBezTo>
                    <a:cubicBezTo>
                      <a:pt x="132" y="36"/>
                      <a:pt x="133" y="35"/>
                      <a:pt x="133" y="30"/>
                    </a:cubicBezTo>
                    <a:cubicBezTo>
                      <a:pt x="133" y="29"/>
                      <a:pt x="133" y="29"/>
                      <a:pt x="133" y="29"/>
                    </a:cubicBezTo>
                    <a:cubicBezTo>
                      <a:pt x="133" y="28"/>
                      <a:pt x="133" y="28"/>
                      <a:pt x="133" y="28"/>
                    </a:cubicBezTo>
                    <a:cubicBezTo>
                      <a:pt x="125" y="27"/>
                      <a:pt x="125" y="27"/>
                      <a:pt x="125" y="27"/>
                    </a:cubicBezTo>
                    <a:cubicBezTo>
                      <a:pt x="119" y="28"/>
                      <a:pt x="116" y="27"/>
                      <a:pt x="115" y="25"/>
                    </a:cubicBezTo>
                    <a:cubicBezTo>
                      <a:pt x="114" y="22"/>
                      <a:pt x="115" y="20"/>
                      <a:pt x="117" y="17"/>
                    </a:cubicBezTo>
                    <a:cubicBezTo>
                      <a:pt x="107" y="25"/>
                      <a:pt x="95" y="33"/>
                      <a:pt x="82" y="33"/>
                    </a:cubicBezTo>
                    <a:cubicBezTo>
                      <a:pt x="74" y="44"/>
                      <a:pt x="60" y="51"/>
                      <a:pt x="38" y="53"/>
                    </a:cubicBezTo>
                    <a:cubicBezTo>
                      <a:pt x="36" y="64"/>
                      <a:pt x="28" y="68"/>
                      <a:pt x="21" y="73"/>
                    </a:cubicBezTo>
                    <a:cubicBezTo>
                      <a:pt x="14" y="78"/>
                      <a:pt x="7" y="82"/>
                      <a:pt x="7" y="9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3" name="Freeform 199">
                <a:extLst>
                  <a:ext uri="{FF2B5EF4-FFF2-40B4-BE49-F238E27FC236}">
                    <a16:creationId xmlns:a16="http://schemas.microsoft.com/office/drawing/2014/main" id="{40655EA0-3CF3-4D5A-BA1D-00BE1FDE6F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801"/>
                <a:ext cx="188" cy="106"/>
              </a:xfrm>
              <a:custGeom>
                <a:avLst/>
                <a:gdLst>
                  <a:gd name="T0" fmla="*/ 305 w 305"/>
                  <a:gd name="T1" fmla="*/ 144 h 172"/>
                  <a:gd name="T2" fmla="*/ 289 w 305"/>
                  <a:gd name="T3" fmla="*/ 160 h 172"/>
                  <a:gd name="T4" fmla="*/ 285 w 305"/>
                  <a:gd name="T5" fmla="*/ 136 h 172"/>
                  <a:gd name="T6" fmla="*/ 253 w 305"/>
                  <a:gd name="T7" fmla="*/ 172 h 172"/>
                  <a:gd name="T8" fmla="*/ 237 w 305"/>
                  <a:gd name="T9" fmla="*/ 144 h 172"/>
                  <a:gd name="T10" fmla="*/ 229 w 305"/>
                  <a:gd name="T11" fmla="*/ 156 h 172"/>
                  <a:gd name="T12" fmla="*/ 205 w 305"/>
                  <a:gd name="T13" fmla="*/ 124 h 172"/>
                  <a:gd name="T14" fmla="*/ 0 w 305"/>
                  <a:gd name="T15" fmla="*/ 164 h 172"/>
                  <a:gd name="T16" fmla="*/ 4 w 305"/>
                  <a:gd name="T17" fmla="*/ 76 h 172"/>
                  <a:gd name="T18" fmla="*/ 173 w 305"/>
                  <a:gd name="T19" fmla="*/ 40 h 172"/>
                  <a:gd name="T20" fmla="*/ 209 w 305"/>
                  <a:gd name="T21" fmla="*/ 4 h 172"/>
                  <a:gd name="T22" fmla="*/ 217 w 305"/>
                  <a:gd name="T23" fmla="*/ 0 h 172"/>
                  <a:gd name="T24" fmla="*/ 253 w 305"/>
                  <a:gd name="T25" fmla="*/ 24 h 172"/>
                  <a:gd name="T26" fmla="*/ 221 w 305"/>
                  <a:gd name="T27" fmla="*/ 68 h 172"/>
                  <a:gd name="T28" fmla="*/ 225 w 305"/>
                  <a:gd name="T29" fmla="*/ 76 h 172"/>
                  <a:gd name="T30" fmla="*/ 253 w 305"/>
                  <a:gd name="T31" fmla="*/ 80 h 172"/>
                  <a:gd name="T32" fmla="*/ 269 w 305"/>
                  <a:gd name="T33" fmla="*/ 108 h 172"/>
                  <a:gd name="T34" fmla="*/ 305 w 305"/>
                  <a:gd name="T35" fmla="*/ 136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305" h="172">
                    <a:moveTo>
                      <a:pt x="305" y="144"/>
                    </a:moveTo>
                    <a:cubicBezTo>
                      <a:pt x="305" y="155"/>
                      <a:pt x="299" y="160"/>
                      <a:pt x="289" y="160"/>
                    </a:cubicBezTo>
                    <a:cubicBezTo>
                      <a:pt x="292" y="148"/>
                      <a:pt x="282" y="149"/>
                      <a:pt x="285" y="136"/>
                    </a:cubicBezTo>
                    <a:cubicBezTo>
                      <a:pt x="270" y="144"/>
                      <a:pt x="263" y="159"/>
                      <a:pt x="253" y="172"/>
                    </a:cubicBezTo>
                    <a:cubicBezTo>
                      <a:pt x="239" y="172"/>
                      <a:pt x="237" y="159"/>
                      <a:pt x="237" y="144"/>
                    </a:cubicBezTo>
                    <a:cubicBezTo>
                      <a:pt x="233" y="147"/>
                      <a:pt x="231" y="152"/>
                      <a:pt x="229" y="156"/>
                    </a:cubicBezTo>
                    <a:cubicBezTo>
                      <a:pt x="217" y="150"/>
                      <a:pt x="212" y="136"/>
                      <a:pt x="205" y="124"/>
                    </a:cubicBezTo>
                    <a:cubicBezTo>
                      <a:pt x="130" y="131"/>
                      <a:pt x="77" y="159"/>
                      <a:pt x="0" y="164"/>
                    </a:cubicBezTo>
                    <a:cubicBezTo>
                      <a:pt x="2" y="129"/>
                      <a:pt x="4" y="116"/>
                      <a:pt x="4" y="76"/>
                    </a:cubicBezTo>
                    <a:cubicBezTo>
                      <a:pt x="53" y="66"/>
                      <a:pt x="125" y="51"/>
                      <a:pt x="173" y="40"/>
                    </a:cubicBezTo>
                    <a:cubicBezTo>
                      <a:pt x="187" y="36"/>
                      <a:pt x="204" y="21"/>
                      <a:pt x="209" y="4"/>
                    </a:cubicBezTo>
                    <a:cubicBezTo>
                      <a:pt x="213" y="4"/>
                      <a:pt x="216" y="3"/>
                      <a:pt x="217" y="0"/>
                    </a:cubicBezTo>
                    <a:cubicBezTo>
                      <a:pt x="229" y="9"/>
                      <a:pt x="231" y="36"/>
                      <a:pt x="253" y="24"/>
                    </a:cubicBezTo>
                    <a:cubicBezTo>
                      <a:pt x="238" y="34"/>
                      <a:pt x="229" y="51"/>
                      <a:pt x="221" y="68"/>
                    </a:cubicBezTo>
                    <a:cubicBezTo>
                      <a:pt x="222" y="71"/>
                      <a:pt x="225" y="72"/>
                      <a:pt x="225" y="76"/>
                    </a:cubicBezTo>
                    <a:cubicBezTo>
                      <a:pt x="232" y="88"/>
                      <a:pt x="239" y="80"/>
                      <a:pt x="253" y="80"/>
                    </a:cubicBezTo>
                    <a:cubicBezTo>
                      <a:pt x="258" y="89"/>
                      <a:pt x="273" y="90"/>
                      <a:pt x="269" y="108"/>
                    </a:cubicBezTo>
                    <a:cubicBezTo>
                      <a:pt x="287" y="111"/>
                      <a:pt x="287" y="133"/>
                      <a:pt x="305" y="13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4" name="Freeform 200">
                <a:extLst>
                  <a:ext uri="{FF2B5EF4-FFF2-40B4-BE49-F238E27FC236}">
                    <a16:creationId xmlns:a16="http://schemas.microsoft.com/office/drawing/2014/main" id="{AFF2C88F-0995-4DF3-A4EA-3C4A57A41C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1" y="1798"/>
                <a:ext cx="192" cy="111"/>
              </a:xfrm>
              <a:custGeom>
                <a:avLst/>
                <a:gdLst>
                  <a:gd name="T0" fmla="*/ 256 w 311"/>
                  <a:gd name="T1" fmla="*/ 180 h 180"/>
                  <a:gd name="T2" fmla="*/ 234 w 311"/>
                  <a:gd name="T3" fmla="*/ 162 h 180"/>
                  <a:gd name="T4" fmla="*/ 231 w 311"/>
                  <a:gd name="T5" fmla="*/ 164 h 180"/>
                  <a:gd name="T6" fmla="*/ 206 w 311"/>
                  <a:gd name="T7" fmla="*/ 132 h 180"/>
                  <a:gd name="T8" fmla="*/ 3 w 311"/>
                  <a:gd name="T9" fmla="*/ 172 h 180"/>
                  <a:gd name="T10" fmla="*/ 0 w 311"/>
                  <a:gd name="T11" fmla="*/ 169 h 180"/>
                  <a:gd name="T12" fmla="*/ 4 w 311"/>
                  <a:gd name="T13" fmla="*/ 81 h 180"/>
                  <a:gd name="T14" fmla="*/ 6 w 311"/>
                  <a:gd name="T15" fmla="*/ 78 h 180"/>
                  <a:gd name="T16" fmla="*/ 209 w 311"/>
                  <a:gd name="T17" fmla="*/ 8 h 180"/>
                  <a:gd name="T18" fmla="*/ 212 w 311"/>
                  <a:gd name="T19" fmla="*/ 6 h 180"/>
                  <a:gd name="T20" fmla="*/ 218 w 311"/>
                  <a:gd name="T21" fmla="*/ 0 h 180"/>
                  <a:gd name="T22" fmla="*/ 232 w 311"/>
                  <a:gd name="T23" fmla="*/ 16 h 180"/>
                  <a:gd name="T24" fmla="*/ 258 w 311"/>
                  <a:gd name="T25" fmla="*/ 31 h 180"/>
                  <a:gd name="T26" fmla="*/ 228 w 311"/>
                  <a:gd name="T27" fmla="*/ 74 h 180"/>
                  <a:gd name="T28" fmla="*/ 245 w 311"/>
                  <a:gd name="T29" fmla="*/ 84 h 180"/>
                  <a:gd name="T30" fmla="*/ 258 w 311"/>
                  <a:gd name="T31" fmla="*/ 82 h 180"/>
                  <a:gd name="T32" fmla="*/ 265 w 311"/>
                  <a:gd name="T33" fmla="*/ 90 h 180"/>
                  <a:gd name="T34" fmla="*/ 292 w 311"/>
                  <a:gd name="T35" fmla="*/ 126 h 180"/>
                  <a:gd name="T36" fmla="*/ 308 w 311"/>
                  <a:gd name="T37" fmla="*/ 144 h 180"/>
                  <a:gd name="T38" fmla="*/ 272 w 311"/>
                  <a:gd name="T39" fmla="*/ 116 h 180"/>
                  <a:gd name="T40" fmla="*/ 269 w 311"/>
                  <a:gd name="T41" fmla="*/ 113 h 180"/>
                  <a:gd name="T42" fmla="*/ 255 w 311"/>
                  <a:gd name="T43" fmla="*/ 88 h 180"/>
                  <a:gd name="T44" fmla="*/ 225 w 311"/>
                  <a:gd name="T45" fmla="*/ 82 h 180"/>
                  <a:gd name="T46" fmla="*/ 225 w 311"/>
                  <a:gd name="T47" fmla="*/ 81 h 180"/>
                  <a:gd name="T48" fmla="*/ 221 w 311"/>
                  <a:gd name="T49" fmla="*/ 74 h 180"/>
                  <a:gd name="T50" fmla="*/ 221 w 311"/>
                  <a:gd name="T51" fmla="*/ 72 h 180"/>
                  <a:gd name="T52" fmla="*/ 227 w 311"/>
                  <a:gd name="T53" fmla="*/ 19 h 180"/>
                  <a:gd name="T54" fmla="*/ 214 w 311"/>
                  <a:gd name="T55" fmla="*/ 11 h 180"/>
                  <a:gd name="T56" fmla="*/ 10 w 311"/>
                  <a:gd name="T57" fmla="*/ 83 h 180"/>
                  <a:gd name="T58" fmla="*/ 6 w 311"/>
                  <a:gd name="T59" fmla="*/ 166 h 180"/>
                  <a:gd name="T60" fmla="*/ 208 w 311"/>
                  <a:gd name="T61" fmla="*/ 126 h 180"/>
                  <a:gd name="T62" fmla="*/ 210 w 311"/>
                  <a:gd name="T63" fmla="*/ 128 h 180"/>
                  <a:gd name="T64" fmla="*/ 231 w 311"/>
                  <a:gd name="T65" fmla="*/ 157 h 180"/>
                  <a:gd name="T66" fmla="*/ 243 w 311"/>
                  <a:gd name="T67" fmla="*/ 144 h 180"/>
                  <a:gd name="T68" fmla="*/ 255 w 311"/>
                  <a:gd name="T69" fmla="*/ 175 h 180"/>
                  <a:gd name="T70" fmla="*/ 287 w 311"/>
                  <a:gd name="T71" fmla="*/ 139 h 180"/>
                  <a:gd name="T72" fmla="*/ 291 w 311"/>
                  <a:gd name="T73" fmla="*/ 142 h 180"/>
                  <a:gd name="T74" fmla="*/ 295 w 311"/>
                  <a:gd name="T75" fmla="*/ 162 h 180"/>
                  <a:gd name="T76" fmla="*/ 311 w 311"/>
                  <a:gd name="T77" fmla="*/ 149 h 180"/>
                  <a:gd name="T78" fmla="*/ 289 w 311"/>
                  <a:gd name="T79" fmla="*/ 168 h 180"/>
                  <a:gd name="T80" fmla="*/ 288 w 311"/>
                  <a:gd name="T81" fmla="*/ 155 h 180"/>
                  <a:gd name="T82" fmla="*/ 265 w 311"/>
                  <a:gd name="T83" fmla="*/ 170 h 180"/>
                  <a:gd name="T84" fmla="*/ 257 w 311"/>
                  <a:gd name="T85" fmla="*/ 180 h 18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311" h="180">
                    <a:moveTo>
                      <a:pt x="257" y="180"/>
                    </a:moveTo>
                    <a:cubicBezTo>
                      <a:pt x="256" y="180"/>
                      <a:pt x="256" y="180"/>
                      <a:pt x="256" y="180"/>
                    </a:cubicBezTo>
                    <a:cubicBezTo>
                      <a:pt x="241" y="180"/>
                      <a:pt x="238" y="167"/>
                      <a:pt x="237" y="157"/>
                    </a:cubicBezTo>
                    <a:cubicBezTo>
                      <a:pt x="236" y="158"/>
                      <a:pt x="235" y="160"/>
                      <a:pt x="234" y="162"/>
                    </a:cubicBezTo>
                    <a:cubicBezTo>
                      <a:pt x="233" y="165"/>
                      <a:pt x="233" y="165"/>
                      <a:pt x="233" y="165"/>
                    </a:cubicBezTo>
                    <a:cubicBezTo>
                      <a:pt x="231" y="164"/>
                      <a:pt x="231" y="164"/>
                      <a:pt x="231" y="164"/>
                    </a:cubicBezTo>
                    <a:cubicBezTo>
                      <a:pt x="220" y="158"/>
                      <a:pt x="215" y="148"/>
                      <a:pt x="210" y="139"/>
                    </a:cubicBezTo>
                    <a:cubicBezTo>
                      <a:pt x="209" y="136"/>
                      <a:pt x="207" y="134"/>
                      <a:pt x="206" y="132"/>
                    </a:cubicBezTo>
                    <a:cubicBezTo>
                      <a:pt x="171" y="135"/>
                      <a:pt x="140" y="144"/>
                      <a:pt x="110" y="152"/>
                    </a:cubicBezTo>
                    <a:cubicBezTo>
                      <a:pt x="77" y="160"/>
                      <a:pt x="43" y="170"/>
                      <a:pt x="3" y="172"/>
                    </a:cubicBezTo>
                    <a:cubicBezTo>
                      <a:pt x="0" y="172"/>
                      <a:pt x="0" y="172"/>
                      <a:pt x="0" y="172"/>
                    </a:cubicBezTo>
                    <a:cubicBezTo>
                      <a:pt x="0" y="169"/>
                      <a:pt x="0" y="169"/>
                      <a:pt x="0" y="169"/>
                    </a:cubicBezTo>
                    <a:cubicBezTo>
                      <a:pt x="1" y="159"/>
                      <a:pt x="1" y="151"/>
                      <a:pt x="2" y="144"/>
                    </a:cubicBezTo>
                    <a:cubicBezTo>
                      <a:pt x="3" y="124"/>
                      <a:pt x="4" y="110"/>
                      <a:pt x="4" y="81"/>
                    </a:cubicBezTo>
                    <a:cubicBezTo>
                      <a:pt x="4" y="79"/>
                      <a:pt x="4" y="79"/>
                      <a:pt x="4" y="79"/>
                    </a:cubicBezTo>
                    <a:cubicBezTo>
                      <a:pt x="6" y="78"/>
                      <a:pt x="6" y="78"/>
                      <a:pt x="6" y="78"/>
                    </a:cubicBezTo>
                    <a:cubicBezTo>
                      <a:pt x="57" y="68"/>
                      <a:pt x="128" y="53"/>
                      <a:pt x="175" y="42"/>
                    </a:cubicBezTo>
                    <a:cubicBezTo>
                      <a:pt x="188" y="39"/>
                      <a:pt x="205" y="25"/>
                      <a:pt x="209" y="8"/>
                    </a:cubicBezTo>
                    <a:cubicBezTo>
                      <a:pt x="210" y="6"/>
                      <a:pt x="210" y="6"/>
                      <a:pt x="210" y="6"/>
                    </a:cubicBezTo>
                    <a:cubicBezTo>
                      <a:pt x="212" y="6"/>
                      <a:pt x="212" y="6"/>
                      <a:pt x="212" y="6"/>
                    </a:cubicBezTo>
                    <a:cubicBezTo>
                      <a:pt x="216" y="6"/>
                      <a:pt x="217" y="5"/>
                      <a:pt x="217" y="4"/>
                    </a:cubicBezTo>
                    <a:cubicBezTo>
                      <a:pt x="218" y="0"/>
                      <a:pt x="218" y="0"/>
                      <a:pt x="218" y="0"/>
                    </a:cubicBezTo>
                    <a:cubicBezTo>
                      <a:pt x="221" y="2"/>
                      <a:pt x="221" y="2"/>
                      <a:pt x="221" y="2"/>
                    </a:cubicBezTo>
                    <a:cubicBezTo>
                      <a:pt x="226" y="6"/>
                      <a:pt x="229" y="11"/>
                      <a:pt x="232" y="16"/>
                    </a:cubicBezTo>
                    <a:cubicBezTo>
                      <a:pt x="239" y="27"/>
                      <a:pt x="243" y="33"/>
                      <a:pt x="255" y="26"/>
                    </a:cubicBezTo>
                    <a:cubicBezTo>
                      <a:pt x="258" y="31"/>
                      <a:pt x="258" y="31"/>
                      <a:pt x="258" y="31"/>
                    </a:cubicBezTo>
                    <a:cubicBezTo>
                      <a:pt x="243" y="41"/>
                      <a:pt x="234" y="58"/>
                      <a:pt x="227" y="73"/>
                    </a:cubicBezTo>
                    <a:cubicBezTo>
                      <a:pt x="227" y="73"/>
                      <a:pt x="227" y="74"/>
                      <a:pt x="228" y="74"/>
                    </a:cubicBezTo>
                    <a:cubicBezTo>
                      <a:pt x="229" y="76"/>
                      <a:pt x="230" y="77"/>
                      <a:pt x="231" y="80"/>
                    </a:cubicBezTo>
                    <a:cubicBezTo>
                      <a:pt x="234" y="86"/>
                      <a:pt x="238" y="85"/>
                      <a:pt x="245" y="84"/>
                    </a:cubicBezTo>
                    <a:cubicBezTo>
                      <a:pt x="248" y="83"/>
                      <a:pt x="252" y="82"/>
                      <a:pt x="256" y="82"/>
                    </a:cubicBezTo>
                    <a:cubicBezTo>
                      <a:pt x="258" y="82"/>
                      <a:pt x="258" y="82"/>
                      <a:pt x="258" y="82"/>
                    </a:cubicBezTo>
                    <a:cubicBezTo>
                      <a:pt x="258" y="84"/>
                      <a:pt x="258" y="84"/>
                      <a:pt x="258" y="84"/>
                    </a:cubicBezTo>
                    <a:cubicBezTo>
                      <a:pt x="260" y="86"/>
                      <a:pt x="262" y="88"/>
                      <a:pt x="265" y="90"/>
                    </a:cubicBezTo>
                    <a:cubicBezTo>
                      <a:pt x="270" y="94"/>
                      <a:pt x="277" y="99"/>
                      <a:pt x="275" y="111"/>
                    </a:cubicBezTo>
                    <a:cubicBezTo>
                      <a:pt x="284" y="113"/>
                      <a:pt x="288" y="120"/>
                      <a:pt x="292" y="126"/>
                    </a:cubicBezTo>
                    <a:cubicBezTo>
                      <a:pt x="297" y="132"/>
                      <a:pt x="301" y="137"/>
                      <a:pt x="309" y="139"/>
                    </a:cubicBezTo>
                    <a:cubicBezTo>
                      <a:pt x="308" y="144"/>
                      <a:pt x="308" y="144"/>
                      <a:pt x="308" y="144"/>
                    </a:cubicBezTo>
                    <a:cubicBezTo>
                      <a:pt x="297" y="142"/>
                      <a:pt x="292" y="135"/>
                      <a:pt x="288" y="129"/>
                    </a:cubicBezTo>
                    <a:cubicBezTo>
                      <a:pt x="284" y="123"/>
                      <a:pt x="280" y="117"/>
                      <a:pt x="272" y="116"/>
                    </a:cubicBezTo>
                    <a:cubicBezTo>
                      <a:pt x="269" y="115"/>
                      <a:pt x="269" y="115"/>
                      <a:pt x="269" y="115"/>
                    </a:cubicBezTo>
                    <a:cubicBezTo>
                      <a:pt x="269" y="113"/>
                      <a:pt x="269" y="113"/>
                      <a:pt x="269" y="113"/>
                    </a:cubicBezTo>
                    <a:cubicBezTo>
                      <a:pt x="272" y="102"/>
                      <a:pt x="267" y="99"/>
                      <a:pt x="262" y="95"/>
                    </a:cubicBezTo>
                    <a:cubicBezTo>
                      <a:pt x="259" y="93"/>
                      <a:pt x="257" y="91"/>
                      <a:pt x="255" y="88"/>
                    </a:cubicBezTo>
                    <a:cubicBezTo>
                      <a:pt x="251" y="88"/>
                      <a:pt x="248" y="89"/>
                      <a:pt x="246" y="89"/>
                    </a:cubicBezTo>
                    <a:cubicBezTo>
                      <a:pt x="238" y="91"/>
                      <a:pt x="231" y="93"/>
                      <a:pt x="225" y="82"/>
                    </a:cubicBezTo>
                    <a:cubicBezTo>
                      <a:pt x="225" y="82"/>
                      <a:pt x="225" y="82"/>
                      <a:pt x="225" y="82"/>
                    </a:cubicBezTo>
                    <a:cubicBezTo>
                      <a:pt x="225" y="81"/>
                      <a:pt x="225" y="81"/>
                      <a:pt x="225" y="81"/>
                    </a:cubicBezTo>
                    <a:cubicBezTo>
                      <a:pt x="225" y="80"/>
                      <a:pt x="225" y="79"/>
                      <a:pt x="224" y="78"/>
                    </a:cubicBezTo>
                    <a:cubicBezTo>
                      <a:pt x="223" y="77"/>
                      <a:pt x="222" y="76"/>
                      <a:pt x="221" y="74"/>
                    </a:cubicBezTo>
                    <a:cubicBezTo>
                      <a:pt x="221" y="73"/>
                      <a:pt x="221" y="73"/>
                      <a:pt x="221" y="73"/>
                    </a:cubicBezTo>
                    <a:cubicBezTo>
                      <a:pt x="221" y="72"/>
                      <a:pt x="221" y="72"/>
                      <a:pt x="221" y="72"/>
                    </a:cubicBezTo>
                    <a:cubicBezTo>
                      <a:pt x="227" y="59"/>
                      <a:pt x="234" y="46"/>
                      <a:pt x="245" y="35"/>
                    </a:cubicBezTo>
                    <a:cubicBezTo>
                      <a:pt x="236" y="34"/>
                      <a:pt x="231" y="26"/>
                      <a:pt x="227" y="19"/>
                    </a:cubicBezTo>
                    <a:cubicBezTo>
                      <a:pt x="225" y="15"/>
                      <a:pt x="223" y="12"/>
                      <a:pt x="221" y="9"/>
                    </a:cubicBezTo>
                    <a:cubicBezTo>
                      <a:pt x="219" y="10"/>
                      <a:pt x="217" y="11"/>
                      <a:pt x="214" y="11"/>
                    </a:cubicBezTo>
                    <a:cubicBezTo>
                      <a:pt x="208" y="30"/>
                      <a:pt x="191" y="44"/>
                      <a:pt x="176" y="47"/>
                    </a:cubicBezTo>
                    <a:cubicBezTo>
                      <a:pt x="130" y="58"/>
                      <a:pt x="60" y="73"/>
                      <a:pt x="10" y="83"/>
                    </a:cubicBezTo>
                    <a:cubicBezTo>
                      <a:pt x="10" y="111"/>
                      <a:pt x="9" y="125"/>
                      <a:pt x="7" y="144"/>
                    </a:cubicBezTo>
                    <a:cubicBezTo>
                      <a:pt x="7" y="151"/>
                      <a:pt x="6" y="158"/>
                      <a:pt x="6" y="166"/>
                    </a:cubicBezTo>
                    <a:cubicBezTo>
                      <a:pt x="44" y="164"/>
                      <a:pt x="77" y="155"/>
                      <a:pt x="109" y="146"/>
                    </a:cubicBezTo>
                    <a:cubicBezTo>
                      <a:pt x="139" y="138"/>
                      <a:pt x="171" y="130"/>
                      <a:pt x="208" y="126"/>
                    </a:cubicBezTo>
                    <a:cubicBezTo>
                      <a:pt x="209" y="126"/>
                      <a:pt x="209" y="126"/>
                      <a:pt x="209" y="126"/>
                    </a:cubicBezTo>
                    <a:cubicBezTo>
                      <a:pt x="210" y="128"/>
                      <a:pt x="210" y="128"/>
                      <a:pt x="210" y="128"/>
                    </a:cubicBezTo>
                    <a:cubicBezTo>
                      <a:pt x="212" y="130"/>
                      <a:pt x="213" y="133"/>
                      <a:pt x="215" y="136"/>
                    </a:cubicBezTo>
                    <a:cubicBezTo>
                      <a:pt x="219" y="144"/>
                      <a:pt x="223" y="152"/>
                      <a:pt x="231" y="157"/>
                    </a:cubicBezTo>
                    <a:cubicBezTo>
                      <a:pt x="232" y="154"/>
                      <a:pt x="235" y="150"/>
                      <a:pt x="238" y="147"/>
                    </a:cubicBezTo>
                    <a:cubicBezTo>
                      <a:pt x="243" y="144"/>
                      <a:pt x="243" y="144"/>
                      <a:pt x="243" y="144"/>
                    </a:cubicBezTo>
                    <a:cubicBezTo>
                      <a:pt x="243" y="149"/>
                      <a:pt x="243" y="149"/>
                      <a:pt x="243" y="149"/>
                    </a:cubicBezTo>
                    <a:cubicBezTo>
                      <a:pt x="243" y="167"/>
                      <a:pt x="246" y="174"/>
                      <a:pt x="255" y="175"/>
                    </a:cubicBezTo>
                    <a:cubicBezTo>
                      <a:pt x="256" y="172"/>
                      <a:pt x="258" y="170"/>
                      <a:pt x="260" y="167"/>
                    </a:cubicBezTo>
                    <a:cubicBezTo>
                      <a:pt x="267" y="156"/>
                      <a:pt x="275" y="145"/>
                      <a:pt x="287" y="139"/>
                    </a:cubicBezTo>
                    <a:cubicBezTo>
                      <a:pt x="292" y="136"/>
                      <a:pt x="292" y="136"/>
                      <a:pt x="292" y="136"/>
                    </a:cubicBezTo>
                    <a:cubicBezTo>
                      <a:pt x="291" y="142"/>
                      <a:pt x="291" y="142"/>
                      <a:pt x="291" y="142"/>
                    </a:cubicBezTo>
                    <a:cubicBezTo>
                      <a:pt x="290" y="147"/>
                      <a:pt x="291" y="149"/>
                      <a:pt x="293" y="152"/>
                    </a:cubicBezTo>
                    <a:cubicBezTo>
                      <a:pt x="294" y="154"/>
                      <a:pt x="296" y="157"/>
                      <a:pt x="295" y="162"/>
                    </a:cubicBezTo>
                    <a:cubicBezTo>
                      <a:pt x="302" y="161"/>
                      <a:pt x="305" y="157"/>
                      <a:pt x="306" y="149"/>
                    </a:cubicBezTo>
                    <a:cubicBezTo>
                      <a:pt x="311" y="149"/>
                      <a:pt x="311" y="149"/>
                      <a:pt x="311" y="149"/>
                    </a:cubicBezTo>
                    <a:cubicBezTo>
                      <a:pt x="310" y="161"/>
                      <a:pt x="304" y="168"/>
                      <a:pt x="292" y="168"/>
                    </a:cubicBezTo>
                    <a:cubicBezTo>
                      <a:pt x="289" y="168"/>
                      <a:pt x="289" y="168"/>
                      <a:pt x="289" y="168"/>
                    </a:cubicBezTo>
                    <a:cubicBezTo>
                      <a:pt x="289" y="165"/>
                      <a:pt x="289" y="165"/>
                      <a:pt x="289" y="165"/>
                    </a:cubicBezTo>
                    <a:cubicBezTo>
                      <a:pt x="291" y="160"/>
                      <a:pt x="289" y="157"/>
                      <a:pt x="288" y="155"/>
                    </a:cubicBezTo>
                    <a:cubicBezTo>
                      <a:pt x="287" y="153"/>
                      <a:pt x="285" y="150"/>
                      <a:pt x="285" y="147"/>
                    </a:cubicBezTo>
                    <a:cubicBezTo>
                      <a:pt x="277" y="153"/>
                      <a:pt x="271" y="161"/>
                      <a:pt x="265" y="170"/>
                    </a:cubicBezTo>
                    <a:cubicBezTo>
                      <a:pt x="262" y="173"/>
                      <a:pt x="260" y="176"/>
                      <a:pt x="258" y="179"/>
                    </a:cubicBezTo>
                    <a:lnTo>
                      <a:pt x="257" y="18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5" name="Freeform 201">
                <a:extLst>
                  <a:ext uri="{FF2B5EF4-FFF2-40B4-BE49-F238E27FC236}">
                    <a16:creationId xmlns:a16="http://schemas.microsoft.com/office/drawing/2014/main" id="{5ACEDB3A-4817-4F0C-B9B5-73D9691A17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122" y="1908"/>
                <a:ext cx="8" cy="10"/>
              </a:xfrm>
              <a:custGeom>
                <a:avLst/>
                <a:gdLst>
                  <a:gd name="T0" fmla="*/ 12 w 13"/>
                  <a:gd name="T1" fmla="*/ 2 h 15"/>
                  <a:gd name="T2" fmla="*/ 0 w 13"/>
                  <a:gd name="T3" fmla="*/ 15 h 15"/>
                  <a:gd name="T4" fmla="*/ 12 w 13"/>
                  <a:gd name="T5" fmla="*/ 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3" h="15">
                    <a:moveTo>
                      <a:pt x="12" y="2"/>
                    </a:moveTo>
                    <a:cubicBezTo>
                      <a:pt x="13" y="11"/>
                      <a:pt x="9" y="15"/>
                      <a:pt x="0" y="15"/>
                    </a:cubicBezTo>
                    <a:cubicBezTo>
                      <a:pt x="4" y="11"/>
                      <a:pt x="1" y="0"/>
                      <a:pt x="12" y="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6" name="Freeform 202">
                <a:extLst>
                  <a:ext uri="{FF2B5EF4-FFF2-40B4-BE49-F238E27FC236}">
                    <a16:creationId xmlns:a16="http://schemas.microsoft.com/office/drawing/2014/main" id="{8E6A9499-2A12-4380-BF36-6EDB80A67CB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117" y="1908"/>
                <a:ext cx="14" cy="11"/>
              </a:xfrm>
              <a:custGeom>
                <a:avLst/>
                <a:gdLst>
                  <a:gd name="T0" fmla="*/ 9 w 22"/>
                  <a:gd name="T1" fmla="*/ 18 h 18"/>
                  <a:gd name="T2" fmla="*/ 7 w 22"/>
                  <a:gd name="T3" fmla="*/ 18 h 18"/>
                  <a:gd name="T4" fmla="*/ 0 w 22"/>
                  <a:gd name="T5" fmla="*/ 18 h 18"/>
                  <a:gd name="T6" fmla="*/ 5 w 22"/>
                  <a:gd name="T7" fmla="*/ 13 h 18"/>
                  <a:gd name="T8" fmla="*/ 7 w 22"/>
                  <a:gd name="T9" fmla="*/ 9 h 18"/>
                  <a:gd name="T10" fmla="*/ 16 w 22"/>
                  <a:gd name="T11" fmla="*/ 0 h 18"/>
                  <a:gd name="T12" fmla="*/ 20 w 22"/>
                  <a:gd name="T13" fmla="*/ 1 h 18"/>
                  <a:gd name="T14" fmla="*/ 22 w 22"/>
                  <a:gd name="T15" fmla="*/ 1 h 18"/>
                  <a:gd name="T16" fmla="*/ 22 w 22"/>
                  <a:gd name="T17" fmla="*/ 3 h 18"/>
                  <a:gd name="T18" fmla="*/ 19 w 22"/>
                  <a:gd name="T19" fmla="*/ 15 h 18"/>
                  <a:gd name="T20" fmla="*/ 9 w 22"/>
                  <a:gd name="T21" fmla="*/ 18 h 18"/>
                  <a:gd name="T22" fmla="*/ 16 w 22"/>
                  <a:gd name="T23" fmla="*/ 6 h 18"/>
                  <a:gd name="T24" fmla="*/ 13 w 22"/>
                  <a:gd name="T25" fmla="*/ 11 h 18"/>
                  <a:gd name="T26" fmla="*/ 12 w 22"/>
                  <a:gd name="T27" fmla="*/ 13 h 18"/>
                  <a:gd name="T28" fmla="*/ 15 w 22"/>
                  <a:gd name="T29" fmla="*/ 11 h 18"/>
                  <a:gd name="T30" fmla="*/ 17 w 22"/>
                  <a:gd name="T31" fmla="*/ 6 h 18"/>
                  <a:gd name="T32" fmla="*/ 16 w 22"/>
                  <a:gd name="T33" fmla="*/ 6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22" h="18">
                    <a:moveTo>
                      <a:pt x="9" y="18"/>
                    </a:moveTo>
                    <a:cubicBezTo>
                      <a:pt x="8" y="18"/>
                      <a:pt x="8" y="18"/>
                      <a:pt x="7" y="18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5" y="13"/>
                      <a:pt x="5" y="13"/>
                      <a:pt x="5" y="13"/>
                    </a:cubicBezTo>
                    <a:cubicBezTo>
                      <a:pt x="6" y="13"/>
                      <a:pt x="7" y="11"/>
                      <a:pt x="7" y="9"/>
                    </a:cubicBezTo>
                    <a:cubicBezTo>
                      <a:pt x="8" y="6"/>
                      <a:pt x="10" y="0"/>
                      <a:pt x="16" y="0"/>
                    </a:cubicBezTo>
                    <a:cubicBezTo>
                      <a:pt x="17" y="0"/>
                      <a:pt x="19" y="0"/>
                      <a:pt x="20" y="1"/>
                    </a:cubicBezTo>
                    <a:cubicBezTo>
                      <a:pt x="22" y="1"/>
                      <a:pt x="22" y="1"/>
                      <a:pt x="22" y="1"/>
                    </a:cubicBezTo>
                    <a:cubicBezTo>
                      <a:pt x="22" y="3"/>
                      <a:pt x="22" y="3"/>
                      <a:pt x="22" y="3"/>
                    </a:cubicBezTo>
                    <a:cubicBezTo>
                      <a:pt x="22" y="8"/>
                      <a:pt x="21" y="12"/>
                      <a:pt x="19" y="15"/>
                    </a:cubicBezTo>
                    <a:cubicBezTo>
                      <a:pt x="17" y="17"/>
                      <a:pt x="13" y="18"/>
                      <a:pt x="9" y="18"/>
                    </a:cubicBezTo>
                    <a:close/>
                    <a:moveTo>
                      <a:pt x="16" y="6"/>
                    </a:moveTo>
                    <a:cubicBezTo>
                      <a:pt x="14" y="6"/>
                      <a:pt x="14" y="7"/>
                      <a:pt x="13" y="11"/>
                    </a:cubicBezTo>
                    <a:cubicBezTo>
                      <a:pt x="12" y="11"/>
                      <a:pt x="12" y="12"/>
                      <a:pt x="12" y="13"/>
                    </a:cubicBezTo>
                    <a:cubicBezTo>
                      <a:pt x="13" y="12"/>
                      <a:pt x="14" y="12"/>
                      <a:pt x="15" y="11"/>
                    </a:cubicBezTo>
                    <a:cubicBezTo>
                      <a:pt x="16" y="10"/>
                      <a:pt x="17" y="8"/>
                      <a:pt x="17" y="6"/>
                    </a:cubicBezTo>
                    <a:cubicBezTo>
                      <a:pt x="16" y="6"/>
                      <a:pt x="16" y="6"/>
                      <a:pt x="16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7" name="Freeform 203">
                <a:extLst>
                  <a:ext uri="{FF2B5EF4-FFF2-40B4-BE49-F238E27FC236}">
                    <a16:creationId xmlns:a16="http://schemas.microsoft.com/office/drawing/2014/main" id="{BA88B043-BD14-43F3-99AC-7E2C0F9C7B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47" y="1880"/>
                <a:ext cx="28" cy="57"/>
              </a:xfrm>
              <a:custGeom>
                <a:avLst/>
                <a:gdLst>
                  <a:gd name="T0" fmla="*/ 32 w 45"/>
                  <a:gd name="T1" fmla="*/ 0 h 93"/>
                  <a:gd name="T2" fmla="*/ 36 w 45"/>
                  <a:gd name="T3" fmla="*/ 36 h 93"/>
                  <a:gd name="T4" fmla="*/ 44 w 45"/>
                  <a:gd name="T5" fmla="*/ 77 h 93"/>
                  <a:gd name="T6" fmla="*/ 20 w 45"/>
                  <a:gd name="T7" fmla="*/ 93 h 93"/>
                  <a:gd name="T8" fmla="*/ 0 w 45"/>
                  <a:gd name="T9" fmla="*/ 8 h 93"/>
                  <a:gd name="T10" fmla="*/ 32 w 45"/>
                  <a:gd name="T11" fmla="*/ 0 h 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5" h="93">
                    <a:moveTo>
                      <a:pt x="32" y="0"/>
                    </a:moveTo>
                    <a:cubicBezTo>
                      <a:pt x="40" y="14"/>
                      <a:pt x="41" y="23"/>
                      <a:pt x="36" y="36"/>
                    </a:cubicBezTo>
                    <a:cubicBezTo>
                      <a:pt x="43" y="46"/>
                      <a:pt x="45" y="59"/>
                      <a:pt x="44" y="77"/>
                    </a:cubicBezTo>
                    <a:cubicBezTo>
                      <a:pt x="35" y="81"/>
                      <a:pt x="26" y="86"/>
                      <a:pt x="20" y="93"/>
                    </a:cubicBezTo>
                    <a:cubicBezTo>
                      <a:pt x="16" y="73"/>
                      <a:pt x="6" y="37"/>
                      <a:pt x="0" y="8"/>
                    </a:cubicBezTo>
                    <a:cubicBezTo>
                      <a:pt x="9" y="4"/>
                      <a:pt x="19" y="1"/>
                      <a:pt x="32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8" name="Freeform 204">
                <a:extLst>
                  <a:ext uri="{FF2B5EF4-FFF2-40B4-BE49-F238E27FC236}">
                    <a16:creationId xmlns:a16="http://schemas.microsoft.com/office/drawing/2014/main" id="{400390C8-2AA5-4310-A7AA-7AC64A4C934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45" y="1878"/>
                <a:ext cx="32" cy="63"/>
              </a:xfrm>
              <a:custGeom>
                <a:avLst/>
                <a:gdLst>
                  <a:gd name="T0" fmla="*/ 22 w 52"/>
                  <a:gd name="T1" fmla="*/ 102 h 102"/>
                  <a:gd name="T2" fmla="*/ 21 w 52"/>
                  <a:gd name="T3" fmla="*/ 96 h 102"/>
                  <a:gd name="T4" fmla="*/ 10 w 52"/>
                  <a:gd name="T5" fmla="*/ 49 h 102"/>
                  <a:gd name="T6" fmla="*/ 1 w 52"/>
                  <a:gd name="T7" fmla="*/ 12 h 102"/>
                  <a:gd name="T8" fmla="*/ 0 w 52"/>
                  <a:gd name="T9" fmla="*/ 10 h 102"/>
                  <a:gd name="T10" fmla="*/ 3 w 52"/>
                  <a:gd name="T11" fmla="*/ 9 h 102"/>
                  <a:gd name="T12" fmla="*/ 36 w 52"/>
                  <a:gd name="T13" fmla="*/ 0 h 102"/>
                  <a:gd name="T14" fmla="*/ 37 w 52"/>
                  <a:gd name="T15" fmla="*/ 0 h 102"/>
                  <a:gd name="T16" fmla="*/ 38 w 52"/>
                  <a:gd name="T17" fmla="*/ 2 h 102"/>
                  <a:gd name="T18" fmla="*/ 43 w 52"/>
                  <a:gd name="T19" fmla="*/ 39 h 102"/>
                  <a:gd name="T20" fmla="*/ 51 w 52"/>
                  <a:gd name="T21" fmla="*/ 80 h 102"/>
                  <a:gd name="T22" fmla="*/ 50 w 52"/>
                  <a:gd name="T23" fmla="*/ 81 h 102"/>
                  <a:gd name="T24" fmla="*/ 49 w 52"/>
                  <a:gd name="T25" fmla="*/ 82 h 102"/>
                  <a:gd name="T26" fmla="*/ 26 w 52"/>
                  <a:gd name="T27" fmla="*/ 98 h 102"/>
                  <a:gd name="T28" fmla="*/ 22 w 52"/>
                  <a:gd name="T29" fmla="*/ 102 h 102"/>
                  <a:gd name="T30" fmla="*/ 7 w 52"/>
                  <a:gd name="T31" fmla="*/ 13 h 102"/>
                  <a:gd name="T32" fmla="*/ 15 w 52"/>
                  <a:gd name="T33" fmla="*/ 48 h 102"/>
                  <a:gd name="T34" fmla="*/ 25 w 52"/>
                  <a:gd name="T35" fmla="*/ 90 h 102"/>
                  <a:gd name="T36" fmla="*/ 45 w 52"/>
                  <a:gd name="T37" fmla="*/ 78 h 102"/>
                  <a:gd name="T38" fmla="*/ 38 w 52"/>
                  <a:gd name="T39" fmla="*/ 41 h 102"/>
                  <a:gd name="T40" fmla="*/ 37 w 52"/>
                  <a:gd name="T41" fmla="*/ 40 h 102"/>
                  <a:gd name="T42" fmla="*/ 37 w 52"/>
                  <a:gd name="T43" fmla="*/ 38 h 102"/>
                  <a:gd name="T44" fmla="*/ 34 w 52"/>
                  <a:gd name="T45" fmla="*/ 6 h 102"/>
                  <a:gd name="T46" fmla="*/ 7 w 52"/>
                  <a:gd name="T47" fmla="*/ 13 h 10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</a:cxnLst>
                <a:rect l="0" t="0" r="r" b="b"/>
                <a:pathLst>
                  <a:path w="52" h="102">
                    <a:moveTo>
                      <a:pt x="22" y="102"/>
                    </a:moveTo>
                    <a:cubicBezTo>
                      <a:pt x="21" y="96"/>
                      <a:pt x="21" y="96"/>
                      <a:pt x="21" y="96"/>
                    </a:cubicBezTo>
                    <a:cubicBezTo>
                      <a:pt x="19" y="85"/>
                      <a:pt x="15" y="68"/>
                      <a:pt x="10" y="49"/>
                    </a:cubicBezTo>
                    <a:cubicBezTo>
                      <a:pt x="7" y="37"/>
                      <a:pt x="4" y="24"/>
                      <a:pt x="1" y="12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3" y="9"/>
                      <a:pt x="3" y="9"/>
                      <a:pt x="3" y="9"/>
                    </a:cubicBezTo>
                    <a:cubicBezTo>
                      <a:pt x="14" y="4"/>
                      <a:pt x="24" y="1"/>
                      <a:pt x="36" y="0"/>
                    </a:cubicBezTo>
                    <a:cubicBezTo>
                      <a:pt x="37" y="0"/>
                      <a:pt x="37" y="0"/>
                      <a:pt x="37" y="0"/>
                    </a:cubicBezTo>
                    <a:cubicBezTo>
                      <a:pt x="38" y="2"/>
                      <a:pt x="38" y="2"/>
                      <a:pt x="38" y="2"/>
                    </a:cubicBezTo>
                    <a:cubicBezTo>
                      <a:pt x="46" y="16"/>
                      <a:pt x="48" y="26"/>
                      <a:pt x="43" y="39"/>
                    </a:cubicBezTo>
                    <a:cubicBezTo>
                      <a:pt x="50" y="49"/>
                      <a:pt x="52" y="62"/>
                      <a:pt x="51" y="80"/>
                    </a:cubicBezTo>
                    <a:cubicBezTo>
                      <a:pt x="50" y="81"/>
                      <a:pt x="50" y="81"/>
                      <a:pt x="50" y="81"/>
                    </a:cubicBezTo>
                    <a:cubicBezTo>
                      <a:pt x="49" y="82"/>
                      <a:pt x="49" y="82"/>
                      <a:pt x="49" y="82"/>
                    </a:cubicBezTo>
                    <a:cubicBezTo>
                      <a:pt x="41" y="86"/>
                      <a:pt x="32" y="91"/>
                      <a:pt x="26" y="98"/>
                    </a:cubicBezTo>
                    <a:lnTo>
                      <a:pt x="22" y="102"/>
                    </a:lnTo>
                    <a:close/>
                    <a:moveTo>
                      <a:pt x="7" y="13"/>
                    </a:moveTo>
                    <a:cubicBezTo>
                      <a:pt x="9" y="24"/>
                      <a:pt x="12" y="36"/>
                      <a:pt x="15" y="48"/>
                    </a:cubicBezTo>
                    <a:cubicBezTo>
                      <a:pt x="19" y="64"/>
                      <a:pt x="23" y="79"/>
                      <a:pt x="25" y="90"/>
                    </a:cubicBezTo>
                    <a:cubicBezTo>
                      <a:pt x="32" y="85"/>
                      <a:pt x="39" y="81"/>
                      <a:pt x="45" y="78"/>
                    </a:cubicBezTo>
                    <a:cubicBezTo>
                      <a:pt x="46" y="62"/>
                      <a:pt x="44" y="49"/>
                      <a:pt x="38" y="41"/>
                    </a:cubicBezTo>
                    <a:cubicBezTo>
                      <a:pt x="37" y="40"/>
                      <a:pt x="37" y="40"/>
                      <a:pt x="37" y="40"/>
                    </a:cubicBezTo>
                    <a:cubicBezTo>
                      <a:pt x="37" y="38"/>
                      <a:pt x="37" y="38"/>
                      <a:pt x="37" y="38"/>
                    </a:cubicBezTo>
                    <a:cubicBezTo>
                      <a:pt x="42" y="27"/>
                      <a:pt x="41" y="18"/>
                      <a:pt x="34" y="6"/>
                    </a:cubicBezTo>
                    <a:cubicBezTo>
                      <a:pt x="25" y="7"/>
                      <a:pt x="16" y="9"/>
                      <a:pt x="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9" name="Freeform 205">
                <a:extLst>
                  <a:ext uri="{FF2B5EF4-FFF2-40B4-BE49-F238E27FC236}">
                    <a16:creationId xmlns:a16="http://schemas.microsoft.com/office/drawing/2014/main" id="{AE42B916-0F14-42EB-A191-7FBAE9B2A4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113"/>
                <a:ext cx="69" cy="113"/>
              </a:xfrm>
              <a:custGeom>
                <a:avLst/>
                <a:gdLst>
                  <a:gd name="T0" fmla="*/ 43 w 111"/>
                  <a:gd name="T1" fmla="*/ 183 h 183"/>
                  <a:gd name="T2" fmla="*/ 7 w 111"/>
                  <a:gd name="T3" fmla="*/ 6 h 183"/>
                  <a:gd name="T4" fmla="*/ 27 w 111"/>
                  <a:gd name="T5" fmla="*/ 2 h 183"/>
                  <a:gd name="T6" fmla="*/ 19 w 111"/>
                  <a:gd name="T7" fmla="*/ 30 h 183"/>
                  <a:gd name="T8" fmla="*/ 47 w 111"/>
                  <a:gd name="T9" fmla="*/ 74 h 183"/>
                  <a:gd name="T10" fmla="*/ 63 w 111"/>
                  <a:gd name="T11" fmla="*/ 111 h 183"/>
                  <a:gd name="T12" fmla="*/ 95 w 111"/>
                  <a:gd name="T13" fmla="*/ 131 h 183"/>
                  <a:gd name="T14" fmla="*/ 91 w 111"/>
                  <a:gd name="T15" fmla="*/ 159 h 183"/>
                  <a:gd name="T16" fmla="*/ 108 w 111"/>
                  <a:gd name="T17" fmla="*/ 171 h 183"/>
                  <a:gd name="T18" fmla="*/ 43 w 111"/>
                  <a:gd name="T19" fmla="*/ 183 h 1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11" h="183">
                    <a:moveTo>
                      <a:pt x="43" y="183"/>
                    </a:moveTo>
                    <a:cubicBezTo>
                      <a:pt x="40" y="124"/>
                      <a:pt x="0" y="65"/>
                      <a:pt x="7" y="6"/>
                    </a:cubicBezTo>
                    <a:cubicBezTo>
                      <a:pt x="18" y="9"/>
                      <a:pt x="17" y="0"/>
                      <a:pt x="27" y="2"/>
                    </a:cubicBezTo>
                    <a:cubicBezTo>
                      <a:pt x="29" y="13"/>
                      <a:pt x="19" y="20"/>
                      <a:pt x="19" y="30"/>
                    </a:cubicBezTo>
                    <a:cubicBezTo>
                      <a:pt x="19" y="49"/>
                      <a:pt x="34" y="66"/>
                      <a:pt x="47" y="74"/>
                    </a:cubicBezTo>
                    <a:cubicBezTo>
                      <a:pt x="49" y="90"/>
                      <a:pt x="53" y="97"/>
                      <a:pt x="63" y="111"/>
                    </a:cubicBezTo>
                    <a:cubicBezTo>
                      <a:pt x="73" y="123"/>
                      <a:pt x="74" y="132"/>
                      <a:pt x="95" y="131"/>
                    </a:cubicBezTo>
                    <a:cubicBezTo>
                      <a:pt x="94" y="140"/>
                      <a:pt x="89" y="146"/>
                      <a:pt x="91" y="159"/>
                    </a:cubicBezTo>
                    <a:cubicBezTo>
                      <a:pt x="92" y="165"/>
                      <a:pt x="111" y="152"/>
                      <a:pt x="108" y="171"/>
                    </a:cubicBezTo>
                    <a:cubicBezTo>
                      <a:pt x="84" y="173"/>
                      <a:pt x="68" y="182"/>
                      <a:pt x="43" y="18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0" name="Freeform 206">
                <a:extLst>
                  <a:ext uri="{FF2B5EF4-FFF2-40B4-BE49-F238E27FC236}">
                    <a16:creationId xmlns:a16="http://schemas.microsoft.com/office/drawing/2014/main" id="{C57D9F3B-2684-4AAE-B7AE-6B5A6BB4681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51" y="2111"/>
                <a:ext cx="69" cy="117"/>
              </a:xfrm>
              <a:custGeom>
                <a:avLst/>
                <a:gdLst>
                  <a:gd name="T0" fmla="*/ 40 w 110"/>
                  <a:gd name="T1" fmla="*/ 188 h 188"/>
                  <a:gd name="T2" fmla="*/ 39 w 110"/>
                  <a:gd name="T3" fmla="*/ 185 h 188"/>
                  <a:gd name="T4" fmla="*/ 21 w 110"/>
                  <a:gd name="T5" fmla="*/ 108 h 188"/>
                  <a:gd name="T6" fmla="*/ 3 w 110"/>
                  <a:gd name="T7" fmla="*/ 8 h 188"/>
                  <a:gd name="T8" fmla="*/ 4 w 110"/>
                  <a:gd name="T9" fmla="*/ 5 h 188"/>
                  <a:gd name="T10" fmla="*/ 7 w 110"/>
                  <a:gd name="T11" fmla="*/ 5 h 188"/>
                  <a:gd name="T12" fmla="*/ 16 w 110"/>
                  <a:gd name="T13" fmla="*/ 4 h 188"/>
                  <a:gd name="T14" fmla="*/ 27 w 110"/>
                  <a:gd name="T15" fmla="*/ 1 h 188"/>
                  <a:gd name="T16" fmla="*/ 28 w 110"/>
                  <a:gd name="T17" fmla="*/ 2 h 188"/>
                  <a:gd name="T18" fmla="*/ 29 w 110"/>
                  <a:gd name="T19" fmla="*/ 4 h 188"/>
                  <a:gd name="T20" fmla="*/ 25 w 110"/>
                  <a:gd name="T21" fmla="*/ 21 h 188"/>
                  <a:gd name="T22" fmla="*/ 21 w 110"/>
                  <a:gd name="T23" fmla="*/ 32 h 188"/>
                  <a:gd name="T24" fmla="*/ 48 w 110"/>
                  <a:gd name="T25" fmla="*/ 74 h 188"/>
                  <a:gd name="T26" fmla="*/ 49 w 110"/>
                  <a:gd name="T27" fmla="*/ 75 h 188"/>
                  <a:gd name="T28" fmla="*/ 49 w 110"/>
                  <a:gd name="T29" fmla="*/ 76 h 188"/>
                  <a:gd name="T30" fmla="*/ 64 w 110"/>
                  <a:gd name="T31" fmla="*/ 111 h 188"/>
                  <a:gd name="T32" fmla="*/ 70 w 110"/>
                  <a:gd name="T33" fmla="*/ 118 h 188"/>
                  <a:gd name="T34" fmla="*/ 94 w 110"/>
                  <a:gd name="T35" fmla="*/ 130 h 188"/>
                  <a:gd name="T36" fmla="*/ 98 w 110"/>
                  <a:gd name="T37" fmla="*/ 130 h 188"/>
                  <a:gd name="T38" fmla="*/ 97 w 110"/>
                  <a:gd name="T39" fmla="*/ 133 h 188"/>
                  <a:gd name="T40" fmla="*/ 95 w 110"/>
                  <a:gd name="T41" fmla="*/ 142 h 188"/>
                  <a:gd name="T42" fmla="*/ 93 w 110"/>
                  <a:gd name="T43" fmla="*/ 160 h 188"/>
                  <a:gd name="T44" fmla="*/ 96 w 110"/>
                  <a:gd name="T45" fmla="*/ 160 h 188"/>
                  <a:gd name="T46" fmla="*/ 100 w 110"/>
                  <a:gd name="T47" fmla="*/ 160 h 188"/>
                  <a:gd name="T48" fmla="*/ 108 w 110"/>
                  <a:gd name="T49" fmla="*/ 162 h 188"/>
                  <a:gd name="T50" fmla="*/ 109 w 110"/>
                  <a:gd name="T51" fmla="*/ 173 h 188"/>
                  <a:gd name="T52" fmla="*/ 109 w 110"/>
                  <a:gd name="T53" fmla="*/ 175 h 188"/>
                  <a:gd name="T54" fmla="*/ 107 w 110"/>
                  <a:gd name="T55" fmla="*/ 176 h 188"/>
                  <a:gd name="T56" fmla="*/ 77 w 110"/>
                  <a:gd name="T57" fmla="*/ 182 h 188"/>
                  <a:gd name="T58" fmla="*/ 42 w 110"/>
                  <a:gd name="T59" fmla="*/ 188 h 188"/>
                  <a:gd name="T60" fmla="*/ 40 w 110"/>
                  <a:gd name="T61" fmla="*/ 188 h 188"/>
                  <a:gd name="T62" fmla="*/ 9 w 110"/>
                  <a:gd name="T63" fmla="*/ 11 h 188"/>
                  <a:gd name="T64" fmla="*/ 27 w 110"/>
                  <a:gd name="T65" fmla="*/ 106 h 188"/>
                  <a:gd name="T66" fmla="*/ 45 w 110"/>
                  <a:gd name="T67" fmla="*/ 182 h 188"/>
                  <a:gd name="T68" fmla="*/ 75 w 110"/>
                  <a:gd name="T69" fmla="*/ 176 h 188"/>
                  <a:gd name="T70" fmla="*/ 104 w 110"/>
                  <a:gd name="T71" fmla="*/ 170 h 188"/>
                  <a:gd name="T72" fmla="*/ 103 w 110"/>
                  <a:gd name="T73" fmla="*/ 166 h 188"/>
                  <a:gd name="T74" fmla="*/ 100 w 110"/>
                  <a:gd name="T75" fmla="*/ 165 h 188"/>
                  <a:gd name="T76" fmla="*/ 97 w 110"/>
                  <a:gd name="T77" fmla="*/ 165 h 188"/>
                  <a:gd name="T78" fmla="*/ 94 w 110"/>
                  <a:gd name="T79" fmla="*/ 166 h 188"/>
                  <a:gd name="T80" fmla="*/ 88 w 110"/>
                  <a:gd name="T81" fmla="*/ 161 h 188"/>
                  <a:gd name="T82" fmla="*/ 90 w 110"/>
                  <a:gd name="T83" fmla="*/ 141 h 188"/>
                  <a:gd name="T84" fmla="*/ 91 w 110"/>
                  <a:gd name="T85" fmla="*/ 136 h 188"/>
                  <a:gd name="T86" fmla="*/ 91 w 110"/>
                  <a:gd name="T87" fmla="*/ 136 h 188"/>
                  <a:gd name="T88" fmla="*/ 65 w 110"/>
                  <a:gd name="T89" fmla="*/ 121 h 188"/>
                  <a:gd name="T90" fmla="*/ 60 w 110"/>
                  <a:gd name="T91" fmla="*/ 114 h 188"/>
                  <a:gd name="T92" fmla="*/ 44 w 110"/>
                  <a:gd name="T93" fmla="*/ 78 h 188"/>
                  <a:gd name="T94" fmla="*/ 15 w 110"/>
                  <a:gd name="T95" fmla="*/ 32 h 188"/>
                  <a:gd name="T96" fmla="*/ 20 w 110"/>
                  <a:gd name="T97" fmla="*/ 19 h 188"/>
                  <a:gd name="T98" fmla="*/ 24 w 110"/>
                  <a:gd name="T99" fmla="*/ 7 h 188"/>
                  <a:gd name="T100" fmla="*/ 19 w 110"/>
                  <a:gd name="T101" fmla="*/ 9 h 188"/>
                  <a:gd name="T102" fmla="*/ 9 w 110"/>
                  <a:gd name="T103" fmla="*/ 11 h 1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110" h="188">
                    <a:moveTo>
                      <a:pt x="40" y="188"/>
                    </a:moveTo>
                    <a:cubicBezTo>
                      <a:pt x="39" y="185"/>
                      <a:pt x="39" y="185"/>
                      <a:pt x="39" y="185"/>
                    </a:cubicBezTo>
                    <a:cubicBezTo>
                      <a:pt x="38" y="159"/>
                      <a:pt x="30" y="133"/>
                      <a:pt x="21" y="108"/>
                    </a:cubicBezTo>
                    <a:cubicBezTo>
                      <a:pt x="11" y="75"/>
                      <a:pt x="0" y="42"/>
                      <a:pt x="3" y="8"/>
                    </a:cubicBezTo>
                    <a:cubicBezTo>
                      <a:pt x="4" y="5"/>
                      <a:pt x="4" y="5"/>
                      <a:pt x="4" y="5"/>
                    </a:cubicBezTo>
                    <a:cubicBezTo>
                      <a:pt x="7" y="5"/>
                      <a:pt x="7" y="5"/>
                      <a:pt x="7" y="5"/>
                    </a:cubicBezTo>
                    <a:cubicBezTo>
                      <a:pt x="11" y="7"/>
                      <a:pt x="13" y="6"/>
                      <a:pt x="16" y="4"/>
                    </a:cubicBezTo>
                    <a:cubicBezTo>
                      <a:pt x="18" y="2"/>
                      <a:pt x="21" y="0"/>
                      <a:pt x="27" y="1"/>
                    </a:cubicBezTo>
                    <a:cubicBezTo>
                      <a:pt x="28" y="2"/>
                      <a:pt x="28" y="2"/>
                      <a:pt x="28" y="2"/>
                    </a:cubicBezTo>
                    <a:cubicBezTo>
                      <a:pt x="29" y="4"/>
                      <a:pt x="29" y="4"/>
                      <a:pt x="29" y="4"/>
                    </a:cubicBezTo>
                    <a:cubicBezTo>
                      <a:pt x="30" y="11"/>
                      <a:pt x="27" y="16"/>
                      <a:pt x="25" y="21"/>
                    </a:cubicBezTo>
                    <a:cubicBezTo>
                      <a:pt x="23" y="25"/>
                      <a:pt x="21" y="28"/>
                      <a:pt x="21" y="32"/>
                    </a:cubicBezTo>
                    <a:cubicBezTo>
                      <a:pt x="21" y="50"/>
                      <a:pt x="35" y="66"/>
                      <a:pt x="48" y="74"/>
                    </a:cubicBezTo>
                    <a:cubicBezTo>
                      <a:pt x="49" y="75"/>
                      <a:pt x="49" y="75"/>
                      <a:pt x="49" y="75"/>
                    </a:cubicBezTo>
                    <a:cubicBezTo>
                      <a:pt x="49" y="76"/>
                      <a:pt x="49" y="76"/>
                      <a:pt x="49" y="76"/>
                    </a:cubicBezTo>
                    <a:cubicBezTo>
                      <a:pt x="51" y="91"/>
                      <a:pt x="54" y="98"/>
                      <a:pt x="64" y="111"/>
                    </a:cubicBezTo>
                    <a:cubicBezTo>
                      <a:pt x="66" y="113"/>
                      <a:pt x="68" y="116"/>
                      <a:pt x="70" y="118"/>
                    </a:cubicBezTo>
                    <a:cubicBezTo>
                      <a:pt x="76" y="126"/>
                      <a:pt x="79" y="131"/>
                      <a:pt x="94" y="130"/>
                    </a:cubicBezTo>
                    <a:cubicBezTo>
                      <a:pt x="98" y="130"/>
                      <a:pt x="98" y="130"/>
                      <a:pt x="98" y="130"/>
                    </a:cubicBezTo>
                    <a:cubicBezTo>
                      <a:pt x="97" y="133"/>
                      <a:pt x="97" y="133"/>
                      <a:pt x="97" y="133"/>
                    </a:cubicBezTo>
                    <a:cubicBezTo>
                      <a:pt x="97" y="137"/>
                      <a:pt x="96" y="139"/>
                      <a:pt x="95" y="142"/>
                    </a:cubicBezTo>
                    <a:cubicBezTo>
                      <a:pt x="93" y="147"/>
                      <a:pt x="92" y="152"/>
                      <a:pt x="93" y="160"/>
                    </a:cubicBezTo>
                    <a:cubicBezTo>
                      <a:pt x="94" y="160"/>
                      <a:pt x="95" y="160"/>
                      <a:pt x="96" y="160"/>
                    </a:cubicBezTo>
                    <a:cubicBezTo>
                      <a:pt x="98" y="160"/>
                      <a:pt x="99" y="160"/>
                      <a:pt x="100" y="160"/>
                    </a:cubicBezTo>
                    <a:cubicBezTo>
                      <a:pt x="104" y="160"/>
                      <a:pt x="106" y="160"/>
                      <a:pt x="108" y="162"/>
                    </a:cubicBezTo>
                    <a:cubicBezTo>
                      <a:pt x="110" y="165"/>
                      <a:pt x="110" y="168"/>
                      <a:pt x="109" y="173"/>
                    </a:cubicBezTo>
                    <a:cubicBezTo>
                      <a:pt x="109" y="175"/>
                      <a:pt x="109" y="175"/>
                      <a:pt x="109" y="175"/>
                    </a:cubicBezTo>
                    <a:cubicBezTo>
                      <a:pt x="107" y="176"/>
                      <a:pt x="107" y="176"/>
                      <a:pt x="107" y="176"/>
                    </a:cubicBezTo>
                    <a:cubicBezTo>
                      <a:pt x="96" y="177"/>
                      <a:pt x="86" y="179"/>
                      <a:pt x="77" y="182"/>
                    </a:cubicBezTo>
                    <a:cubicBezTo>
                      <a:pt x="66" y="184"/>
                      <a:pt x="55" y="187"/>
                      <a:pt x="42" y="188"/>
                    </a:cubicBezTo>
                    <a:lnTo>
                      <a:pt x="40" y="188"/>
                    </a:lnTo>
                    <a:close/>
                    <a:moveTo>
                      <a:pt x="9" y="11"/>
                    </a:moveTo>
                    <a:cubicBezTo>
                      <a:pt x="6" y="43"/>
                      <a:pt x="16" y="75"/>
                      <a:pt x="27" y="106"/>
                    </a:cubicBezTo>
                    <a:cubicBezTo>
                      <a:pt x="35" y="131"/>
                      <a:pt x="43" y="157"/>
                      <a:pt x="45" y="182"/>
                    </a:cubicBezTo>
                    <a:cubicBezTo>
                      <a:pt x="56" y="181"/>
                      <a:pt x="65" y="179"/>
                      <a:pt x="75" y="176"/>
                    </a:cubicBezTo>
                    <a:cubicBezTo>
                      <a:pt x="84" y="174"/>
                      <a:pt x="94" y="171"/>
                      <a:pt x="104" y="170"/>
                    </a:cubicBezTo>
                    <a:cubicBezTo>
                      <a:pt x="104" y="168"/>
                      <a:pt x="104" y="166"/>
                      <a:pt x="103" y="166"/>
                    </a:cubicBezTo>
                    <a:cubicBezTo>
                      <a:pt x="103" y="166"/>
                      <a:pt x="102" y="165"/>
                      <a:pt x="100" y="165"/>
                    </a:cubicBezTo>
                    <a:cubicBezTo>
                      <a:pt x="99" y="165"/>
                      <a:pt x="98" y="165"/>
                      <a:pt x="97" y="165"/>
                    </a:cubicBezTo>
                    <a:cubicBezTo>
                      <a:pt x="96" y="165"/>
                      <a:pt x="95" y="166"/>
                      <a:pt x="94" y="166"/>
                    </a:cubicBezTo>
                    <a:cubicBezTo>
                      <a:pt x="89" y="166"/>
                      <a:pt x="88" y="162"/>
                      <a:pt x="88" y="161"/>
                    </a:cubicBezTo>
                    <a:cubicBezTo>
                      <a:pt x="86" y="152"/>
                      <a:pt x="88" y="146"/>
                      <a:pt x="90" y="141"/>
                    </a:cubicBezTo>
                    <a:cubicBezTo>
                      <a:pt x="90" y="139"/>
                      <a:pt x="91" y="137"/>
                      <a:pt x="91" y="136"/>
                    </a:cubicBezTo>
                    <a:cubicBezTo>
                      <a:pt x="91" y="136"/>
                      <a:pt x="91" y="136"/>
                      <a:pt x="91" y="136"/>
                    </a:cubicBezTo>
                    <a:cubicBezTo>
                      <a:pt x="75" y="136"/>
                      <a:pt x="71" y="129"/>
                      <a:pt x="65" y="121"/>
                    </a:cubicBezTo>
                    <a:cubicBezTo>
                      <a:pt x="64" y="119"/>
                      <a:pt x="62" y="117"/>
                      <a:pt x="60" y="114"/>
                    </a:cubicBezTo>
                    <a:cubicBezTo>
                      <a:pt x="49" y="101"/>
                      <a:pt x="46" y="93"/>
                      <a:pt x="44" y="78"/>
                    </a:cubicBezTo>
                    <a:cubicBezTo>
                      <a:pt x="30" y="69"/>
                      <a:pt x="15" y="52"/>
                      <a:pt x="15" y="32"/>
                    </a:cubicBezTo>
                    <a:cubicBezTo>
                      <a:pt x="15" y="27"/>
                      <a:pt x="18" y="23"/>
                      <a:pt x="20" y="19"/>
                    </a:cubicBezTo>
                    <a:cubicBezTo>
                      <a:pt x="22" y="15"/>
                      <a:pt x="24" y="11"/>
                      <a:pt x="24" y="7"/>
                    </a:cubicBezTo>
                    <a:cubicBezTo>
                      <a:pt x="22" y="7"/>
                      <a:pt x="20" y="8"/>
                      <a:pt x="19" y="9"/>
                    </a:cubicBezTo>
                    <a:cubicBezTo>
                      <a:pt x="17" y="10"/>
                      <a:pt x="13" y="12"/>
                      <a:pt x="9" y="1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1" name="Freeform 207">
                <a:extLst>
                  <a:ext uri="{FF2B5EF4-FFF2-40B4-BE49-F238E27FC236}">
                    <a16:creationId xmlns:a16="http://schemas.microsoft.com/office/drawing/2014/main" id="{70B4415D-5B64-4144-A505-B892EAA005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7" y="1885"/>
                <a:ext cx="108" cy="105"/>
              </a:xfrm>
              <a:custGeom>
                <a:avLst/>
                <a:gdLst>
                  <a:gd name="T0" fmla="*/ 0 w 173"/>
                  <a:gd name="T1" fmla="*/ 36 h 170"/>
                  <a:gd name="T2" fmla="*/ 153 w 173"/>
                  <a:gd name="T3" fmla="*/ 0 h 170"/>
                  <a:gd name="T4" fmla="*/ 173 w 173"/>
                  <a:gd name="T5" fmla="*/ 85 h 170"/>
                  <a:gd name="T6" fmla="*/ 120 w 173"/>
                  <a:gd name="T7" fmla="*/ 93 h 170"/>
                  <a:gd name="T8" fmla="*/ 120 w 173"/>
                  <a:gd name="T9" fmla="*/ 109 h 170"/>
                  <a:gd name="T10" fmla="*/ 68 w 173"/>
                  <a:gd name="T11" fmla="*/ 125 h 170"/>
                  <a:gd name="T12" fmla="*/ 60 w 173"/>
                  <a:gd name="T13" fmla="*/ 137 h 170"/>
                  <a:gd name="T14" fmla="*/ 48 w 173"/>
                  <a:gd name="T15" fmla="*/ 137 h 170"/>
                  <a:gd name="T16" fmla="*/ 44 w 173"/>
                  <a:gd name="T17" fmla="*/ 149 h 170"/>
                  <a:gd name="T18" fmla="*/ 32 w 173"/>
                  <a:gd name="T19" fmla="*/ 153 h 170"/>
                  <a:gd name="T20" fmla="*/ 16 w 173"/>
                  <a:gd name="T21" fmla="*/ 169 h 170"/>
                  <a:gd name="T22" fmla="*/ 8 w 173"/>
                  <a:gd name="T23" fmla="*/ 165 h 170"/>
                  <a:gd name="T24" fmla="*/ 20 w 173"/>
                  <a:gd name="T25" fmla="*/ 149 h 170"/>
                  <a:gd name="T26" fmla="*/ 0 w 173"/>
                  <a:gd name="T27" fmla="*/ 36 h 1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173" h="170">
                    <a:moveTo>
                      <a:pt x="0" y="36"/>
                    </a:moveTo>
                    <a:cubicBezTo>
                      <a:pt x="52" y="26"/>
                      <a:pt x="102" y="13"/>
                      <a:pt x="153" y="0"/>
                    </a:cubicBezTo>
                    <a:cubicBezTo>
                      <a:pt x="159" y="28"/>
                      <a:pt x="171" y="51"/>
                      <a:pt x="173" y="85"/>
                    </a:cubicBezTo>
                    <a:cubicBezTo>
                      <a:pt x="148" y="81"/>
                      <a:pt x="138" y="114"/>
                      <a:pt x="120" y="93"/>
                    </a:cubicBezTo>
                    <a:cubicBezTo>
                      <a:pt x="120" y="104"/>
                      <a:pt x="127" y="101"/>
                      <a:pt x="120" y="109"/>
                    </a:cubicBezTo>
                    <a:cubicBezTo>
                      <a:pt x="100" y="113"/>
                      <a:pt x="83" y="114"/>
                      <a:pt x="68" y="125"/>
                    </a:cubicBezTo>
                    <a:cubicBezTo>
                      <a:pt x="64" y="128"/>
                      <a:pt x="64" y="134"/>
                      <a:pt x="60" y="137"/>
                    </a:cubicBezTo>
                    <a:cubicBezTo>
                      <a:pt x="58" y="139"/>
                      <a:pt x="51" y="135"/>
                      <a:pt x="48" y="137"/>
                    </a:cubicBezTo>
                    <a:cubicBezTo>
                      <a:pt x="45" y="140"/>
                      <a:pt x="47" y="146"/>
                      <a:pt x="44" y="149"/>
                    </a:cubicBezTo>
                    <a:cubicBezTo>
                      <a:pt x="41" y="152"/>
                      <a:pt x="35" y="150"/>
                      <a:pt x="32" y="153"/>
                    </a:cubicBezTo>
                    <a:cubicBezTo>
                      <a:pt x="27" y="158"/>
                      <a:pt x="24" y="167"/>
                      <a:pt x="16" y="169"/>
                    </a:cubicBezTo>
                    <a:cubicBezTo>
                      <a:pt x="11" y="170"/>
                      <a:pt x="9" y="168"/>
                      <a:pt x="8" y="165"/>
                    </a:cubicBezTo>
                    <a:cubicBezTo>
                      <a:pt x="4" y="152"/>
                      <a:pt x="21" y="160"/>
                      <a:pt x="20" y="149"/>
                    </a:cubicBezTo>
                    <a:cubicBezTo>
                      <a:pt x="13" y="112"/>
                      <a:pt x="2" y="79"/>
                      <a:pt x="0" y="3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2" name="Freeform 208">
                <a:extLst>
                  <a:ext uri="{FF2B5EF4-FFF2-40B4-BE49-F238E27FC236}">
                    <a16:creationId xmlns:a16="http://schemas.microsoft.com/office/drawing/2014/main" id="{C42A7573-1589-47FB-8CCF-CF83C715C768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6" y="1883"/>
                <a:ext cx="111" cy="108"/>
              </a:xfrm>
              <a:custGeom>
                <a:avLst/>
                <a:gdLst>
                  <a:gd name="T0" fmla="*/ 8 w 179"/>
                  <a:gd name="T1" fmla="*/ 169 h 175"/>
                  <a:gd name="T2" fmla="*/ 20 w 179"/>
                  <a:gd name="T3" fmla="*/ 152 h 175"/>
                  <a:gd name="T4" fmla="*/ 0 w 179"/>
                  <a:gd name="T5" fmla="*/ 40 h 175"/>
                  <a:gd name="T6" fmla="*/ 2 w 179"/>
                  <a:gd name="T7" fmla="*/ 37 h 175"/>
                  <a:gd name="T8" fmla="*/ 158 w 179"/>
                  <a:gd name="T9" fmla="*/ 0 h 175"/>
                  <a:gd name="T10" fmla="*/ 166 w 179"/>
                  <a:gd name="T11" fmla="*/ 29 h 175"/>
                  <a:gd name="T12" fmla="*/ 179 w 179"/>
                  <a:gd name="T13" fmla="*/ 91 h 175"/>
                  <a:gd name="T14" fmla="*/ 152 w 179"/>
                  <a:gd name="T15" fmla="*/ 99 h 175"/>
                  <a:gd name="T16" fmla="*/ 128 w 179"/>
                  <a:gd name="T17" fmla="*/ 103 h 175"/>
                  <a:gd name="T18" fmla="*/ 125 w 179"/>
                  <a:gd name="T19" fmla="*/ 114 h 175"/>
                  <a:gd name="T20" fmla="*/ 113 w 179"/>
                  <a:gd name="T21" fmla="*/ 117 h 175"/>
                  <a:gd name="T22" fmla="*/ 69 w 179"/>
                  <a:gd name="T23" fmla="*/ 135 h 175"/>
                  <a:gd name="T24" fmla="*/ 56 w 179"/>
                  <a:gd name="T25" fmla="*/ 143 h 175"/>
                  <a:gd name="T26" fmla="*/ 52 w 179"/>
                  <a:gd name="T27" fmla="*/ 146 h 175"/>
                  <a:gd name="T28" fmla="*/ 41 w 179"/>
                  <a:gd name="T29" fmla="*/ 157 h 175"/>
                  <a:gd name="T30" fmla="*/ 33 w 179"/>
                  <a:gd name="T31" fmla="*/ 164 h 175"/>
                  <a:gd name="T32" fmla="*/ 17 w 179"/>
                  <a:gd name="T33" fmla="*/ 175 h 175"/>
                  <a:gd name="T34" fmla="*/ 18 w 179"/>
                  <a:gd name="T35" fmla="*/ 116 h 175"/>
                  <a:gd name="T36" fmla="*/ 17 w 179"/>
                  <a:gd name="T37" fmla="*/ 162 h 175"/>
                  <a:gd name="T38" fmla="*/ 17 w 179"/>
                  <a:gd name="T39" fmla="*/ 169 h 175"/>
                  <a:gd name="T40" fmla="*/ 28 w 179"/>
                  <a:gd name="T41" fmla="*/ 160 h 175"/>
                  <a:gd name="T42" fmla="*/ 41 w 179"/>
                  <a:gd name="T43" fmla="*/ 151 h 175"/>
                  <a:gd name="T44" fmla="*/ 46 w 179"/>
                  <a:gd name="T45" fmla="*/ 146 h 175"/>
                  <a:gd name="T46" fmla="*/ 58 w 179"/>
                  <a:gd name="T47" fmla="*/ 137 h 175"/>
                  <a:gd name="T48" fmla="*/ 64 w 179"/>
                  <a:gd name="T49" fmla="*/ 133 h 175"/>
                  <a:gd name="T50" fmla="*/ 112 w 179"/>
                  <a:gd name="T51" fmla="*/ 111 h 175"/>
                  <a:gd name="T52" fmla="*/ 124 w 179"/>
                  <a:gd name="T53" fmla="*/ 107 h 175"/>
                  <a:gd name="T54" fmla="*/ 121 w 179"/>
                  <a:gd name="T55" fmla="*/ 96 h 175"/>
                  <a:gd name="T56" fmla="*/ 125 w 179"/>
                  <a:gd name="T57" fmla="*/ 94 h 175"/>
                  <a:gd name="T58" fmla="*/ 149 w 179"/>
                  <a:gd name="T59" fmla="*/ 94 h 175"/>
                  <a:gd name="T60" fmla="*/ 161 w 179"/>
                  <a:gd name="T61" fmla="*/ 31 h 175"/>
                  <a:gd name="T62" fmla="*/ 143 w 179"/>
                  <a:gd name="T63" fmla="*/ 9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</a:cxnLst>
                <a:rect l="0" t="0" r="r" b="b"/>
                <a:pathLst>
                  <a:path w="179" h="175">
                    <a:moveTo>
                      <a:pt x="17" y="175"/>
                    </a:moveTo>
                    <a:cubicBezTo>
                      <a:pt x="12" y="175"/>
                      <a:pt x="9" y="173"/>
                      <a:pt x="8" y="169"/>
                    </a:cubicBezTo>
                    <a:cubicBezTo>
                      <a:pt x="6" y="159"/>
                      <a:pt x="12" y="157"/>
                      <a:pt x="16" y="156"/>
                    </a:cubicBezTo>
                    <a:cubicBezTo>
                      <a:pt x="20" y="155"/>
                      <a:pt x="20" y="155"/>
                      <a:pt x="20" y="152"/>
                    </a:cubicBezTo>
                    <a:cubicBezTo>
                      <a:pt x="18" y="140"/>
                      <a:pt x="15" y="129"/>
                      <a:pt x="13" y="117"/>
                    </a:cubicBezTo>
                    <a:cubicBezTo>
                      <a:pt x="7" y="93"/>
                      <a:pt x="1" y="68"/>
                      <a:pt x="0" y="40"/>
                    </a:cubicBezTo>
                    <a:cubicBezTo>
                      <a:pt x="0" y="37"/>
                      <a:pt x="0" y="37"/>
                      <a:pt x="0" y="37"/>
                    </a:cubicBezTo>
                    <a:cubicBezTo>
                      <a:pt x="2" y="37"/>
                      <a:pt x="2" y="37"/>
                      <a:pt x="2" y="37"/>
                    </a:cubicBezTo>
                    <a:cubicBezTo>
                      <a:pt x="50" y="27"/>
                      <a:pt x="96" y="15"/>
                      <a:pt x="141" y="4"/>
                    </a:cubicBezTo>
                    <a:cubicBezTo>
                      <a:pt x="158" y="0"/>
                      <a:pt x="158" y="0"/>
                      <a:pt x="158" y="0"/>
                    </a:cubicBezTo>
                    <a:cubicBezTo>
                      <a:pt x="158" y="3"/>
                      <a:pt x="158" y="3"/>
                      <a:pt x="158" y="3"/>
                    </a:cubicBezTo>
                    <a:cubicBezTo>
                      <a:pt x="160" y="12"/>
                      <a:pt x="163" y="20"/>
                      <a:pt x="166" y="29"/>
                    </a:cubicBezTo>
                    <a:cubicBezTo>
                      <a:pt x="172" y="47"/>
                      <a:pt x="177" y="65"/>
                      <a:pt x="178" y="88"/>
                    </a:cubicBezTo>
                    <a:cubicBezTo>
                      <a:pt x="179" y="91"/>
                      <a:pt x="179" y="91"/>
                      <a:pt x="179" y="91"/>
                    </a:cubicBezTo>
                    <a:cubicBezTo>
                      <a:pt x="175" y="90"/>
                      <a:pt x="175" y="90"/>
                      <a:pt x="175" y="90"/>
                    </a:cubicBezTo>
                    <a:cubicBezTo>
                      <a:pt x="166" y="89"/>
                      <a:pt x="158" y="94"/>
                      <a:pt x="152" y="99"/>
                    </a:cubicBezTo>
                    <a:cubicBezTo>
                      <a:pt x="146" y="102"/>
                      <a:pt x="141" y="106"/>
                      <a:pt x="136" y="106"/>
                    </a:cubicBezTo>
                    <a:cubicBezTo>
                      <a:pt x="133" y="106"/>
                      <a:pt x="131" y="105"/>
                      <a:pt x="128" y="103"/>
                    </a:cubicBezTo>
                    <a:cubicBezTo>
                      <a:pt x="130" y="106"/>
                      <a:pt x="130" y="109"/>
                      <a:pt x="125" y="114"/>
                    </a:cubicBezTo>
                    <a:cubicBezTo>
                      <a:pt x="125" y="114"/>
                      <a:pt x="125" y="114"/>
                      <a:pt x="125" y="114"/>
                    </a:cubicBezTo>
                    <a:cubicBezTo>
                      <a:pt x="124" y="114"/>
                      <a:pt x="124" y="114"/>
                      <a:pt x="124" y="114"/>
                    </a:cubicBezTo>
                    <a:cubicBezTo>
                      <a:pt x="120" y="115"/>
                      <a:pt x="117" y="116"/>
                      <a:pt x="113" y="117"/>
                    </a:cubicBezTo>
                    <a:cubicBezTo>
                      <a:pt x="98" y="119"/>
                      <a:pt x="84" y="122"/>
                      <a:pt x="73" y="130"/>
                    </a:cubicBezTo>
                    <a:cubicBezTo>
                      <a:pt x="71" y="131"/>
                      <a:pt x="70" y="133"/>
                      <a:pt x="69" y="135"/>
                    </a:cubicBezTo>
                    <a:cubicBezTo>
                      <a:pt x="68" y="138"/>
                      <a:pt x="67" y="140"/>
                      <a:pt x="65" y="142"/>
                    </a:cubicBezTo>
                    <a:cubicBezTo>
                      <a:pt x="63" y="144"/>
                      <a:pt x="60" y="143"/>
                      <a:pt x="56" y="143"/>
                    </a:cubicBezTo>
                    <a:cubicBezTo>
                      <a:pt x="55" y="142"/>
                      <a:pt x="54" y="142"/>
                      <a:pt x="53" y="142"/>
                    </a:cubicBezTo>
                    <a:cubicBezTo>
                      <a:pt x="52" y="143"/>
                      <a:pt x="52" y="145"/>
                      <a:pt x="52" y="146"/>
                    </a:cubicBezTo>
                    <a:cubicBezTo>
                      <a:pt x="51" y="149"/>
                      <a:pt x="51" y="152"/>
                      <a:pt x="49" y="154"/>
                    </a:cubicBezTo>
                    <a:cubicBezTo>
                      <a:pt x="47" y="156"/>
                      <a:pt x="44" y="156"/>
                      <a:pt x="41" y="157"/>
                    </a:cubicBezTo>
                    <a:cubicBezTo>
                      <a:pt x="40" y="157"/>
                      <a:pt x="38" y="157"/>
                      <a:pt x="37" y="158"/>
                    </a:cubicBezTo>
                    <a:cubicBezTo>
                      <a:pt x="35" y="159"/>
                      <a:pt x="34" y="161"/>
                      <a:pt x="33" y="164"/>
                    </a:cubicBezTo>
                    <a:cubicBezTo>
                      <a:pt x="29" y="168"/>
                      <a:pt x="26" y="173"/>
                      <a:pt x="19" y="175"/>
                    </a:cubicBezTo>
                    <a:cubicBezTo>
                      <a:pt x="18" y="175"/>
                      <a:pt x="18" y="175"/>
                      <a:pt x="17" y="175"/>
                    </a:cubicBezTo>
                    <a:close/>
                    <a:moveTo>
                      <a:pt x="6" y="42"/>
                    </a:moveTo>
                    <a:cubicBezTo>
                      <a:pt x="7" y="69"/>
                      <a:pt x="13" y="93"/>
                      <a:pt x="18" y="116"/>
                    </a:cubicBezTo>
                    <a:cubicBezTo>
                      <a:pt x="21" y="127"/>
                      <a:pt x="23" y="139"/>
                      <a:pt x="26" y="151"/>
                    </a:cubicBezTo>
                    <a:cubicBezTo>
                      <a:pt x="26" y="159"/>
                      <a:pt x="21" y="161"/>
                      <a:pt x="17" y="162"/>
                    </a:cubicBezTo>
                    <a:cubicBezTo>
                      <a:pt x="14" y="163"/>
                      <a:pt x="12" y="163"/>
                      <a:pt x="14" y="167"/>
                    </a:cubicBezTo>
                    <a:cubicBezTo>
                      <a:pt x="14" y="168"/>
                      <a:pt x="14" y="169"/>
                      <a:pt x="17" y="169"/>
                    </a:cubicBezTo>
                    <a:cubicBezTo>
                      <a:pt x="17" y="169"/>
                      <a:pt x="18" y="169"/>
                      <a:pt x="18" y="169"/>
                    </a:cubicBezTo>
                    <a:cubicBezTo>
                      <a:pt x="23" y="168"/>
                      <a:pt x="25" y="165"/>
                      <a:pt x="28" y="160"/>
                    </a:cubicBezTo>
                    <a:cubicBezTo>
                      <a:pt x="29" y="158"/>
                      <a:pt x="31" y="156"/>
                      <a:pt x="33" y="154"/>
                    </a:cubicBezTo>
                    <a:cubicBezTo>
                      <a:pt x="35" y="152"/>
                      <a:pt x="38" y="152"/>
                      <a:pt x="41" y="151"/>
                    </a:cubicBezTo>
                    <a:cubicBezTo>
                      <a:pt x="42" y="151"/>
                      <a:pt x="44" y="151"/>
                      <a:pt x="45" y="150"/>
                    </a:cubicBezTo>
                    <a:cubicBezTo>
                      <a:pt x="46" y="149"/>
                      <a:pt x="46" y="148"/>
                      <a:pt x="46" y="146"/>
                    </a:cubicBezTo>
                    <a:cubicBezTo>
                      <a:pt x="46" y="143"/>
                      <a:pt x="47" y="140"/>
                      <a:pt x="49" y="138"/>
                    </a:cubicBezTo>
                    <a:cubicBezTo>
                      <a:pt x="51" y="136"/>
                      <a:pt x="54" y="137"/>
                      <a:pt x="58" y="137"/>
                    </a:cubicBezTo>
                    <a:cubicBezTo>
                      <a:pt x="59" y="137"/>
                      <a:pt x="60" y="138"/>
                      <a:pt x="61" y="138"/>
                    </a:cubicBezTo>
                    <a:cubicBezTo>
                      <a:pt x="63" y="137"/>
                      <a:pt x="63" y="135"/>
                      <a:pt x="64" y="133"/>
                    </a:cubicBezTo>
                    <a:cubicBezTo>
                      <a:pt x="65" y="131"/>
                      <a:pt x="67" y="128"/>
                      <a:pt x="70" y="126"/>
                    </a:cubicBezTo>
                    <a:cubicBezTo>
                      <a:pt x="82" y="117"/>
                      <a:pt x="97" y="114"/>
                      <a:pt x="112" y="111"/>
                    </a:cubicBezTo>
                    <a:cubicBezTo>
                      <a:pt x="115" y="111"/>
                      <a:pt x="119" y="110"/>
                      <a:pt x="122" y="109"/>
                    </a:cubicBezTo>
                    <a:cubicBezTo>
                      <a:pt x="123" y="107"/>
                      <a:pt x="124" y="107"/>
                      <a:pt x="124" y="107"/>
                    </a:cubicBezTo>
                    <a:cubicBezTo>
                      <a:pt x="123" y="106"/>
                      <a:pt x="123" y="106"/>
                      <a:pt x="123" y="106"/>
                    </a:cubicBezTo>
                    <a:cubicBezTo>
                      <a:pt x="122" y="104"/>
                      <a:pt x="120" y="101"/>
                      <a:pt x="121" y="96"/>
                    </a:cubicBezTo>
                    <a:cubicBezTo>
                      <a:pt x="121" y="89"/>
                      <a:pt x="121" y="89"/>
                      <a:pt x="121" y="89"/>
                    </a:cubicBezTo>
                    <a:cubicBezTo>
                      <a:pt x="125" y="94"/>
                      <a:pt x="125" y="94"/>
                      <a:pt x="125" y="94"/>
                    </a:cubicBezTo>
                    <a:cubicBezTo>
                      <a:pt x="130" y="99"/>
                      <a:pt x="134" y="100"/>
                      <a:pt x="136" y="100"/>
                    </a:cubicBezTo>
                    <a:cubicBezTo>
                      <a:pt x="140" y="100"/>
                      <a:pt x="144" y="97"/>
                      <a:pt x="149" y="94"/>
                    </a:cubicBezTo>
                    <a:cubicBezTo>
                      <a:pt x="155" y="90"/>
                      <a:pt x="163" y="84"/>
                      <a:pt x="173" y="85"/>
                    </a:cubicBezTo>
                    <a:cubicBezTo>
                      <a:pt x="171" y="64"/>
                      <a:pt x="166" y="47"/>
                      <a:pt x="161" y="31"/>
                    </a:cubicBezTo>
                    <a:cubicBezTo>
                      <a:pt x="158" y="23"/>
                      <a:pt x="156" y="15"/>
                      <a:pt x="154" y="7"/>
                    </a:cubicBezTo>
                    <a:cubicBezTo>
                      <a:pt x="143" y="9"/>
                      <a:pt x="143" y="9"/>
                      <a:pt x="143" y="9"/>
                    </a:cubicBezTo>
                    <a:cubicBezTo>
                      <a:pt x="98" y="20"/>
                      <a:pt x="52" y="32"/>
                      <a:pt x="6" y="4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3" name="Freeform 209">
                <a:extLst>
                  <a:ext uri="{FF2B5EF4-FFF2-40B4-BE49-F238E27FC236}">
                    <a16:creationId xmlns:a16="http://schemas.microsoft.com/office/drawing/2014/main" id="{26B7DA0E-04EB-4DC4-891D-342B3AED23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27" y="1939"/>
                <a:ext cx="375" cy="245"/>
              </a:xfrm>
              <a:custGeom>
                <a:avLst/>
                <a:gdLst>
                  <a:gd name="T0" fmla="*/ 574 w 606"/>
                  <a:gd name="T1" fmla="*/ 62 h 396"/>
                  <a:gd name="T2" fmla="*/ 546 w 606"/>
                  <a:gd name="T3" fmla="*/ 122 h 396"/>
                  <a:gd name="T4" fmla="*/ 554 w 606"/>
                  <a:gd name="T5" fmla="*/ 142 h 396"/>
                  <a:gd name="T6" fmla="*/ 546 w 606"/>
                  <a:gd name="T7" fmla="*/ 158 h 396"/>
                  <a:gd name="T8" fmla="*/ 562 w 606"/>
                  <a:gd name="T9" fmla="*/ 183 h 396"/>
                  <a:gd name="T10" fmla="*/ 566 w 606"/>
                  <a:gd name="T11" fmla="*/ 191 h 396"/>
                  <a:gd name="T12" fmla="*/ 578 w 606"/>
                  <a:gd name="T13" fmla="*/ 199 h 396"/>
                  <a:gd name="T14" fmla="*/ 606 w 606"/>
                  <a:gd name="T15" fmla="*/ 219 h 396"/>
                  <a:gd name="T16" fmla="*/ 586 w 606"/>
                  <a:gd name="T17" fmla="*/ 243 h 396"/>
                  <a:gd name="T18" fmla="*/ 570 w 606"/>
                  <a:gd name="T19" fmla="*/ 271 h 396"/>
                  <a:gd name="T20" fmla="*/ 558 w 606"/>
                  <a:gd name="T21" fmla="*/ 279 h 396"/>
                  <a:gd name="T22" fmla="*/ 534 w 606"/>
                  <a:gd name="T23" fmla="*/ 279 h 396"/>
                  <a:gd name="T24" fmla="*/ 518 w 606"/>
                  <a:gd name="T25" fmla="*/ 303 h 396"/>
                  <a:gd name="T26" fmla="*/ 56 w 606"/>
                  <a:gd name="T27" fmla="*/ 396 h 396"/>
                  <a:gd name="T28" fmla="*/ 16 w 606"/>
                  <a:gd name="T29" fmla="*/ 179 h 396"/>
                  <a:gd name="T30" fmla="*/ 3 w 606"/>
                  <a:gd name="T31" fmla="*/ 106 h 396"/>
                  <a:gd name="T32" fmla="*/ 16 w 606"/>
                  <a:gd name="T33" fmla="*/ 90 h 396"/>
                  <a:gd name="T34" fmla="*/ 28 w 606"/>
                  <a:gd name="T35" fmla="*/ 86 h 396"/>
                  <a:gd name="T36" fmla="*/ 64 w 606"/>
                  <a:gd name="T37" fmla="*/ 58 h 396"/>
                  <a:gd name="T38" fmla="*/ 68 w 606"/>
                  <a:gd name="T39" fmla="*/ 86 h 396"/>
                  <a:gd name="T40" fmla="*/ 365 w 606"/>
                  <a:gd name="T41" fmla="*/ 30 h 396"/>
                  <a:gd name="T42" fmla="*/ 389 w 606"/>
                  <a:gd name="T43" fmla="*/ 22 h 396"/>
                  <a:gd name="T44" fmla="*/ 446 w 606"/>
                  <a:gd name="T45" fmla="*/ 14 h 396"/>
                  <a:gd name="T46" fmla="*/ 494 w 606"/>
                  <a:gd name="T47" fmla="*/ 2 h 396"/>
                  <a:gd name="T48" fmla="*/ 522 w 606"/>
                  <a:gd name="T49" fmla="*/ 14 h 396"/>
                  <a:gd name="T50" fmla="*/ 574 w 606"/>
                  <a:gd name="T51" fmla="*/ 62 h 3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</a:cxnLst>
                <a:rect l="0" t="0" r="r" b="b"/>
                <a:pathLst>
                  <a:path w="606" h="396">
                    <a:moveTo>
                      <a:pt x="574" y="62"/>
                    </a:moveTo>
                    <a:cubicBezTo>
                      <a:pt x="563" y="80"/>
                      <a:pt x="561" y="108"/>
                      <a:pt x="546" y="122"/>
                    </a:cubicBezTo>
                    <a:cubicBezTo>
                      <a:pt x="545" y="135"/>
                      <a:pt x="555" y="129"/>
                      <a:pt x="554" y="142"/>
                    </a:cubicBezTo>
                    <a:cubicBezTo>
                      <a:pt x="554" y="148"/>
                      <a:pt x="545" y="155"/>
                      <a:pt x="546" y="158"/>
                    </a:cubicBezTo>
                    <a:cubicBezTo>
                      <a:pt x="549" y="170"/>
                      <a:pt x="554" y="175"/>
                      <a:pt x="562" y="183"/>
                    </a:cubicBezTo>
                    <a:cubicBezTo>
                      <a:pt x="565" y="185"/>
                      <a:pt x="564" y="188"/>
                      <a:pt x="566" y="191"/>
                    </a:cubicBezTo>
                    <a:cubicBezTo>
                      <a:pt x="570" y="194"/>
                      <a:pt x="574" y="196"/>
                      <a:pt x="578" y="199"/>
                    </a:cubicBezTo>
                    <a:cubicBezTo>
                      <a:pt x="585" y="203"/>
                      <a:pt x="594" y="216"/>
                      <a:pt x="606" y="219"/>
                    </a:cubicBezTo>
                    <a:cubicBezTo>
                      <a:pt x="605" y="232"/>
                      <a:pt x="594" y="236"/>
                      <a:pt x="586" y="243"/>
                    </a:cubicBezTo>
                    <a:cubicBezTo>
                      <a:pt x="579" y="251"/>
                      <a:pt x="577" y="263"/>
                      <a:pt x="570" y="271"/>
                    </a:cubicBezTo>
                    <a:cubicBezTo>
                      <a:pt x="563" y="271"/>
                      <a:pt x="560" y="274"/>
                      <a:pt x="558" y="279"/>
                    </a:cubicBezTo>
                    <a:cubicBezTo>
                      <a:pt x="550" y="279"/>
                      <a:pt x="542" y="279"/>
                      <a:pt x="534" y="279"/>
                    </a:cubicBezTo>
                    <a:cubicBezTo>
                      <a:pt x="526" y="285"/>
                      <a:pt x="522" y="294"/>
                      <a:pt x="518" y="303"/>
                    </a:cubicBezTo>
                    <a:cubicBezTo>
                      <a:pt x="365" y="335"/>
                      <a:pt x="210" y="365"/>
                      <a:pt x="56" y="396"/>
                    </a:cubicBezTo>
                    <a:cubicBezTo>
                      <a:pt x="42" y="342"/>
                      <a:pt x="27" y="250"/>
                      <a:pt x="16" y="179"/>
                    </a:cubicBezTo>
                    <a:cubicBezTo>
                      <a:pt x="11" y="152"/>
                      <a:pt x="0" y="119"/>
                      <a:pt x="3" y="106"/>
                    </a:cubicBezTo>
                    <a:cubicBezTo>
                      <a:pt x="5" y="100"/>
                      <a:pt x="9" y="96"/>
                      <a:pt x="16" y="90"/>
                    </a:cubicBezTo>
                    <a:cubicBezTo>
                      <a:pt x="19" y="88"/>
                      <a:pt x="24" y="89"/>
                      <a:pt x="28" y="86"/>
                    </a:cubicBezTo>
                    <a:cubicBezTo>
                      <a:pt x="35" y="80"/>
                      <a:pt x="50" y="60"/>
                      <a:pt x="64" y="58"/>
                    </a:cubicBezTo>
                    <a:cubicBezTo>
                      <a:pt x="65" y="67"/>
                      <a:pt x="70" y="73"/>
                      <a:pt x="68" y="86"/>
                    </a:cubicBezTo>
                    <a:cubicBezTo>
                      <a:pt x="159" y="72"/>
                      <a:pt x="266" y="51"/>
                      <a:pt x="365" y="30"/>
                    </a:cubicBezTo>
                    <a:cubicBezTo>
                      <a:pt x="374" y="28"/>
                      <a:pt x="381" y="24"/>
                      <a:pt x="389" y="22"/>
                    </a:cubicBezTo>
                    <a:cubicBezTo>
                      <a:pt x="406" y="18"/>
                      <a:pt x="427" y="18"/>
                      <a:pt x="446" y="14"/>
                    </a:cubicBezTo>
                    <a:cubicBezTo>
                      <a:pt x="465" y="9"/>
                      <a:pt x="481" y="0"/>
                      <a:pt x="494" y="2"/>
                    </a:cubicBezTo>
                    <a:cubicBezTo>
                      <a:pt x="505" y="4"/>
                      <a:pt x="511" y="20"/>
                      <a:pt x="522" y="14"/>
                    </a:cubicBezTo>
                    <a:cubicBezTo>
                      <a:pt x="533" y="36"/>
                      <a:pt x="539" y="64"/>
                      <a:pt x="574" y="6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4" name="Freeform 210">
                <a:extLst>
                  <a:ext uri="{FF2B5EF4-FFF2-40B4-BE49-F238E27FC236}">
                    <a16:creationId xmlns:a16="http://schemas.microsoft.com/office/drawing/2014/main" id="{869B3B51-84AE-4874-A859-DFD705DD4F4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26" y="1937"/>
                <a:ext cx="378" cy="249"/>
              </a:xfrm>
              <a:custGeom>
                <a:avLst/>
                <a:gdLst>
                  <a:gd name="T0" fmla="*/ 55 w 611"/>
                  <a:gd name="T1" fmla="*/ 398 h 401"/>
                  <a:gd name="T2" fmla="*/ 15 w 611"/>
                  <a:gd name="T3" fmla="*/ 181 h 401"/>
                  <a:gd name="T4" fmla="*/ 3 w 611"/>
                  <a:gd name="T5" fmla="*/ 107 h 401"/>
                  <a:gd name="T6" fmla="*/ 23 w 611"/>
                  <a:gd name="T7" fmla="*/ 87 h 401"/>
                  <a:gd name="T8" fmla="*/ 36 w 611"/>
                  <a:gd name="T9" fmla="*/ 78 h 401"/>
                  <a:gd name="T10" fmla="*/ 68 w 611"/>
                  <a:gd name="T11" fmla="*/ 57 h 401"/>
                  <a:gd name="T12" fmla="*/ 71 w 611"/>
                  <a:gd name="T13" fmla="*/ 68 h 401"/>
                  <a:gd name="T14" fmla="*/ 367 w 611"/>
                  <a:gd name="T15" fmla="*/ 29 h 401"/>
                  <a:gd name="T16" fmla="*/ 391 w 611"/>
                  <a:gd name="T17" fmla="*/ 21 h 401"/>
                  <a:gd name="T18" fmla="*/ 447 w 611"/>
                  <a:gd name="T19" fmla="*/ 13 h 401"/>
                  <a:gd name="T20" fmla="*/ 496 w 611"/>
                  <a:gd name="T21" fmla="*/ 1 h 401"/>
                  <a:gd name="T22" fmla="*/ 523 w 611"/>
                  <a:gd name="T23" fmla="*/ 13 h 401"/>
                  <a:gd name="T24" fmla="*/ 526 w 611"/>
                  <a:gd name="T25" fmla="*/ 15 h 401"/>
                  <a:gd name="T26" fmla="*/ 576 w 611"/>
                  <a:gd name="T27" fmla="*/ 61 h 401"/>
                  <a:gd name="T28" fmla="*/ 579 w 611"/>
                  <a:gd name="T29" fmla="*/ 65 h 401"/>
                  <a:gd name="T30" fmla="*/ 551 w 611"/>
                  <a:gd name="T31" fmla="*/ 126 h 401"/>
                  <a:gd name="T32" fmla="*/ 559 w 611"/>
                  <a:gd name="T33" fmla="*/ 144 h 401"/>
                  <a:gd name="T34" fmla="*/ 551 w 611"/>
                  <a:gd name="T35" fmla="*/ 160 h 401"/>
                  <a:gd name="T36" fmla="*/ 569 w 611"/>
                  <a:gd name="T37" fmla="*/ 188 h 401"/>
                  <a:gd name="T38" fmla="*/ 577 w 611"/>
                  <a:gd name="T39" fmla="*/ 196 h 401"/>
                  <a:gd name="T40" fmla="*/ 590 w 611"/>
                  <a:gd name="T41" fmla="*/ 205 h 401"/>
                  <a:gd name="T42" fmla="*/ 611 w 611"/>
                  <a:gd name="T43" fmla="*/ 219 h 401"/>
                  <a:gd name="T44" fmla="*/ 595 w 611"/>
                  <a:gd name="T45" fmla="*/ 243 h 401"/>
                  <a:gd name="T46" fmla="*/ 583 w 611"/>
                  <a:gd name="T47" fmla="*/ 260 h 401"/>
                  <a:gd name="T48" fmla="*/ 573 w 611"/>
                  <a:gd name="T49" fmla="*/ 276 h 401"/>
                  <a:gd name="T50" fmla="*/ 572 w 611"/>
                  <a:gd name="T51" fmla="*/ 276 h 401"/>
                  <a:gd name="T52" fmla="*/ 562 w 611"/>
                  <a:gd name="T53" fmla="*/ 284 h 401"/>
                  <a:gd name="T54" fmla="*/ 523 w 611"/>
                  <a:gd name="T55" fmla="*/ 306 h 401"/>
                  <a:gd name="T56" fmla="*/ 521 w 611"/>
                  <a:gd name="T57" fmla="*/ 308 h 401"/>
                  <a:gd name="T58" fmla="*/ 58 w 611"/>
                  <a:gd name="T59" fmla="*/ 400 h 401"/>
                  <a:gd name="T60" fmla="*/ 64 w 611"/>
                  <a:gd name="T61" fmla="*/ 63 h 401"/>
                  <a:gd name="T62" fmla="*/ 31 w 611"/>
                  <a:gd name="T63" fmla="*/ 90 h 401"/>
                  <a:gd name="T64" fmla="*/ 19 w 611"/>
                  <a:gd name="T65" fmla="*/ 94 h 401"/>
                  <a:gd name="T66" fmla="*/ 14 w 611"/>
                  <a:gd name="T67" fmla="*/ 151 h 401"/>
                  <a:gd name="T68" fmla="*/ 23 w 611"/>
                  <a:gd name="T69" fmla="*/ 197 h 401"/>
                  <a:gd name="T70" fmla="*/ 218 w 611"/>
                  <a:gd name="T71" fmla="*/ 363 h 401"/>
                  <a:gd name="T72" fmla="*/ 534 w 611"/>
                  <a:gd name="T73" fmla="*/ 279 h 401"/>
                  <a:gd name="T74" fmla="*/ 558 w 611"/>
                  <a:gd name="T75" fmla="*/ 278 h 401"/>
                  <a:gd name="T76" fmla="*/ 578 w 611"/>
                  <a:gd name="T77" fmla="*/ 258 h 401"/>
                  <a:gd name="T78" fmla="*/ 592 w 611"/>
                  <a:gd name="T79" fmla="*/ 238 h 401"/>
                  <a:gd name="T80" fmla="*/ 586 w 611"/>
                  <a:gd name="T81" fmla="*/ 209 h 401"/>
                  <a:gd name="T82" fmla="*/ 575 w 611"/>
                  <a:gd name="T83" fmla="*/ 201 h 401"/>
                  <a:gd name="T84" fmla="*/ 564 w 611"/>
                  <a:gd name="T85" fmla="*/ 189 h 401"/>
                  <a:gd name="T86" fmla="*/ 545 w 611"/>
                  <a:gd name="T87" fmla="*/ 161 h 401"/>
                  <a:gd name="T88" fmla="*/ 553 w 611"/>
                  <a:gd name="T89" fmla="*/ 144 h 401"/>
                  <a:gd name="T90" fmla="*/ 545 w 611"/>
                  <a:gd name="T91" fmla="*/ 124 h 401"/>
                  <a:gd name="T92" fmla="*/ 546 w 611"/>
                  <a:gd name="T93" fmla="*/ 122 h 401"/>
                  <a:gd name="T94" fmla="*/ 571 w 611"/>
                  <a:gd name="T95" fmla="*/ 67 h 401"/>
                  <a:gd name="T96" fmla="*/ 523 w 611"/>
                  <a:gd name="T97" fmla="*/ 19 h 401"/>
                  <a:gd name="T98" fmla="*/ 506 w 611"/>
                  <a:gd name="T99" fmla="*/ 13 h 401"/>
                  <a:gd name="T100" fmla="*/ 470 w 611"/>
                  <a:gd name="T101" fmla="*/ 12 h 401"/>
                  <a:gd name="T102" fmla="*/ 417 w 611"/>
                  <a:gd name="T103" fmla="*/ 23 h 401"/>
                  <a:gd name="T104" fmla="*/ 381 w 611"/>
                  <a:gd name="T105" fmla="*/ 30 h 401"/>
                  <a:gd name="T106" fmla="*/ 70 w 611"/>
                  <a:gd name="T107" fmla="*/ 91 h 401"/>
                  <a:gd name="T108" fmla="*/ 67 w 611"/>
                  <a:gd name="T109" fmla="*/ 88 h 401"/>
                  <a:gd name="T110" fmla="*/ 64 w 611"/>
                  <a:gd name="T111" fmla="*/ 63 h 40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611" h="401">
                    <a:moveTo>
                      <a:pt x="56" y="401"/>
                    </a:moveTo>
                    <a:cubicBezTo>
                      <a:pt x="55" y="398"/>
                      <a:pt x="55" y="398"/>
                      <a:pt x="55" y="398"/>
                    </a:cubicBezTo>
                    <a:cubicBezTo>
                      <a:pt x="42" y="349"/>
                      <a:pt x="29" y="265"/>
                      <a:pt x="18" y="198"/>
                    </a:cubicBezTo>
                    <a:cubicBezTo>
                      <a:pt x="15" y="181"/>
                      <a:pt x="15" y="181"/>
                      <a:pt x="15" y="181"/>
                    </a:cubicBezTo>
                    <a:cubicBezTo>
                      <a:pt x="13" y="172"/>
                      <a:pt x="11" y="162"/>
                      <a:pt x="9" y="152"/>
                    </a:cubicBezTo>
                    <a:cubicBezTo>
                      <a:pt x="4" y="133"/>
                      <a:pt x="0" y="117"/>
                      <a:pt x="3" y="107"/>
                    </a:cubicBezTo>
                    <a:cubicBezTo>
                      <a:pt x="5" y="101"/>
                      <a:pt x="8" y="96"/>
                      <a:pt x="16" y="90"/>
                    </a:cubicBezTo>
                    <a:cubicBezTo>
                      <a:pt x="18" y="88"/>
                      <a:pt x="21" y="88"/>
                      <a:pt x="23" y="87"/>
                    </a:cubicBezTo>
                    <a:cubicBezTo>
                      <a:pt x="25" y="87"/>
                      <a:pt x="27" y="87"/>
                      <a:pt x="28" y="86"/>
                    </a:cubicBezTo>
                    <a:cubicBezTo>
                      <a:pt x="30" y="84"/>
                      <a:pt x="33" y="81"/>
                      <a:pt x="36" y="78"/>
                    </a:cubicBezTo>
                    <a:cubicBezTo>
                      <a:pt x="44" y="70"/>
                      <a:pt x="54" y="59"/>
                      <a:pt x="65" y="57"/>
                    </a:cubicBezTo>
                    <a:cubicBezTo>
                      <a:pt x="68" y="57"/>
                      <a:pt x="68" y="57"/>
                      <a:pt x="68" y="57"/>
                    </a:cubicBezTo>
                    <a:cubicBezTo>
                      <a:pt x="68" y="60"/>
                      <a:pt x="68" y="60"/>
                      <a:pt x="68" y="60"/>
                    </a:cubicBezTo>
                    <a:cubicBezTo>
                      <a:pt x="69" y="63"/>
                      <a:pt x="70" y="65"/>
                      <a:pt x="71" y="68"/>
                    </a:cubicBezTo>
                    <a:cubicBezTo>
                      <a:pt x="72" y="73"/>
                      <a:pt x="74" y="78"/>
                      <a:pt x="73" y="85"/>
                    </a:cubicBezTo>
                    <a:cubicBezTo>
                      <a:pt x="166" y="71"/>
                      <a:pt x="274" y="49"/>
                      <a:pt x="367" y="29"/>
                    </a:cubicBezTo>
                    <a:cubicBezTo>
                      <a:pt x="371" y="28"/>
                      <a:pt x="375" y="27"/>
                      <a:pt x="379" y="25"/>
                    </a:cubicBezTo>
                    <a:cubicBezTo>
                      <a:pt x="382" y="24"/>
                      <a:pt x="386" y="22"/>
                      <a:pt x="391" y="21"/>
                    </a:cubicBezTo>
                    <a:cubicBezTo>
                      <a:pt x="399" y="19"/>
                      <a:pt x="407" y="18"/>
                      <a:pt x="417" y="17"/>
                    </a:cubicBezTo>
                    <a:cubicBezTo>
                      <a:pt x="427" y="16"/>
                      <a:pt x="437" y="15"/>
                      <a:pt x="447" y="13"/>
                    </a:cubicBezTo>
                    <a:cubicBezTo>
                      <a:pt x="454" y="11"/>
                      <a:pt x="461" y="9"/>
                      <a:pt x="468" y="7"/>
                    </a:cubicBezTo>
                    <a:cubicBezTo>
                      <a:pt x="479" y="3"/>
                      <a:pt x="488" y="0"/>
                      <a:pt x="496" y="1"/>
                    </a:cubicBezTo>
                    <a:cubicBezTo>
                      <a:pt x="502" y="2"/>
                      <a:pt x="506" y="6"/>
                      <a:pt x="510" y="9"/>
                    </a:cubicBezTo>
                    <a:cubicBezTo>
                      <a:pt x="514" y="13"/>
                      <a:pt x="518" y="16"/>
                      <a:pt x="523" y="13"/>
                    </a:cubicBezTo>
                    <a:cubicBezTo>
                      <a:pt x="525" y="12"/>
                      <a:pt x="525" y="12"/>
                      <a:pt x="525" y="12"/>
                    </a:cubicBezTo>
                    <a:cubicBezTo>
                      <a:pt x="526" y="15"/>
                      <a:pt x="526" y="15"/>
                      <a:pt x="526" y="15"/>
                    </a:cubicBezTo>
                    <a:cubicBezTo>
                      <a:pt x="528" y="18"/>
                      <a:pt x="530" y="22"/>
                      <a:pt x="531" y="25"/>
                    </a:cubicBezTo>
                    <a:cubicBezTo>
                      <a:pt x="540" y="45"/>
                      <a:pt x="548" y="63"/>
                      <a:pt x="576" y="61"/>
                    </a:cubicBezTo>
                    <a:cubicBezTo>
                      <a:pt x="582" y="61"/>
                      <a:pt x="582" y="61"/>
                      <a:pt x="582" y="61"/>
                    </a:cubicBezTo>
                    <a:cubicBezTo>
                      <a:pt x="579" y="65"/>
                      <a:pt x="579" y="65"/>
                      <a:pt x="579" y="65"/>
                    </a:cubicBezTo>
                    <a:cubicBezTo>
                      <a:pt x="574" y="73"/>
                      <a:pt x="571" y="82"/>
                      <a:pt x="568" y="91"/>
                    </a:cubicBezTo>
                    <a:cubicBezTo>
                      <a:pt x="564" y="104"/>
                      <a:pt x="560" y="117"/>
                      <a:pt x="551" y="126"/>
                    </a:cubicBezTo>
                    <a:cubicBezTo>
                      <a:pt x="550" y="130"/>
                      <a:pt x="552" y="130"/>
                      <a:pt x="553" y="132"/>
                    </a:cubicBezTo>
                    <a:cubicBezTo>
                      <a:pt x="556" y="134"/>
                      <a:pt x="559" y="136"/>
                      <a:pt x="559" y="144"/>
                    </a:cubicBezTo>
                    <a:cubicBezTo>
                      <a:pt x="559" y="148"/>
                      <a:pt x="556" y="152"/>
                      <a:pt x="554" y="155"/>
                    </a:cubicBezTo>
                    <a:cubicBezTo>
                      <a:pt x="553" y="157"/>
                      <a:pt x="551" y="159"/>
                      <a:pt x="551" y="160"/>
                    </a:cubicBezTo>
                    <a:cubicBezTo>
                      <a:pt x="553" y="170"/>
                      <a:pt x="557" y="175"/>
                      <a:pt x="566" y="182"/>
                    </a:cubicBezTo>
                    <a:cubicBezTo>
                      <a:pt x="568" y="184"/>
                      <a:pt x="569" y="187"/>
                      <a:pt x="569" y="188"/>
                    </a:cubicBezTo>
                    <a:cubicBezTo>
                      <a:pt x="569" y="189"/>
                      <a:pt x="570" y="190"/>
                      <a:pt x="570" y="191"/>
                    </a:cubicBezTo>
                    <a:cubicBezTo>
                      <a:pt x="572" y="193"/>
                      <a:pt x="575" y="194"/>
                      <a:pt x="577" y="196"/>
                    </a:cubicBezTo>
                    <a:cubicBezTo>
                      <a:pt x="579" y="197"/>
                      <a:pt x="580" y="197"/>
                      <a:pt x="582" y="198"/>
                    </a:cubicBezTo>
                    <a:cubicBezTo>
                      <a:pt x="584" y="200"/>
                      <a:pt x="587" y="203"/>
                      <a:pt x="590" y="205"/>
                    </a:cubicBezTo>
                    <a:cubicBezTo>
                      <a:pt x="595" y="211"/>
                      <a:pt x="601" y="217"/>
                      <a:pt x="609" y="218"/>
                    </a:cubicBezTo>
                    <a:cubicBezTo>
                      <a:pt x="611" y="219"/>
                      <a:pt x="611" y="219"/>
                      <a:pt x="611" y="219"/>
                    </a:cubicBezTo>
                    <a:cubicBezTo>
                      <a:pt x="611" y="221"/>
                      <a:pt x="611" y="221"/>
                      <a:pt x="611" y="221"/>
                    </a:cubicBezTo>
                    <a:cubicBezTo>
                      <a:pt x="610" y="233"/>
                      <a:pt x="602" y="238"/>
                      <a:pt x="595" y="243"/>
                    </a:cubicBezTo>
                    <a:cubicBezTo>
                      <a:pt x="594" y="244"/>
                      <a:pt x="592" y="246"/>
                      <a:pt x="590" y="247"/>
                    </a:cubicBezTo>
                    <a:cubicBezTo>
                      <a:pt x="587" y="250"/>
                      <a:pt x="585" y="255"/>
                      <a:pt x="583" y="260"/>
                    </a:cubicBezTo>
                    <a:cubicBezTo>
                      <a:pt x="580" y="265"/>
                      <a:pt x="578" y="271"/>
                      <a:pt x="574" y="275"/>
                    </a:cubicBezTo>
                    <a:cubicBezTo>
                      <a:pt x="573" y="276"/>
                      <a:pt x="573" y="276"/>
                      <a:pt x="573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67" y="276"/>
                      <a:pt x="564" y="278"/>
                      <a:pt x="563" y="282"/>
                    </a:cubicBezTo>
                    <a:cubicBezTo>
                      <a:pt x="562" y="284"/>
                      <a:pt x="562" y="284"/>
                      <a:pt x="562" y="284"/>
                    </a:cubicBezTo>
                    <a:cubicBezTo>
                      <a:pt x="537" y="284"/>
                      <a:pt x="537" y="284"/>
                      <a:pt x="537" y="284"/>
                    </a:cubicBezTo>
                    <a:cubicBezTo>
                      <a:pt x="530" y="289"/>
                      <a:pt x="527" y="297"/>
                      <a:pt x="523" y="306"/>
                    </a:cubicBezTo>
                    <a:cubicBezTo>
                      <a:pt x="522" y="307"/>
                      <a:pt x="522" y="307"/>
                      <a:pt x="522" y="307"/>
                    </a:cubicBezTo>
                    <a:cubicBezTo>
                      <a:pt x="521" y="308"/>
                      <a:pt x="521" y="308"/>
                      <a:pt x="521" y="308"/>
                    </a:cubicBezTo>
                    <a:cubicBezTo>
                      <a:pt x="421" y="329"/>
                      <a:pt x="318" y="349"/>
                      <a:pt x="219" y="368"/>
                    </a:cubicBezTo>
                    <a:cubicBezTo>
                      <a:pt x="166" y="379"/>
                      <a:pt x="112" y="390"/>
                      <a:pt x="58" y="400"/>
                    </a:cubicBezTo>
                    <a:lnTo>
                      <a:pt x="56" y="401"/>
                    </a:lnTo>
                    <a:close/>
                    <a:moveTo>
                      <a:pt x="64" y="63"/>
                    </a:moveTo>
                    <a:cubicBezTo>
                      <a:pt x="55" y="66"/>
                      <a:pt x="46" y="75"/>
                      <a:pt x="40" y="82"/>
                    </a:cubicBezTo>
                    <a:cubicBezTo>
                      <a:pt x="37" y="85"/>
                      <a:pt x="34" y="88"/>
                      <a:pt x="31" y="90"/>
                    </a:cubicBezTo>
                    <a:cubicBezTo>
                      <a:pt x="29" y="92"/>
                      <a:pt x="26" y="93"/>
                      <a:pt x="24" y="93"/>
                    </a:cubicBezTo>
                    <a:cubicBezTo>
                      <a:pt x="22" y="93"/>
                      <a:pt x="20" y="93"/>
                      <a:pt x="19" y="94"/>
                    </a:cubicBezTo>
                    <a:cubicBezTo>
                      <a:pt x="13" y="100"/>
                      <a:pt x="10" y="104"/>
                      <a:pt x="8" y="109"/>
                    </a:cubicBezTo>
                    <a:cubicBezTo>
                      <a:pt x="6" y="117"/>
                      <a:pt x="10" y="133"/>
                      <a:pt x="14" y="151"/>
                    </a:cubicBezTo>
                    <a:cubicBezTo>
                      <a:pt x="16" y="160"/>
                      <a:pt x="19" y="171"/>
                      <a:pt x="20" y="180"/>
                    </a:cubicBezTo>
                    <a:cubicBezTo>
                      <a:pt x="23" y="197"/>
                      <a:pt x="23" y="197"/>
                      <a:pt x="23" y="197"/>
                    </a:cubicBezTo>
                    <a:cubicBezTo>
                      <a:pt x="34" y="263"/>
                      <a:pt x="47" y="345"/>
                      <a:pt x="60" y="394"/>
                    </a:cubicBezTo>
                    <a:cubicBezTo>
                      <a:pt x="112" y="384"/>
                      <a:pt x="165" y="373"/>
                      <a:pt x="218" y="363"/>
                    </a:cubicBezTo>
                    <a:cubicBezTo>
                      <a:pt x="317" y="344"/>
                      <a:pt x="419" y="324"/>
                      <a:pt x="518" y="303"/>
                    </a:cubicBezTo>
                    <a:cubicBezTo>
                      <a:pt x="522" y="294"/>
                      <a:pt x="526" y="285"/>
                      <a:pt x="534" y="279"/>
                    </a:cubicBezTo>
                    <a:cubicBezTo>
                      <a:pt x="535" y="278"/>
                      <a:pt x="535" y="278"/>
                      <a:pt x="535" y="278"/>
                    </a:cubicBezTo>
                    <a:cubicBezTo>
                      <a:pt x="558" y="278"/>
                      <a:pt x="558" y="278"/>
                      <a:pt x="558" y="278"/>
                    </a:cubicBezTo>
                    <a:cubicBezTo>
                      <a:pt x="561" y="273"/>
                      <a:pt x="565" y="270"/>
                      <a:pt x="571" y="270"/>
                    </a:cubicBezTo>
                    <a:cubicBezTo>
                      <a:pt x="574" y="267"/>
                      <a:pt x="576" y="262"/>
                      <a:pt x="578" y="258"/>
                    </a:cubicBezTo>
                    <a:cubicBezTo>
                      <a:pt x="580" y="253"/>
                      <a:pt x="582" y="247"/>
                      <a:pt x="586" y="243"/>
                    </a:cubicBezTo>
                    <a:cubicBezTo>
                      <a:pt x="588" y="241"/>
                      <a:pt x="590" y="240"/>
                      <a:pt x="592" y="238"/>
                    </a:cubicBezTo>
                    <a:cubicBezTo>
                      <a:pt x="598" y="234"/>
                      <a:pt x="604" y="230"/>
                      <a:pt x="605" y="223"/>
                    </a:cubicBezTo>
                    <a:cubicBezTo>
                      <a:pt x="597" y="220"/>
                      <a:pt x="591" y="214"/>
                      <a:pt x="586" y="209"/>
                    </a:cubicBezTo>
                    <a:cubicBezTo>
                      <a:pt x="583" y="207"/>
                      <a:pt x="581" y="204"/>
                      <a:pt x="579" y="203"/>
                    </a:cubicBezTo>
                    <a:cubicBezTo>
                      <a:pt x="577" y="202"/>
                      <a:pt x="576" y="201"/>
                      <a:pt x="575" y="201"/>
                    </a:cubicBezTo>
                    <a:cubicBezTo>
                      <a:pt x="572" y="199"/>
                      <a:pt x="569" y="197"/>
                      <a:pt x="566" y="195"/>
                    </a:cubicBezTo>
                    <a:cubicBezTo>
                      <a:pt x="565" y="193"/>
                      <a:pt x="564" y="191"/>
                      <a:pt x="564" y="189"/>
                    </a:cubicBezTo>
                    <a:cubicBezTo>
                      <a:pt x="563" y="188"/>
                      <a:pt x="563" y="187"/>
                      <a:pt x="562" y="187"/>
                    </a:cubicBezTo>
                    <a:cubicBezTo>
                      <a:pt x="554" y="179"/>
                      <a:pt x="548" y="174"/>
                      <a:pt x="545" y="161"/>
                    </a:cubicBezTo>
                    <a:cubicBezTo>
                      <a:pt x="545" y="158"/>
                      <a:pt x="547" y="155"/>
                      <a:pt x="549" y="152"/>
                    </a:cubicBezTo>
                    <a:cubicBezTo>
                      <a:pt x="551" y="149"/>
                      <a:pt x="553" y="146"/>
                      <a:pt x="553" y="144"/>
                    </a:cubicBezTo>
                    <a:cubicBezTo>
                      <a:pt x="554" y="139"/>
                      <a:pt x="552" y="138"/>
                      <a:pt x="550" y="136"/>
                    </a:cubicBezTo>
                    <a:cubicBezTo>
                      <a:pt x="547" y="134"/>
                      <a:pt x="544" y="131"/>
                      <a:pt x="545" y="124"/>
                    </a:cubicBezTo>
                    <a:cubicBezTo>
                      <a:pt x="546" y="123"/>
                      <a:pt x="546" y="123"/>
                      <a:pt x="546" y="123"/>
                    </a:cubicBezTo>
                    <a:cubicBezTo>
                      <a:pt x="546" y="122"/>
                      <a:pt x="546" y="122"/>
                      <a:pt x="546" y="122"/>
                    </a:cubicBezTo>
                    <a:cubicBezTo>
                      <a:pt x="555" y="115"/>
                      <a:pt x="558" y="102"/>
                      <a:pt x="563" y="90"/>
                    </a:cubicBezTo>
                    <a:cubicBezTo>
                      <a:pt x="565" y="82"/>
                      <a:pt x="568" y="74"/>
                      <a:pt x="571" y="67"/>
                    </a:cubicBezTo>
                    <a:cubicBezTo>
                      <a:pt x="543" y="66"/>
                      <a:pt x="535" y="47"/>
                      <a:pt x="526" y="28"/>
                    </a:cubicBezTo>
                    <a:cubicBezTo>
                      <a:pt x="525" y="25"/>
                      <a:pt x="524" y="22"/>
                      <a:pt x="523" y="19"/>
                    </a:cubicBezTo>
                    <a:cubicBezTo>
                      <a:pt x="521" y="20"/>
                      <a:pt x="520" y="20"/>
                      <a:pt x="519" y="20"/>
                    </a:cubicBezTo>
                    <a:cubicBezTo>
                      <a:pt x="514" y="20"/>
                      <a:pt x="510" y="16"/>
                      <a:pt x="506" y="13"/>
                    </a:cubicBezTo>
                    <a:cubicBezTo>
                      <a:pt x="503" y="10"/>
                      <a:pt x="499" y="7"/>
                      <a:pt x="495" y="6"/>
                    </a:cubicBezTo>
                    <a:cubicBezTo>
                      <a:pt x="488" y="5"/>
                      <a:pt x="480" y="8"/>
                      <a:pt x="470" y="12"/>
                    </a:cubicBezTo>
                    <a:cubicBezTo>
                      <a:pt x="463" y="14"/>
                      <a:pt x="456" y="17"/>
                      <a:pt x="448" y="18"/>
                    </a:cubicBezTo>
                    <a:cubicBezTo>
                      <a:pt x="438" y="21"/>
                      <a:pt x="427" y="22"/>
                      <a:pt x="417" y="23"/>
                    </a:cubicBezTo>
                    <a:cubicBezTo>
                      <a:pt x="408" y="24"/>
                      <a:pt x="399" y="25"/>
                      <a:pt x="392" y="26"/>
                    </a:cubicBezTo>
                    <a:cubicBezTo>
                      <a:pt x="388" y="27"/>
                      <a:pt x="384" y="29"/>
                      <a:pt x="381" y="30"/>
                    </a:cubicBezTo>
                    <a:cubicBezTo>
                      <a:pt x="377" y="32"/>
                      <a:pt x="373" y="33"/>
                      <a:pt x="368" y="35"/>
                    </a:cubicBezTo>
                    <a:cubicBezTo>
                      <a:pt x="273" y="54"/>
                      <a:pt x="164" y="77"/>
                      <a:pt x="70" y="91"/>
                    </a:cubicBezTo>
                    <a:cubicBezTo>
                      <a:pt x="66" y="91"/>
                      <a:pt x="66" y="91"/>
                      <a:pt x="66" y="91"/>
                    </a:cubicBezTo>
                    <a:cubicBezTo>
                      <a:pt x="67" y="88"/>
                      <a:pt x="67" y="88"/>
                      <a:pt x="67" y="88"/>
                    </a:cubicBezTo>
                    <a:cubicBezTo>
                      <a:pt x="68" y="80"/>
                      <a:pt x="67" y="75"/>
                      <a:pt x="65" y="70"/>
                    </a:cubicBezTo>
                    <a:cubicBezTo>
                      <a:pt x="65" y="68"/>
                      <a:pt x="64" y="66"/>
                      <a:pt x="64" y="6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5" name="Freeform 211">
                <a:extLst>
                  <a:ext uri="{FF2B5EF4-FFF2-40B4-BE49-F238E27FC236}">
                    <a16:creationId xmlns:a16="http://schemas.microsoft.com/office/drawing/2014/main" id="{A18761E5-2901-417F-AB40-2C949E2B872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7" y="1982"/>
                <a:ext cx="94" cy="179"/>
              </a:xfrm>
              <a:custGeom>
                <a:avLst/>
                <a:gdLst>
                  <a:gd name="T0" fmla="*/ 98 w 152"/>
                  <a:gd name="T1" fmla="*/ 285 h 289"/>
                  <a:gd name="T2" fmla="*/ 98 w 152"/>
                  <a:gd name="T3" fmla="*/ 281 h 289"/>
                  <a:gd name="T4" fmla="*/ 69 w 152"/>
                  <a:gd name="T5" fmla="*/ 285 h 289"/>
                  <a:gd name="T6" fmla="*/ 29 w 152"/>
                  <a:gd name="T7" fmla="*/ 213 h 289"/>
                  <a:gd name="T8" fmla="*/ 53 w 152"/>
                  <a:gd name="T9" fmla="*/ 201 h 289"/>
                  <a:gd name="T10" fmla="*/ 65 w 152"/>
                  <a:gd name="T11" fmla="*/ 169 h 289"/>
                  <a:gd name="T12" fmla="*/ 77 w 152"/>
                  <a:gd name="T13" fmla="*/ 173 h 289"/>
                  <a:gd name="T14" fmla="*/ 81 w 152"/>
                  <a:gd name="T15" fmla="*/ 153 h 289"/>
                  <a:gd name="T16" fmla="*/ 65 w 152"/>
                  <a:gd name="T17" fmla="*/ 141 h 289"/>
                  <a:gd name="T18" fmla="*/ 57 w 152"/>
                  <a:gd name="T19" fmla="*/ 129 h 289"/>
                  <a:gd name="T20" fmla="*/ 45 w 152"/>
                  <a:gd name="T21" fmla="*/ 125 h 289"/>
                  <a:gd name="T22" fmla="*/ 41 w 152"/>
                  <a:gd name="T23" fmla="*/ 113 h 289"/>
                  <a:gd name="T24" fmla="*/ 21 w 152"/>
                  <a:gd name="T25" fmla="*/ 97 h 289"/>
                  <a:gd name="T26" fmla="*/ 21 w 152"/>
                  <a:gd name="T27" fmla="*/ 56 h 289"/>
                  <a:gd name="T28" fmla="*/ 37 w 152"/>
                  <a:gd name="T29" fmla="*/ 28 h 289"/>
                  <a:gd name="T30" fmla="*/ 45 w 152"/>
                  <a:gd name="T31" fmla="*/ 0 h 289"/>
                  <a:gd name="T32" fmla="*/ 45 w 152"/>
                  <a:gd name="T33" fmla="*/ 4 h 289"/>
                  <a:gd name="T34" fmla="*/ 77 w 152"/>
                  <a:gd name="T35" fmla="*/ 8 h 289"/>
                  <a:gd name="T36" fmla="*/ 90 w 152"/>
                  <a:gd name="T37" fmla="*/ 12 h 289"/>
                  <a:gd name="T38" fmla="*/ 90 w 152"/>
                  <a:gd name="T39" fmla="*/ 20 h 289"/>
                  <a:gd name="T40" fmla="*/ 102 w 152"/>
                  <a:gd name="T41" fmla="*/ 16 h 289"/>
                  <a:gd name="T42" fmla="*/ 130 w 152"/>
                  <a:gd name="T43" fmla="*/ 28 h 289"/>
                  <a:gd name="T44" fmla="*/ 114 w 152"/>
                  <a:gd name="T45" fmla="*/ 109 h 289"/>
                  <a:gd name="T46" fmla="*/ 142 w 152"/>
                  <a:gd name="T47" fmla="*/ 105 h 289"/>
                  <a:gd name="T48" fmla="*/ 142 w 152"/>
                  <a:gd name="T49" fmla="*/ 157 h 289"/>
                  <a:gd name="T50" fmla="*/ 138 w 152"/>
                  <a:gd name="T51" fmla="*/ 197 h 289"/>
                  <a:gd name="T52" fmla="*/ 142 w 152"/>
                  <a:gd name="T53" fmla="*/ 213 h 289"/>
                  <a:gd name="T54" fmla="*/ 130 w 152"/>
                  <a:gd name="T55" fmla="*/ 225 h 289"/>
                  <a:gd name="T56" fmla="*/ 114 w 152"/>
                  <a:gd name="T57" fmla="*/ 257 h 289"/>
                  <a:gd name="T58" fmla="*/ 114 w 152"/>
                  <a:gd name="T59" fmla="*/ 289 h 289"/>
                  <a:gd name="T60" fmla="*/ 106 w 152"/>
                  <a:gd name="T61" fmla="*/ 285 h 2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152" h="289">
                    <a:moveTo>
                      <a:pt x="98" y="285"/>
                    </a:moveTo>
                    <a:cubicBezTo>
                      <a:pt x="98" y="284"/>
                      <a:pt x="98" y="283"/>
                      <a:pt x="98" y="281"/>
                    </a:cubicBezTo>
                    <a:cubicBezTo>
                      <a:pt x="89" y="284"/>
                      <a:pt x="71" y="276"/>
                      <a:pt x="69" y="285"/>
                    </a:cubicBezTo>
                    <a:cubicBezTo>
                      <a:pt x="51" y="269"/>
                      <a:pt x="0" y="258"/>
                      <a:pt x="29" y="213"/>
                    </a:cubicBezTo>
                    <a:cubicBezTo>
                      <a:pt x="41" y="212"/>
                      <a:pt x="40" y="207"/>
                      <a:pt x="53" y="201"/>
                    </a:cubicBezTo>
                    <a:cubicBezTo>
                      <a:pt x="50" y="183"/>
                      <a:pt x="63" y="181"/>
                      <a:pt x="65" y="169"/>
                    </a:cubicBezTo>
                    <a:cubicBezTo>
                      <a:pt x="72" y="168"/>
                      <a:pt x="72" y="173"/>
                      <a:pt x="77" y="173"/>
                    </a:cubicBezTo>
                    <a:cubicBezTo>
                      <a:pt x="69" y="165"/>
                      <a:pt x="78" y="160"/>
                      <a:pt x="81" y="153"/>
                    </a:cubicBezTo>
                    <a:cubicBezTo>
                      <a:pt x="82" y="142"/>
                      <a:pt x="71" y="148"/>
                      <a:pt x="65" y="141"/>
                    </a:cubicBezTo>
                    <a:cubicBezTo>
                      <a:pt x="56" y="128"/>
                      <a:pt x="71" y="133"/>
                      <a:pt x="57" y="129"/>
                    </a:cubicBezTo>
                    <a:cubicBezTo>
                      <a:pt x="56" y="128"/>
                      <a:pt x="47" y="126"/>
                      <a:pt x="45" y="125"/>
                    </a:cubicBezTo>
                    <a:cubicBezTo>
                      <a:pt x="41" y="122"/>
                      <a:pt x="44" y="116"/>
                      <a:pt x="41" y="113"/>
                    </a:cubicBezTo>
                    <a:cubicBezTo>
                      <a:pt x="36" y="105"/>
                      <a:pt x="24" y="106"/>
                      <a:pt x="21" y="97"/>
                    </a:cubicBezTo>
                    <a:cubicBezTo>
                      <a:pt x="22" y="79"/>
                      <a:pt x="37" y="68"/>
                      <a:pt x="21" y="56"/>
                    </a:cubicBezTo>
                    <a:cubicBezTo>
                      <a:pt x="22" y="44"/>
                      <a:pt x="33" y="37"/>
                      <a:pt x="37" y="28"/>
                    </a:cubicBezTo>
                    <a:cubicBezTo>
                      <a:pt x="42" y="18"/>
                      <a:pt x="36" y="6"/>
                      <a:pt x="45" y="0"/>
                    </a:cubicBezTo>
                    <a:cubicBezTo>
                      <a:pt x="50" y="1"/>
                      <a:pt x="48" y="4"/>
                      <a:pt x="45" y="4"/>
                    </a:cubicBezTo>
                    <a:cubicBezTo>
                      <a:pt x="58" y="7"/>
                      <a:pt x="60" y="3"/>
                      <a:pt x="77" y="8"/>
                    </a:cubicBezTo>
                    <a:cubicBezTo>
                      <a:pt x="77" y="8"/>
                      <a:pt x="89" y="11"/>
                      <a:pt x="90" y="12"/>
                    </a:cubicBezTo>
                    <a:cubicBezTo>
                      <a:pt x="90" y="13"/>
                      <a:pt x="89" y="20"/>
                      <a:pt x="90" y="20"/>
                    </a:cubicBezTo>
                    <a:cubicBezTo>
                      <a:pt x="92" y="21"/>
                      <a:pt x="97" y="15"/>
                      <a:pt x="102" y="16"/>
                    </a:cubicBezTo>
                    <a:cubicBezTo>
                      <a:pt x="105" y="17"/>
                      <a:pt x="121" y="27"/>
                      <a:pt x="130" y="28"/>
                    </a:cubicBezTo>
                    <a:cubicBezTo>
                      <a:pt x="134" y="64"/>
                      <a:pt x="105" y="68"/>
                      <a:pt x="114" y="109"/>
                    </a:cubicBezTo>
                    <a:cubicBezTo>
                      <a:pt x="126" y="111"/>
                      <a:pt x="128" y="101"/>
                      <a:pt x="142" y="105"/>
                    </a:cubicBezTo>
                    <a:cubicBezTo>
                      <a:pt x="152" y="119"/>
                      <a:pt x="143" y="140"/>
                      <a:pt x="142" y="157"/>
                    </a:cubicBezTo>
                    <a:cubicBezTo>
                      <a:pt x="141" y="173"/>
                      <a:pt x="149" y="189"/>
                      <a:pt x="138" y="197"/>
                    </a:cubicBezTo>
                    <a:cubicBezTo>
                      <a:pt x="143" y="199"/>
                      <a:pt x="148" y="200"/>
                      <a:pt x="142" y="213"/>
                    </a:cubicBezTo>
                    <a:cubicBezTo>
                      <a:pt x="141" y="215"/>
                      <a:pt x="133" y="219"/>
                      <a:pt x="130" y="225"/>
                    </a:cubicBezTo>
                    <a:cubicBezTo>
                      <a:pt x="124" y="237"/>
                      <a:pt x="130" y="254"/>
                      <a:pt x="114" y="257"/>
                    </a:cubicBezTo>
                    <a:cubicBezTo>
                      <a:pt x="117" y="274"/>
                      <a:pt x="114" y="271"/>
                      <a:pt x="114" y="289"/>
                    </a:cubicBezTo>
                    <a:cubicBezTo>
                      <a:pt x="110" y="289"/>
                      <a:pt x="110" y="285"/>
                      <a:pt x="106" y="28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6" name="Freeform 212">
                <a:extLst>
                  <a:ext uri="{FF2B5EF4-FFF2-40B4-BE49-F238E27FC236}">
                    <a16:creationId xmlns:a16="http://schemas.microsoft.com/office/drawing/2014/main" id="{ACF139C0-BFB1-431B-894C-6D44537224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67" y="1980"/>
                <a:ext cx="84" cy="183"/>
              </a:xfrm>
              <a:custGeom>
                <a:avLst/>
                <a:gdLst>
                  <a:gd name="T0" fmla="*/ 93 w 136"/>
                  <a:gd name="T1" fmla="*/ 293 h 296"/>
                  <a:gd name="T2" fmla="*/ 90 w 136"/>
                  <a:gd name="T3" fmla="*/ 286 h 296"/>
                  <a:gd name="T4" fmla="*/ 96 w 136"/>
                  <a:gd name="T5" fmla="*/ 279 h 296"/>
                  <a:gd name="T6" fmla="*/ 97 w 136"/>
                  <a:gd name="T7" fmla="*/ 258 h 296"/>
                  <a:gd name="T8" fmla="*/ 121 w 136"/>
                  <a:gd name="T9" fmla="*/ 217 h 296"/>
                  <a:gd name="T10" fmla="*/ 122 w 136"/>
                  <a:gd name="T11" fmla="*/ 203 h 296"/>
                  <a:gd name="T12" fmla="*/ 124 w 136"/>
                  <a:gd name="T13" fmla="*/ 176 h 296"/>
                  <a:gd name="T14" fmla="*/ 124 w 136"/>
                  <a:gd name="T15" fmla="*/ 110 h 296"/>
                  <a:gd name="T16" fmla="*/ 95 w 136"/>
                  <a:gd name="T17" fmla="*/ 114 h 296"/>
                  <a:gd name="T18" fmla="*/ 111 w 136"/>
                  <a:gd name="T19" fmla="*/ 33 h 296"/>
                  <a:gd name="T20" fmla="*/ 79 w 136"/>
                  <a:gd name="T21" fmla="*/ 24 h 296"/>
                  <a:gd name="T22" fmla="*/ 71 w 136"/>
                  <a:gd name="T23" fmla="*/ 17 h 296"/>
                  <a:gd name="T24" fmla="*/ 41 w 136"/>
                  <a:gd name="T25" fmla="*/ 11 h 296"/>
                  <a:gd name="T26" fmla="*/ 26 w 136"/>
                  <a:gd name="T27" fmla="*/ 19 h 296"/>
                  <a:gd name="T28" fmla="*/ 8 w 136"/>
                  <a:gd name="T29" fmla="*/ 58 h 296"/>
                  <a:gd name="T30" fmla="*/ 17 w 136"/>
                  <a:gd name="T31" fmla="*/ 107 h 296"/>
                  <a:gd name="T32" fmla="*/ 31 w 136"/>
                  <a:gd name="T33" fmla="*/ 125 h 296"/>
                  <a:gd name="T34" fmla="*/ 50 w 136"/>
                  <a:gd name="T35" fmla="*/ 133 h 296"/>
                  <a:gd name="T36" fmla="*/ 59 w 136"/>
                  <a:gd name="T37" fmla="*/ 146 h 296"/>
                  <a:gd name="T38" fmla="*/ 64 w 136"/>
                  <a:gd name="T39" fmla="*/ 163 h 296"/>
                  <a:gd name="T40" fmla="*/ 61 w 136"/>
                  <a:gd name="T41" fmla="*/ 179 h 296"/>
                  <a:gd name="T42" fmla="*/ 45 w 136"/>
                  <a:gd name="T43" fmla="*/ 185 h 296"/>
                  <a:gd name="T44" fmla="*/ 39 w 136"/>
                  <a:gd name="T45" fmla="*/ 206 h 296"/>
                  <a:gd name="T46" fmla="*/ 8 w 136"/>
                  <a:gd name="T47" fmla="*/ 246 h 296"/>
                  <a:gd name="T48" fmla="*/ 70 w 136"/>
                  <a:gd name="T49" fmla="*/ 282 h 296"/>
                  <a:gd name="T50" fmla="*/ 84 w 136"/>
                  <a:gd name="T51" fmla="*/ 288 h 296"/>
                  <a:gd name="T52" fmla="*/ 69 w 136"/>
                  <a:gd name="T53" fmla="*/ 287 h 296"/>
                  <a:gd name="T54" fmla="*/ 52 w 136"/>
                  <a:gd name="T55" fmla="*/ 291 h 296"/>
                  <a:gd name="T56" fmla="*/ 11 w 136"/>
                  <a:gd name="T57" fmla="*/ 215 h 296"/>
                  <a:gd name="T58" fmla="*/ 25 w 136"/>
                  <a:gd name="T59" fmla="*/ 208 h 296"/>
                  <a:gd name="T60" fmla="*/ 47 w 136"/>
                  <a:gd name="T61" fmla="*/ 171 h 296"/>
                  <a:gd name="T62" fmla="*/ 55 w 136"/>
                  <a:gd name="T63" fmla="*/ 170 h 296"/>
                  <a:gd name="T64" fmla="*/ 58 w 136"/>
                  <a:gd name="T65" fmla="*/ 151 h 296"/>
                  <a:gd name="T66" fmla="*/ 40 w 136"/>
                  <a:gd name="T67" fmla="*/ 134 h 296"/>
                  <a:gd name="T68" fmla="*/ 24 w 136"/>
                  <a:gd name="T69" fmla="*/ 122 h 296"/>
                  <a:gd name="T70" fmla="*/ 3 w 136"/>
                  <a:gd name="T71" fmla="*/ 100 h 296"/>
                  <a:gd name="T72" fmla="*/ 7 w 136"/>
                  <a:gd name="T73" fmla="*/ 82 h 296"/>
                  <a:gd name="T74" fmla="*/ 2 w 136"/>
                  <a:gd name="T75" fmla="*/ 59 h 296"/>
                  <a:gd name="T76" fmla="*/ 20 w 136"/>
                  <a:gd name="T77" fmla="*/ 19 h 296"/>
                  <a:gd name="T78" fmla="*/ 30 w 136"/>
                  <a:gd name="T79" fmla="*/ 0 h 296"/>
                  <a:gd name="T80" fmla="*/ 62 w 136"/>
                  <a:gd name="T81" fmla="*/ 8 h 296"/>
                  <a:gd name="T82" fmla="*/ 62 w 136"/>
                  <a:gd name="T83" fmla="*/ 9 h 296"/>
                  <a:gd name="T84" fmla="*/ 86 w 136"/>
                  <a:gd name="T85" fmla="*/ 16 h 296"/>
                  <a:gd name="T86" fmla="*/ 116 w 136"/>
                  <a:gd name="T87" fmla="*/ 29 h 296"/>
                  <a:gd name="T88" fmla="*/ 100 w 136"/>
                  <a:gd name="T89" fmla="*/ 109 h 296"/>
                  <a:gd name="T90" fmla="*/ 127 w 136"/>
                  <a:gd name="T91" fmla="*/ 105 h 296"/>
                  <a:gd name="T92" fmla="*/ 129 w 136"/>
                  <a:gd name="T93" fmla="*/ 160 h 296"/>
                  <a:gd name="T94" fmla="*/ 131 w 136"/>
                  <a:gd name="T95" fmla="*/ 203 h 296"/>
                  <a:gd name="T96" fmla="*/ 116 w 136"/>
                  <a:gd name="T97" fmla="*/ 229 h 296"/>
                  <a:gd name="T98" fmla="*/ 101 w 136"/>
                  <a:gd name="T99" fmla="*/ 279 h 2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</a:cxnLst>
                <a:rect l="0" t="0" r="r" b="b"/>
                <a:pathLst>
                  <a:path w="136" h="296">
                    <a:moveTo>
                      <a:pt x="100" y="296"/>
                    </a:moveTo>
                    <a:cubicBezTo>
                      <a:pt x="97" y="295"/>
                      <a:pt x="97" y="295"/>
                      <a:pt x="97" y="295"/>
                    </a:cubicBezTo>
                    <a:cubicBezTo>
                      <a:pt x="95" y="295"/>
                      <a:pt x="94" y="294"/>
                      <a:pt x="93" y="293"/>
                    </a:cubicBezTo>
                    <a:cubicBezTo>
                      <a:pt x="91" y="292"/>
                      <a:pt x="91" y="291"/>
                      <a:pt x="90" y="291"/>
                    </a:cubicBezTo>
                    <a:cubicBezTo>
                      <a:pt x="90" y="291"/>
                      <a:pt x="90" y="291"/>
                      <a:pt x="90" y="291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2" y="286"/>
                      <a:pt x="94" y="287"/>
                      <a:pt x="95" y="288"/>
                    </a:cubicBezTo>
                    <a:cubicBezTo>
                      <a:pt x="95" y="284"/>
                      <a:pt x="96" y="281"/>
                      <a:pt x="96" y="279"/>
                    </a:cubicBezTo>
                    <a:cubicBezTo>
                      <a:pt x="97" y="273"/>
                      <a:pt x="97" y="271"/>
                      <a:pt x="95" y="261"/>
                    </a:cubicBezTo>
                    <a:cubicBezTo>
                      <a:pt x="94" y="258"/>
                      <a:pt x="94" y="258"/>
                      <a:pt x="94" y="258"/>
                    </a:cubicBezTo>
                    <a:cubicBezTo>
                      <a:pt x="97" y="258"/>
                      <a:pt x="97" y="258"/>
                      <a:pt x="97" y="258"/>
                    </a:cubicBezTo>
                    <a:cubicBezTo>
                      <a:pt x="105" y="256"/>
                      <a:pt x="107" y="250"/>
                      <a:pt x="108" y="240"/>
                    </a:cubicBezTo>
                    <a:cubicBezTo>
                      <a:pt x="109" y="236"/>
                      <a:pt x="109" y="231"/>
                      <a:pt x="111" y="227"/>
                    </a:cubicBezTo>
                    <a:cubicBezTo>
                      <a:pt x="113" y="222"/>
                      <a:pt x="118" y="219"/>
                      <a:pt x="121" y="217"/>
                    </a:cubicBezTo>
                    <a:cubicBezTo>
                      <a:pt x="122" y="216"/>
                      <a:pt x="123" y="215"/>
                      <a:pt x="123" y="215"/>
                    </a:cubicBezTo>
                    <a:cubicBezTo>
                      <a:pt x="126" y="209"/>
                      <a:pt x="126" y="206"/>
                      <a:pt x="126" y="205"/>
                    </a:cubicBezTo>
                    <a:cubicBezTo>
                      <a:pt x="125" y="204"/>
                      <a:pt x="124" y="204"/>
                      <a:pt x="122" y="203"/>
                    </a:cubicBezTo>
                    <a:cubicBezTo>
                      <a:pt x="116" y="201"/>
                      <a:pt x="116" y="201"/>
                      <a:pt x="116" y="201"/>
                    </a:cubicBezTo>
                    <a:cubicBezTo>
                      <a:pt x="120" y="198"/>
                      <a:pt x="120" y="198"/>
                      <a:pt x="120" y="198"/>
                    </a:cubicBezTo>
                    <a:cubicBezTo>
                      <a:pt x="126" y="194"/>
                      <a:pt x="126" y="187"/>
                      <a:pt x="124" y="176"/>
                    </a:cubicBezTo>
                    <a:cubicBezTo>
                      <a:pt x="123" y="170"/>
                      <a:pt x="123" y="165"/>
                      <a:pt x="123" y="160"/>
                    </a:cubicBezTo>
                    <a:cubicBezTo>
                      <a:pt x="123" y="155"/>
                      <a:pt x="124" y="149"/>
                      <a:pt x="125" y="144"/>
                    </a:cubicBezTo>
                    <a:cubicBezTo>
                      <a:pt x="128" y="132"/>
                      <a:pt x="130" y="119"/>
                      <a:pt x="124" y="110"/>
                    </a:cubicBezTo>
                    <a:cubicBezTo>
                      <a:pt x="118" y="109"/>
                      <a:pt x="115" y="110"/>
                      <a:pt x="112" y="112"/>
                    </a:cubicBezTo>
                    <a:cubicBezTo>
                      <a:pt x="108" y="113"/>
                      <a:pt x="104" y="115"/>
                      <a:pt x="97" y="114"/>
                    </a:cubicBezTo>
                    <a:cubicBezTo>
                      <a:pt x="95" y="114"/>
                      <a:pt x="95" y="114"/>
                      <a:pt x="95" y="114"/>
                    </a:cubicBezTo>
                    <a:cubicBezTo>
                      <a:pt x="95" y="112"/>
                      <a:pt x="95" y="112"/>
                      <a:pt x="95" y="112"/>
                    </a:cubicBezTo>
                    <a:cubicBezTo>
                      <a:pt x="90" y="89"/>
                      <a:pt x="96" y="78"/>
                      <a:pt x="103" y="66"/>
                    </a:cubicBezTo>
                    <a:cubicBezTo>
                      <a:pt x="108" y="57"/>
                      <a:pt x="112" y="48"/>
                      <a:pt x="111" y="33"/>
                    </a:cubicBezTo>
                    <a:cubicBezTo>
                      <a:pt x="106" y="32"/>
                      <a:pt x="99" y="29"/>
                      <a:pt x="94" y="26"/>
                    </a:cubicBezTo>
                    <a:cubicBezTo>
                      <a:pt x="90" y="24"/>
                      <a:pt x="86" y="22"/>
                      <a:pt x="85" y="22"/>
                    </a:cubicBezTo>
                    <a:cubicBezTo>
                      <a:pt x="83" y="22"/>
                      <a:pt x="81" y="23"/>
                      <a:pt x="79" y="24"/>
                    </a:cubicBezTo>
                    <a:cubicBezTo>
                      <a:pt x="77" y="25"/>
                      <a:pt x="75" y="26"/>
                      <a:pt x="73" y="26"/>
                    </a:cubicBezTo>
                    <a:cubicBezTo>
                      <a:pt x="70" y="25"/>
                      <a:pt x="70" y="22"/>
                      <a:pt x="71" y="19"/>
                    </a:cubicBezTo>
                    <a:cubicBezTo>
                      <a:pt x="71" y="18"/>
                      <a:pt x="71" y="18"/>
                      <a:pt x="71" y="17"/>
                    </a:cubicBezTo>
                    <a:cubicBezTo>
                      <a:pt x="69" y="16"/>
                      <a:pt x="64" y="15"/>
                      <a:pt x="61" y="14"/>
                    </a:cubicBezTo>
                    <a:cubicBezTo>
                      <a:pt x="61" y="14"/>
                      <a:pt x="61" y="14"/>
                      <a:pt x="61" y="14"/>
                    </a:cubicBezTo>
                    <a:cubicBezTo>
                      <a:pt x="51" y="11"/>
                      <a:pt x="46" y="11"/>
                      <a:pt x="41" y="11"/>
                    </a:cubicBezTo>
                    <a:cubicBezTo>
                      <a:pt x="38" y="11"/>
                      <a:pt x="34" y="11"/>
                      <a:pt x="29" y="10"/>
                    </a:cubicBezTo>
                    <a:cubicBezTo>
                      <a:pt x="29" y="7"/>
                      <a:pt x="29" y="7"/>
                      <a:pt x="29" y="7"/>
                    </a:cubicBezTo>
                    <a:cubicBezTo>
                      <a:pt x="26" y="9"/>
                      <a:pt x="26" y="13"/>
                      <a:pt x="26" y="19"/>
                    </a:cubicBezTo>
                    <a:cubicBezTo>
                      <a:pt x="26" y="23"/>
                      <a:pt x="26" y="28"/>
                      <a:pt x="24" y="32"/>
                    </a:cubicBezTo>
                    <a:cubicBezTo>
                      <a:pt x="22" y="36"/>
                      <a:pt x="19" y="40"/>
                      <a:pt x="17" y="43"/>
                    </a:cubicBezTo>
                    <a:cubicBezTo>
                      <a:pt x="13" y="48"/>
                      <a:pt x="9" y="52"/>
                      <a:pt x="8" y="58"/>
                    </a:cubicBezTo>
                    <a:cubicBezTo>
                      <a:pt x="18" y="67"/>
                      <a:pt x="15" y="76"/>
                      <a:pt x="12" y="84"/>
                    </a:cubicBezTo>
                    <a:cubicBezTo>
                      <a:pt x="10" y="89"/>
                      <a:pt x="8" y="94"/>
                      <a:pt x="8" y="99"/>
                    </a:cubicBezTo>
                    <a:cubicBezTo>
                      <a:pt x="9" y="103"/>
                      <a:pt x="12" y="105"/>
                      <a:pt x="17" y="107"/>
                    </a:cubicBezTo>
                    <a:cubicBezTo>
                      <a:pt x="21" y="108"/>
                      <a:pt x="25" y="110"/>
                      <a:pt x="27" y="114"/>
                    </a:cubicBezTo>
                    <a:cubicBezTo>
                      <a:pt x="29" y="116"/>
                      <a:pt x="30" y="119"/>
                      <a:pt x="30" y="121"/>
                    </a:cubicBezTo>
                    <a:cubicBezTo>
                      <a:pt x="30" y="124"/>
                      <a:pt x="30" y="125"/>
                      <a:pt x="31" y="125"/>
                    </a:cubicBezTo>
                    <a:cubicBezTo>
                      <a:pt x="32" y="126"/>
                      <a:pt x="38" y="128"/>
                      <a:pt x="40" y="128"/>
                    </a:cubicBezTo>
                    <a:cubicBezTo>
                      <a:pt x="41" y="129"/>
                      <a:pt x="42" y="129"/>
                      <a:pt x="42" y="129"/>
                    </a:cubicBezTo>
                    <a:cubicBezTo>
                      <a:pt x="49" y="131"/>
                      <a:pt x="49" y="132"/>
                      <a:pt x="50" y="133"/>
                    </a:cubicBezTo>
                    <a:cubicBezTo>
                      <a:pt x="50" y="135"/>
                      <a:pt x="49" y="136"/>
                      <a:pt x="49" y="137"/>
                    </a:cubicBezTo>
                    <a:cubicBezTo>
                      <a:pt x="49" y="137"/>
                      <a:pt x="49" y="138"/>
                      <a:pt x="52" y="142"/>
                    </a:cubicBezTo>
                    <a:cubicBezTo>
                      <a:pt x="53" y="145"/>
                      <a:pt x="56" y="145"/>
                      <a:pt x="59" y="146"/>
                    </a:cubicBezTo>
                    <a:cubicBezTo>
                      <a:pt x="63" y="147"/>
                      <a:pt x="69" y="148"/>
                      <a:pt x="68" y="156"/>
                    </a:cubicBezTo>
                    <a:cubicBezTo>
                      <a:pt x="68" y="157"/>
                      <a:pt x="68" y="157"/>
                      <a:pt x="68" y="157"/>
                    </a:cubicBezTo>
                    <a:cubicBezTo>
                      <a:pt x="67" y="159"/>
                      <a:pt x="65" y="161"/>
                      <a:pt x="64" y="163"/>
                    </a:cubicBezTo>
                    <a:cubicBezTo>
                      <a:pt x="60" y="167"/>
                      <a:pt x="59" y="169"/>
                      <a:pt x="63" y="174"/>
                    </a:cubicBezTo>
                    <a:cubicBezTo>
                      <a:pt x="69" y="179"/>
                      <a:pt x="69" y="179"/>
                      <a:pt x="69" y="179"/>
                    </a:cubicBezTo>
                    <a:cubicBezTo>
                      <a:pt x="61" y="179"/>
                      <a:pt x="61" y="179"/>
                      <a:pt x="61" y="179"/>
                    </a:cubicBezTo>
                    <a:cubicBezTo>
                      <a:pt x="58" y="179"/>
                      <a:pt x="56" y="177"/>
                      <a:pt x="55" y="176"/>
                    </a:cubicBezTo>
                    <a:cubicBezTo>
                      <a:pt x="54" y="175"/>
                      <a:pt x="53" y="175"/>
                      <a:pt x="52" y="174"/>
                    </a:cubicBezTo>
                    <a:cubicBezTo>
                      <a:pt x="50" y="179"/>
                      <a:pt x="48" y="182"/>
                      <a:pt x="45" y="185"/>
                    </a:cubicBezTo>
                    <a:cubicBezTo>
                      <a:pt x="42" y="189"/>
                      <a:pt x="38" y="194"/>
                      <a:pt x="40" y="204"/>
                    </a:cubicBezTo>
                    <a:cubicBezTo>
                      <a:pt x="40" y="206"/>
                      <a:pt x="40" y="206"/>
                      <a:pt x="40" y="206"/>
                    </a:cubicBezTo>
                    <a:cubicBezTo>
                      <a:pt x="39" y="206"/>
                      <a:pt x="39" y="206"/>
                      <a:pt x="39" y="206"/>
                    </a:cubicBezTo>
                    <a:cubicBezTo>
                      <a:pt x="34" y="209"/>
                      <a:pt x="31" y="211"/>
                      <a:pt x="28" y="213"/>
                    </a:cubicBezTo>
                    <a:cubicBezTo>
                      <a:pt x="24" y="216"/>
                      <a:pt x="21" y="218"/>
                      <a:pt x="15" y="219"/>
                    </a:cubicBezTo>
                    <a:cubicBezTo>
                      <a:pt x="8" y="229"/>
                      <a:pt x="6" y="238"/>
                      <a:pt x="8" y="246"/>
                    </a:cubicBezTo>
                    <a:cubicBezTo>
                      <a:pt x="11" y="259"/>
                      <a:pt x="25" y="268"/>
                      <a:pt x="38" y="275"/>
                    </a:cubicBezTo>
                    <a:cubicBezTo>
                      <a:pt x="43" y="278"/>
                      <a:pt x="48" y="281"/>
                      <a:pt x="52" y="284"/>
                    </a:cubicBezTo>
                    <a:cubicBezTo>
                      <a:pt x="56" y="280"/>
                      <a:pt x="64" y="281"/>
                      <a:pt x="70" y="282"/>
                    </a:cubicBezTo>
                    <a:cubicBezTo>
                      <a:pt x="74" y="282"/>
                      <a:pt x="78" y="283"/>
                      <a:pt x="81" y="282"/>
                    </a:cubicBezTo>
                    <a:cubicBezTo>
                      <a:pt x="84" y="281"/>
                      <a:pt x="84" y="281"/>
                      <a:pt x="84" y="281"/>
                    </a:cubicBezTo>
                    <a:cubicBezTo>
                      <a:pt x="84" y="288"/>
                      <a:pt x="84" y="288"/>
                      <a:pt x="84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6" y="288"/>
                      <a:pt x="72" y="287"/>
                      <a:pt x="69" y="287"/>
                    </a:cubicBezTo>
                    <a:cubicBezTo>
                      <a:pt x="62" y="286"/>
                      <a:pt x="57" y="286"/>
                      <a:pt x="56" y="289"/>
                    </a:cubicBezTo>
                    <a:cubicBezTo>
                      <a:pt x="55" y="294"/>
                      <a:pt x="55" y="294"/>
                      <a:pt x="55" y="294"/>
                    </a:cubicBezTo>
                    <a:cubicBezTo>
                      <a:pt x="52" y="291"/>
                      <a:pt x="52" y="291"/>
                      <a:pt x="52" y="291"/>
                    </a:cubicBezTo>
                    <a:cubicBezTo>
                      <a:pt x="48" y="287"/>
                      <a:pt x="42" y="283"/>
                      <a:pt x="35" y="280"/>
                    </a:cubicBezTo>
                    <a:cubicBezTo>
                      <a:pt x="22" y="272"/>
                      <a:pt x="6" y="263"/>
                      <a:pt x="2" y="247"/>
                    </a:cubicBezTo>
                    <a:cubicBezTo>
                      <a:pt x="0" y="238"/>
                      <a:pt x="3" y="227"/>
                      <a:pt x="11" y="215"/>
                    </a:cubicBezTo>
                    <a:cubicBezTo>
                      <a:pt x="12" y="213"/>
                      <a:pt x="12" y="213"/>
                      <a:pt x="12" y="213"/>
                    </a:cubicBezTo>
                    <a:cubicBezTo>
                      <a:pt x="13" y="213"/>
                      <a:pt x="13" y="213"/>
                      <a:pt x="13" y="213"/>
                    </a:cubicBezTo>
                    <a:cubicBezTo>
                      <a:pt x="19" y="213"/>
                      <a:pt x="21" y="211"/>
                      <a:pt x="25" y="208"/>
                    </a:cubicBezTo>
                    <a:cubicBezTo>
                      <a:pt x="27" y="207"/>
                      <a:pt x="30" y="205"/>
                      <a:pt x="34" y="202"/>
                    </a:cubicBezTo>
                    <a:cubicBezTo>
                      <a:pt x="33" y="191"/>
                      <a:pt x="37" y="186"/>
                      <a:pt x="41" y="181"/>
                    </a:cubicBezTo>
                    <a:cubicBezTo>
                      <a:pt x="44" y="178"/>
                      <a:pt x="46" y="175"/>
                      <a:pt x="47" y="171"/>
                    </a:cubicBezTo>
                    <a:cubicBezTo>
                      <a:pt x="47" y="169"/>
                      <a:pt x="47" y="169"/>
                      <a:pt x="47" y="169"/>
                    </a:cubicBezTo>
                    <a:cubicBezTo>
                      <a:pt x="49" y="169"/>
                      <a:pt x="49" y="169"/>
                      <a:pt x="49" y="169"/>
                    </a:cubicBezTo>
                    <a:cubicBezTo>
                      <a:pt x="52" y="169"/>
                      <a:pt x="54" y="169"/>
                      <a:pt x="55" y="170"/>
                    </a:cubicBezTo>
                    <a:cubicBezTo>
                      <a:pt x="55" y="166"/>
                      <a:pt x="58" y="162"/>
                      <a:pt x="60" y="159"/>
                    </a:cubicBezTo>
                    <a:cubicBezTo>
                      <a:pt x="61" y="158"/>
                      <a:pt x="62" y="157"/>
                      <a:pt x="63" y="155"/>
                    </a:cubicBezTo>
                    <a:cubicBezTo>
                      <a:pt x="63" y="152"/>
                      <a:pt x="62" y="152"/>
                      <a:pt x="58" y="151"/>
                    </a:cubicBezTo>
                    <a:cubicBezTo>
                      <a:pt x="55" y="150"/>
                      <a:pt x="50" y="150"/>
                      <a:pt x="47" y="145"/>
                    </a:cubicBezTo>
                    <a:cubicBezTo>
                      <a:pt x="44" y="141"/>
                      <a:pt x="43" y="138"/>
                      <a:pt x="44" y="135"/>
                    </a:cubicBezTo>
                    <a:cubicBezTo>
                      <a:pt x="43" y="135"/>
                      <a:pt x="42" y="135"/>
                      <a:pt x="40" y="134"/>
                    </a:cubicBezTo>
                    <a:cubicBezTo>
                      <a:pt x="40" y="134"/>
                      <a:pt x="39" y="134"/>
                      <a:pt x="38" y="134"/>
                    </a:cubicBezTo>
                    <a:cubicBezTo>
                      <a:pt x="33" y="132"/>
                      <a:pt x="29" y="131"/>
                      <a:pt x="28" y="130"/>
                    </a:cubicBezTo>
                    <a:cubicBezTo>
                      <a:pt x="25" y="128"/>
                      <a:pt x="24" y="124"/>
                      <a:pt x="24" y="122"/>
                    </a:cubicBezTo>
                    <a:cubicBezTo>
                      <a:pt x="24" y="120"/>
                      <a:pt x="24" y="118"/>
                      <a:pt x="23" y="117"/>
                    </a:cubicBezTo>
                    <a:cubicBezTo>
                      <a:pt x="21" y="115"/>
                      <a:pt x="18" y="113"/>
                      <a:pt x="15" y="112"/>
                    </a:cubicBezTo>
                    <a:cubicBezTo>
                      <a:pt x="10" y="110"/>
                      <a:pt x="4" y="107"/>
                      <a:pt x="3" y="100"/>
                    </a:cubicBezTo>
                    <a:cubicBezTo>
                      <a:pt x="2" y="100"/>
                      <a:pt x="2" y="100"/>
                      <a:pt x="2" y="100"/>
                    </a:cubicBezTo>
                    <a:cubicBezTo>
                      <a:pt x="2" y="99"/>
                      <a:pt x="2" y="99"/>
                      <a:pt x="2" y="99"/>
                    </a:cubicBezTo>
                    <a:cubicBezTo>
                      <a:pt x="3" y="93"/>
                      <a:pt x="5" y="87"/>
                      <a:pt x="7" y="82"/>
                    </a:cubicBezTo>
                    <a:cubicBezTo>
                      <a:pt x="10" y="73"/>
                      <a:pt x="12" y="68"/>
                      <a:pt x="4" y="62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3" y="51"/>
                      <a:pt x="8" y="45"/>
                      <a:pt x="12" y="40"/>
                    </a:cubicBezTo>
                    <a:cubicBezTo>
                      <a:pt x="15" y="36"/>
                      <a:pt x="17" y="33"/>
                      <a:pt x="19" y="30"/>
                    </a:cubicBezTo>
                    <a:cubicBezTo>
                      <a:pt x="20" y="26"/>
                      <a:pt x="20" y="22"/>
                      <a:pt x="20" y="19"/>
                    </a:cubicBezTo>
                    <a:cubicBezTo>
                      <a:pt x="21" y="12"/>
                      <a:pt x="21" y="5"/>
                      <a:pt x="28" y="1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0" y="0"/>
                      <a:pt x="30" y="0"/>
                      <a:pt x="30" y="0"/>
                    </a:cubicBezTo>
                    <a:cubicBezTo>
                      <a:pt x="34" y="1"/>
                      <a:pt x="35" y="4"/>
                      <a:pt x="35" y="5"/>
                    </a:cubicBezTo>
                    <a:cubicBezTo>
                      <a:pt x="37" y="5"/>
                      <a:pt x="39" y="5"/>
                      <a:pt x="41" y="5"/>
                    </a:cubicBezTo>
                    <a:cubicBezTo>
                      <a:pt x="46" y="5"/>
                      <a:pt x="52" y="5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9"/>
                      <a:pt x="62" y="9"/>
                      <a:pt x="62" y="9"/>
                    </a:cubicBezTo>
                    <a:cubicBezTo>
                      <a:pt x="67" y="9"/>
                      <a:pt x="75" y="13"/>
                      <a:pt x="75" y="13"/>
                    </a:cubicBezTo>
                    <a:cubicBezTo>
                      <a:pt x="77" y="14"/>
                      <a:pt x="77" y="16"/>
                      <a:pt x="76" y="19"/>
                    </a:cubicBezTo>
                    <a:cubicBezTo>
                      <a:pt x="79" y="18"/>
                      <a:pt x="82" y="16"/>
                      <a:pt x="86" y="16"/>
                    </a:cubicBezTo>
                    <a:cubicBezTo>
                      <a:pt x="88" y="17"/>
                      <a:pt x="91" y="18"/>
                      <a:pt x="96" y="21"/>
                    </a:cubicBezTo>
                    <a:cubicBezTo>
                      <a:pt x="102" y="24"/>
                      <a:pt x="110" y="28"/>
                      <a:pt x="114" y="28"/>
                    </a:cubicBezTo>
                    <a:cubicBezTo>
                      <a:pt x="116" y="29"/>
                      <a:pt x="116" y="29"/>
                      <a:pt x="116" y="29"/>
                    </a:cubicBezTo>
                    <a:cubicBezTo>
                      <a:pt x="116" y="31"/>
                      <a:pt x="116" y="31"/>
                      <a:pt x="116" y="31"/>
                    </a:cubicBezTo>
                    <a:cubicBezTo>
                      <a:pt x="118" y="49"/>
                      <a:pt x="113" y="59"/>
                      <a:pt x="107" y="69"/>
                    </a:cubicBezTo>
                    <a:cubicBezTo>
                      <a:pt x="102" y="79"/>
                      <a:pt x="96" y="90"/>
                      <a:pt x="100" y="109"/>
                    </a:cubicBezTo>
                    <a:cubicBezTo>
                      <a:pt x="104" y="109"/>
                      <a:pt x="107" y="108"/>
                      <a:pt x="110" y="107"/>
                    </a:cubicBezTo>
                    <a:cubicBezTo>
                      <a:pt x="114" y="105"/>
                      <a:pt x="118" y="103"/>
                      <a:pt x="126" y="105"/>
                    </a:cubicBezTo>
                    <a:cubicBezTo>
                      <a:pt x="127" y="105"/>
                      <a:pt x="127" y="105"/>
                      <a:pt x="127" y="105"/>
                    </a:cubicBezTo>
                    <a:cubicBezTo>
                      <a:pt x="128" y="106"/>
                      <a:pt x="128" y="106"/>
                      <a:pt x="128" y="106"/>
                    </a:cubicBezTo>
                    <a:cubicBezTo>
                      <a:pt x="136" y="117"/>
                      <a:pt x="133" y="132"/>
                      <a:pt x="131" y="145"/>
                    </a:cubicBezTo>
                    <a:cubicBezTo>
                      <a:pt x="130" y="150"/>
                      <a:pt x="129" y="155"/>
                      <a:pt x="129" y="160"/>
                    </a:cubicBezTo>
                    <a:cubicBezTo>
                      <a:pt x="128" y="165"/>
                      <a:pt x="129" y="170"/>
                      <a:pt x="130" y="175"/>
                    </a:cubicBezTo>
                    <a:cubicBezTo>
                      <a:pt x="131" y="184"/>
                      <a:pt x="132" y="193"/>
                      <a:pt x="127" y="199"/>
                    </a:cubicBezTo>
                    <a:cubicBezTo>
                      <a:pt x="128" y="200"/>
                      <a:pt x="130" y="201"/>
                      <a:pt x="131" y="203"/>
                    </a:cubicBezTo>
                    <a:cubicBezTo>
                      <a:pt x="132" y="206"/>
                      <a:pt x="131" y="211"/>
                      <a:pt x="128" y="217"/>
                    </a:cubicBezTo>
                    <a:cubicBezTo>
                      <a:pt x="128" y="219"/>
                      <a:pt x="126" y="220"/>
                      <a:pt x="124" y="221"/>
                    </a:cubicBezTo>
                    <a:cubicBezTo>
                      <a:pt x="122" y="223"/>
                      <a:pt x="118" y="226"/>
                      <a:pt x="116" y="229"/>
                    </a:cubicBezTo>
                    <a:cubicBezTo>
                      <a:pt x="115" y="233"/>
                      <a:pt x="114" y="237"/>
                      <a:pt x="113" y="241"/>
                    </a:cubicBezTo>
                    <a:cubicBezTo>
                      <a:pt x="112" y="249"/>
                      <a:pt x="111" y="259"/>
                      <a:pt x="101" y="262"/>
                    </a:cubicBezTo>
                    <a:cubicBezTo>
                      <a:pt x="102" y="271"/>
                      <a:pt x="102" y="274"/>
                      <a:pt x="101" y="279"/>
                    </a:cubicBezTo>
                    <a:cubicBezTo>
                      <a:pt x="101" y="282"/>
                      <a:pt x="101" y="286"/>
                      <a:pt x="100" y="293"/>
                    </a:cubicBezTo>
                    <a:lnTo>
                      <a:pt x="100" y="29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7" name="Freeform 213">
                <a:extLst>
                  <a:ext uri="{FF2B5EF4-FFF2-40B4-BE49-F238E27FC236}">
                    <a16:creationId xmlns:a16="http://schemas.microsoft.com/office/drawing/2014/main" id="{4BC418D9-D35C-4522-A460-C10BCCBD3D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6" y="2200"/>
                <a:ext cx="10" cy="17"/>
              </a:xfrm>
              <a:custGeom>
                <a:avLst/>
                <a:gdLst>
                  <a:gd name="T0" fmla="*/ 0 w 16"/>
                  <a:gd name="T1" fmla="*/ 13 h 27"/>
                  <a:gd name="T2" fmla="*/ 0 w 16"/>
                  <a:gd name="T3" fmla="*/ 13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6" h="27">
                    <a:moveTo>
                      <a:pt x="0" y="13"/>
                    </a:moveTo>
                    <a:cubicBezTo>
                      <a:pt x="9" y="0"/>
                      <a:pt x="16" y="27"/>
                      <a:pt x="0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8" name="Freeform 214">
                <a:extLst>
                  <a:ext uri="{FF2B5EF4-FFF2-40B4-BE49-F238E27FC236}">
                    <a16:creationId xmlns:a16="http://schemas.microsoft.com/office/drawing/2014/main" id="{2E8529B2-8ECA-4199-93C9-A5E56E3CA1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9" y="2204"/>
                <a:ext cx="4" cy="9"/>
              </a:xfrm>
              <a:custGeom>
                <a:avLst/>
                <a:gdLst>
                  <a:gd name="T0" fmla="*/ 2 w 7"/>
                  <a:gd name="T1" fmla="*/ 14 h 14"/>
                  <a:gd name="T2" fmla="*/ 2 w 7"/>
                  <a:gd name="T3" fmla="*/ 9 h 14"/>
                  <a:gd name="T4" fmla="*/ 2 w 7"/>
                  <a:gd name="T5" fmla="*/ 11 h 14"/>
                  <a:gd name="T6" fmla="*/ 2 w 7"/>
                  <a:gd name="T7" fmla="*/ 9 h 14"/>
                  <a:gd name="T8" fmla="*/ 2 w 7"/>
                  <a:gd name="T9" fmla="*/ 11 h 14"/>
                  <a:gd name="T10" fmla="*/ 2 w 7"/>
                  <a:gd name="T11" fmla="*/ 9 h 14"/>
                  <a:gd name="T12" fmla="*/ 7 w 7"/>
                  <a:gd name="T13" fmla="*/ 9 h 14"/>
                  <a:gd name="T14" fmla="*/ 2 w 7"/>
                  <a:gd name="T15" fmla="*/ 9 h 14"/>
                  <a:gd name="T16" fmla="*/ 2 w 7"/>
                  <a:gd name="T17" fmla="*/ 8 h 14"/>
                  <a:gd name="T18" fmla="*/ 2 w 7"/>
                  <a:gd name="T19" fmla="*/ 8 h 14"/>
                  <a:gd name="T20" fmla="*/ 2 w 7"/>
                  <a:gd name="T21" fmla="*/ 9 h 14"/>
                  <a:gd name="T22" fmla="*/ 2 w 7"/>
                  <a:gd name="T23" fmla="*/ 8 h 14"/>
                  <a:gd name="T24" fmla="*/ 2 w 7"/>
                  <a:gd name="T25" fmla="*/ 9 h 14"/>
                  <a:gd name="T26" fmla="*/ 2 w 7"/>
                  <a:gd name="T27" fmla="*/ 8 h 14"/>
                  <a:gd name="T28" fmla="*/ 2 w 7"/>
                  <a:gd name="T29" fmla="*/ 9 h 14"/>
                  <a:gd name="T30" fmla="*/ 2 w 7"/>
                  <a:gd name="T31" fmla="*/ 9 h 14"/>
                  <a:gd name="T32" fmla="*/ 0 w 7"/>
                  <a:gd name="T33" fmla="*/ 6 h 14"/>
                  <a:gd name="T34" fmla="*/ 0 w 7"/>
                  <a:gd name="T35" fmla="*/ 0 h 14"/>
                  <a:gd name="T36" fmla="*/ 7 w 7"/>
                  <a:gd name="T37" fmla="*/ 9 h 14"/>
                  <a:gd name="T38" fmla="*/ 6 w 7"/>
                  <a:gd name="T39" fmla="*/ 12 h 14"/>
                  <a:gd name="T40" fmla="*/ 2 w 7"/>
                  <a:gd name="T41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7" h="14">
                    <a:moveTo>
                      <a:pt x="2" y="14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7" y="9"/>
                      <a:pt x="7" y="9"/>
                      <a:pt x="7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7"/>
                      <a:pt x="1" y="6"/>
                      <a:pt x="0" y="6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7" y="5"/>
                      <a:pt x="7" y="9"/>
                    </a:cubicBezTo>
                    <a:cubicBezTo>
                      <a:pt x="7" y="10"/>
                      <a:pt x="7" y="11"/>
                      <a:pt x="6" y="12"/>
                    </a:cubicBezTo>
                    <a:cubicBezTo>
                      <a:pt x="5" y="13"/>
                      <a:pt x="4" y="14"/>
                      <a:pt x="2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9" name="Freeform 215">
                <a:extLst>
                  <a:ext uri="{FF2B5EF4-FFF2-40B4-BE49-F238E27FC236}">
                    <a16:creationId xmlns:a16="http://schemas.microsoft.com/office/drawing/2014/main" id="{24CA853C-EC39-44CB-B1EA-9ABB2BB06D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24" y="2129"/>
                <a:ext cx="294" cy="139"/>
              </a:xfrm>
              <a:custGeom>
                <a:avLst/>
                <a:gdLst>
                  <a:gd name="T0" fmla="*/ 313 w 474"/>
                  <a:gd name="T1" fmla="*/ 161 h 225"/>
                  <a:gd name="T2" fmla="*/ 309 w 474"/>
                  <a:gd name="T3" fmla="*/ 153 h 225"/>
                  <a:gd name="T4" fmla="*/ 353 w 474"/>
                  <a:gd name="T5" fmla="*/ 213 h 225"/>
                  <a:gd name="T6" fmla="*/ 301 w 474"/>
                  <a:gd name="T7" fmla="*/ 193 h 225"/>
                  <a:gd name="T8" fmla="*/ 297 w 474"/>
                  <a:gd name="T9" fmla="*/ 205 h 225"/>
                  <a:gd name="T10" fmla="*/ 277 w 474"/>
                  <a:gd name="T11" fmla="*/ 185 h 225"/>
                  <a:gd name="T12" fmla="*/ 265 w 474"/>
                  <a:gd name="T13" fmla="*/ 201 h 225"/>
                  <a:gd name="T14" fmla="*/ 277 w 474"/>
                  <a:gd name="T15" fmla="*/ 129 h 225"/>
                  <a:gd name="T16" fmla="*/ 252 w 474"/>
                  <a:gd name="T17" fmla="*/ 125 h 225"/>
                  <a:gd name="T18" fmla="*/ 232 w 474"/>
                  <a:gd name="T19" fmla="*/ 113 h 225"/>
                  <a:gd name="T20" fmla="*/ 212 w 474"/>
                  <a:gd name="T21" fmla="*/ 113 h 225"/>
                  <a:gd name="T22" fmla="*/ 184 w 474"/>
                  <a:gd name="T23" fmla="*/ 89 h 225"/>
                  <a:gd name="T24" fmla="*/ 167 w 474"/>
                  <a:gd name="T25" fmla="*/ 58 h 225"/>
                  <a:gd name="T26" fmla="*/ 143 w 474"/>
                  <a:gd name="T27" fmla="*/ 52 h 225"/>
                  <a:gd name="T28" fmla="*/ 124 w 474"/>
                  <a:gd name="T29" fmla="*/ 54 h 225"/>
                  <a:gd name="T30" fmla="*/ 108 w 474"/>
                  <a:gd name="T31" fmla="*/ 62 h 225"/>
                  <a:gd name="T32" fmla="*/ 92 w 474"/>
                  <a:gd name="T33" fmla="*/ 79 h 225"/>
                  <a:gd name="T34" fmla="*/ 72 w 474"/>
                  <a:gd name="T35" fmla="*/ 71 h 225"/>
                  <a:gd name="T36" fmla="*/ 66 w 474"/>
                  <a:gd name="T37" fmla="*/ 79 h 225"/>
                  <a:gd name="T38" fmla="*/ 49 w 474"/>
                  <a:gd name="T39" fmla="*/ 95 h 225"/>
                  <a:gd name="T40" fmla="*/ 36 w 474"/>
                  <a:gd name="T41" fmla="*/ 103 h 225"/>
                  <a:gd name="T42" fmla="*/ 26 w 474"/>
                  <a:gd name="T43" fmla="*/ 120 h 225"/>
                  <a:gd name="T44" fmla="*/ 11 w 474"/>
                  <a:gd name="T45" fmla="*/ 136 h 225"/>
                  <a:gd name="T46" fmla="*/ 0 w 474"/>
                  <a:gd name="T47" fmla="*/ 74 h 225"/>
                  <a:gd name="T48" fmla="*/ 180 w 474"/>
                  <a:gd name="T49" fmla="*/ 40 h 225"/>
                  <a:gd name="T50" fmla="*/ 277 w 474"/>
                  <a:gd name="T51" fmla="*/ 20 h 225"/>
                  <a:gd name="T52" fmla="*/ 365 w 474"/>
                  <a:gd name="T53" fmla="*/ 0 h 225"/>
                  <a:gd name="T54" fmla="*/ 369 w 474"/>
                  <a:gd name="T55" fmla="*/ 20 h 225"/>
                  <a:gd name="T56" fmla="*/ 370 w 474"/>
                  <a:gd name="T57" fmla="*/ 23 h 225"/>
                  <a:gd name="T58" fmla="*/ 409 w 474"/>
                  <a:gd name="T59" fmla="*/ 165 h 225"/>
                  <a:gd name="T60" fmla="*/ 474 w 474"/>
                  <a:gd name="T61" fmla="*/ 161 h 225"/>
                  <a:gd name="T62" fmla="*/ 453 w 474"/>
                  <a:gd name="T63" fmla="*/ 209 h 225"/>
                  <a:gd name="T64" fmla="*/ 409 w 474"/>
                  <a:gd name="T65" fmla="*/ 225 h 225"/>
                  <a:gd name="T66" fmla="*/ 417 w 474"/>
                  <a:gd name="T67" fmla="*/ 209 h 225"/>
                  <a:gd name="T68" fmla="*/ 401 w 474"/>
                  <a:gd name="T69" fmla="*/ 205 h 225"/>
                  <a:gd name="T70" fmla="*/ 405 w 474"/>
                  <a:gd name="T71" fmla="*/ 193 h 225"/>
                  <a:gd name="T72" fmla="*/ 397 w 474"/>
                  <a:gd name="T73" fmla="*/ 173 h 225"/>
                  <a:gd name="T74" fmla="*/ 389 w 474"/>
                  <a:gd name="T75" fmla="*/ 185 h 225"/>
                  <a:gd name="T76" fmla="*/ 377 w 474"/>
                  <a:gd name="T77" fmla="*/ 189 h 225"/>
                  <a:gd name="T78" fmla="*/ 357 w 474"/>
                  <a:gd name="T79" fmla="*/ 177 h 225"/>
                  <a:gd name="T80" fmla="*/ 361 w 474"/>
                  <a:gd name="T81" fmla="*/ 153 h 225"/>
                  <a:gd name="T82" fmla="*/ 381 w 474"/>
                  <a:gd name="T83" fmla="*/ 149 h 225"/>
                  <a:gd name="T84" fmla="*/ 361 w 474"/>
                  <a:gd name="T85" fmla="*/ 145 h 225"/>
                  <a:gd name="T86" fmla="*/ 361 w 474"/>
                  <a:gd name="T87" fmla="*/ 117 h 225"/>
                  <a:gd name="T88" fmla="*/ 345 w 474"/>
                  <a:gd name="T89" fmla="*/ 109 h 225"/>
                  <a:gd name="T90" fmla="*/ 349 w 474"/>
                  <a:gd name="T91" fmla="*/ 85 h 225"/>
                  <a:gd name="T92" fmla="*/ 341 w 474"/>
                  <a:gd name="T93" fmla="*/ 85 h 225"/>
                  <a:gd name="T94" fmla="*/ 369 w 474"/>
                  <a:gd name="T95" fmla="*/ 44 h 225"/>
                  <a:gd name="T96" fmla="*/ 362 w 474"/>
                  <a:gd name="T97" fmla="*/ 24 h 225"/>
                  <a:gd name="T98" fmla="*/ 361 w 474"/>
                  <a:gd name="T99" fmla="*/ 20 h 225"/>
                  <a:gd name="T100" fmla="*/ 337 w 474"/>
                  <a:gd name="T101" fmla="*/ 24 h 225"/>
                  <a:gd name="T102" fmla="*/ 341 w 474"/>
                  <a:gd name="T103" fmla="*/ 44 h 225"/>
                  <a:gd name="T104" fmla="*/ 333 w 474"/>
                  <a:gd name="T105" fmla="*/ 36 h 225"/>
                  <a:gd name="T106" fmla="*/ 313 w 474"/>
                  <a:gd name="T107" fmla="*/ 52 h 225"/>
                  <a:gd name="T108" fmla="*/ 313 w 474"/>
                  <a:gd name="T109" fmla="*/ 69 h 225"/>
                  <a:gd name="T110" fmla="*/ 301 w 474"/>
                  <a:gd name="T111" fmla="*/ 65 h 225"/>
                  <a:gd name="T112" fmla="*/ 297 w 474"/>
                  <a:gd name="T113" fmla="*/ 73 h 225"/>
                  <a:gd name="T114" fmla="*/ 313 w 474"/>
                  <a:gd name="T115" fmla="*/ 89 h 225"/>
                  <a:gd name="T116" fmla="*/ 321 w 474"/>
                  <a:gd name="T117" fmla="*/ 161 h 2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474" h="225">
                    <a:moveTo>
                      <a:pt x="313" y="161"/>
                    </a:moveTo>
                    <a:cubicBezTo>
                      <a:pt x="309" y="161"/>
                      <a:pt x="310" y="156"/>
                      <a:pt x="309" y="153"/>
                    </a:cubicBezTo>
                    <a:cubicBezTo>
                      <a:pt x="294" y="186"/>
                      <a:pt x="341" y="193"/>
                      <a:pt x="353" y="213"/>
                    </a:cubicBezTo>
                    <a:cubicBezTo>
                      <a:pt x="342" y="216"/>
                      <a:pt x="303" y="212"/>
                      <a:pt x="301" y="193"/>
                    </a:cubicBezTo>
                    <a:cubicBezTo>
                      <a:pt x="296" y="194"/>
                      <a:pt x="297" y="200"/>
                      <a:pt x="297" y="205"/>
                    </a:cubicBezTo>
                    <a:cubicBezTo>
                      <a:pt x="287" y="202"/>
                      <a:pt x="284" y="191"/>
                      <a:pt x="277" y="185"/>
                    </a:cubicBezTo>
                    <a:cubicBezTo>
                      <a:pt x="266" y="184"/>
                      <a:pt x="263" y="191"/>
                      <a:pt x="265" y="201"/>
                    </a:cubicBezTo>
                    <a:cubicBezTo>
                      <a:pt x="243" y="181"/>
                      <a:pt x="279" y="156"/>
                      <a:pt x="277" y="129"/>
                    </a:cubicBezTo>
                    <a:cubicBezTo>
                      <a:pt x="272" y="115"/>
                      <a:pt x="260" y="126"/>
                      <a:pt x="252" y="125"/>
                    </a:cubicBezTo>
                    <a:cubicBezTo>
                      <a:pt x="244" y="123"/>
                      <a:pt x="241" y="115"/>
                      <a:pt x="232" y="113"/>
                    </a:cubicBezTo>
                    <a:cubicBezTo>
                      <a:pt x="226" y="111"/>
                      <a:pt x="218" y="119"/>
                      <a:pt x="212" y="113"/>
                    </a:cubicBezTo>
                    <a:cubicBezTo>
                      <a:pt x="215" y="93"/>
                      <a:pt x="204" y="86"/>
                      <a:pt x="184" y="89"/>
                    </a:cubicBezTo>
                    <a:cubicBezTo>
                      <a:pt x="178" y="77"/>
                      <a:pt x="168" y="75"/>
                      <a:pt x="167" y="58"/>
                    </a:cubicBezTo>
                    <a:cubicBezTo>
                      <a:pt x="162" y="55"/>
                      <a:pt x="149" y="53"/>
                      <a:pt x="143" y="52"/>
                    </a:cubicBezTo>
                    <a:cubicBezTo>
                      <a:pt x="136" y="52"/>
                      <a:pt x="127" y="48"/>
                      <a:pt x="124" y="54"/>
                    </a:cubicBezTo>
                    <a:cubicBezTo>
                      <a:pt x="121" y="59"/>
                      <a:pt x="111" y="58"/>
                      <a:pt x="108" y="62"/>
                    </a:cubicBezTo>
                    <a:cubicBezTo>
                      <a:pt x="104" y="66"/>
                      <a:pt x="98" y="80"/>
                      <a:pt x="92" y="79"/>
                    </a:cubicBezTo>
                    <a:cubicBezTo>
                      <a:pt x="86" y="77"/>
                      <a:pt x="75" y="70"/>
                      <a:pt x="72" y="71"/>
                    </a:cubicBezTo>
                    <a:cubicBezTo>
                      <a:pt x="70" y="71"/>
                      <a:pt x="68" y="73"/>
                      <a:pt x="66" y="79"/>
                    </a:cubicBezTo>
                    <a:cubicBezTo>
                      <a:pt x="63" y="85"/>
                      <a:pt x="57" y="95"/>
                      <a:pt x="49" y="95"/>
                    </a:cubicBezTo>
                    <a:cubicBezTo>
                      <a:pt x="42" y="96"/>
                      <a:pt x="38" y="98"/>
                      <a:pt x="36" y="103"/>
                    </a:cubicBezTo>
                    <a:cubicBezTo>
                      <a:pt x="34" y="107"/>
                      <a:pt x="31" y="116"/>
                      <a:pt x="26" y="120"/>
                    </a:cubicBezTo>
                    <a:cubicBezTo>
                      <a:pt x="21" y="124"/>
                      <a:pt x="14" y="126"/>
                      <a:pt x="11" y="136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180" y="40"/>
                      <a:pt x="180" y="40"/>
                      <a:pt x="180" y="40"/>
                    </a:cubicBezTo>
                    <a:cubicBezTo>
                      <a:pt x="205" y="35"/>
                      <a:pt x="246" y="27"/>
                      <a:pt x="277" y="20"/>
                    </a:cubicBezTo>
                    <a:cubicBezTo>
                      <a:pt x="297" y="16"/>
                      <a:pt x="334" y="4"/>
                      <a:pt x="365" y="0"/>
                    </a:cubicBezTo>
                    <a:cubicBezTo>
                      <a:pt x="362" y="12"/>
                      <a:pt x="371" y="11"/>
                      <a:pt x="369" y="20"/>
                    </a:cubicBezTo>
                    <a:cubicBezTo>
                      <a:pt x="370" y="23"/>
                      <a:pt x="370" y="23"/>
                      <a:pt x="370" y="23"/>
                    </a:cubicBezTo>
                    <a:cubicBezTo>
                      <a:pt x="384" y="69"/>
                      <a:pt x="393" y="122"/>
                      <a:pt x="409" y="165"/>
                    </a:cubicBezTo>
                    <a:cubicBezTo>
                      <a:pt x="428" y="161"/>
                      <a:pt x="459" y="145"/>
                      <a:pt x="474" y="161"/>
                    </a:cubicBezTo>
                    <a:cubicBezTo>
                      <a:pt x="466" y="176"/>
                      <a:pt x="457" y="190"/>
                      <a:pt x="453" y="209"/>
                    </a:cubicBezTo>
                    <a:cubicBezTo>
                      <a:pt x="435" y="211"/>
                      <a:pt x="429" y="225"/>
                      <a:pt x="409" y="225"/>
                    </a:cubicBezTo>
                    <a:cubicBezTo>
                      <a:pt x="411" y="219"/>
                      <a:pt x="415" y="215"/>
                      <a:pt x="417" y="209"/>
                    </a:cubicBezTo>
                    <a:cubicBezTo>
                      <a:pt x="416" y="206"/>
                      <a:pt x="399" y="199"/>
                      <a:pt x="401" y="205"/>
                    </a:cubicBezTo>
                    <a:cubicBezTo>
                      <a:pt x="389" y="207"/>
                      <a:pt x="405" y="195"/>
                      <a:pt x="405" y="193"/>
                    </a:cubicBezTo>
                    <a:cubicBezTo>
                      <a:pt x="405" y="189"/>
                      <a:pt x="390" y="184"/>
                      <a:pt x="397" y="173"/>
                    </a:cubicBezTo>
                    <a:cubicBezTo>
                      <a:pt x="390" y="171"/>
                      <a:pt x="392" y="183"/>
                      <a:pt x="389" y="185"/>
                    </a:cubicBezTo>
                    <a:cubicBezTo>
                      <a:pt x="388" y="186"/>
                      <a:pt x="378" y="169"/>
                      <a:pt x="377" y="189"/>
                    </a:cubicBezTo>
                    <a:cubicBezTo>
                      <a:pt x="370" y="186"/>
                      <a:pt x="365" y="179"/>
                      <a:pt x="357" y="177"/>
                    </a:cubicBezTo>
                    <a:cubicBezTo>
                      <a:pt x="354" y="165"/>
                      <a:pt x="364" y="165"/>
                      <a:pt x="361" y="153"/>
                    </a:cubicBezTo>
                    <a:cubicBezTo>
                      <a:pt x="374" y="157"/>
                      <a:pt x="372" y="155"/>
                      <a:pt x="381" y="149"/>
                    </a:cubicBezTo>
                    <a:cubicBezTo>
                      <a:pt x="382" y="140"/>
                      <a:pt x="367" y="147"/>
                      <a:pt x="361" y="145"/>
                    </a:cubicBezTo>
                    <a:cubicBezTo>
                      <a:pt x="362" y="133"/>
                      <a:pt x="346" y="120"/>
                      <a:pt x="361" y="117"/>
                    </a:cubicBezTo>
                    <a:cubicBezTo>
                      <a:pt x="360" y="109"/>
                      <a:pt x="347" y="114"/>
                      <a:pt x="345" y="109"/>
                    </a:cubicBezTo>
                    <a:cubicBezTo>
                      <a:pt x="342" y="103"/>
                      <a:pt x="354" y="95"/>
                      <a:pt x="349" y="85"/>
                    </a:cubicBezTo>
                    <a:cubicBezTo>
                      <a:pt x="347" y="81"/>
                      <a:pt x="340" y="80"/>
                      <a:pt x="341" y="85"/>
                    </a:cubicBezTo>
                    <a:cubicBezTo>
                      <a:pt x="338" y="60"/>
                      <a:pt x="337" y="53"/>
                      <a:pt x="369" y="44"/>
                    </a:cubicBezTo>
                    <a:cubicBezTo>
                      <a:pt x="356" y="39"/>
                      <a:pt x="354" y="36"/>
                      <a:pt x="362" y="24"/>
                    </a:cubicBezTo>
                    <a:cubicBezTo>
                      <a:pt x="361" y="20"/>
                      <a:pt x="361" y="20"/>
                      <a:pt x="361" y="20"/>
                    </a:cubicBezTo>
                    <a:cubicBezTo>
                      <a:pt x="355" y="14"/>
                      <a:pt x="345" y="22"/>
                      <a:pt x="337" y="24"/>
                    </a:cubicBezTo>
                    <a:cubicBezTo>
                      <a:pt x="335" y="34"/>
                      <a:pt x="344" y="33"/>
                      <a:pt x="341" y="44"/>
                    </a:cubicBezTo>
                    <a:cubicBezTo>
                      <a:pt x="334" y="46"/>
                      <a:pt x="333" y="41"/>
                      <a:pt x="333" y="36"/>
                    </a:cubicBezTo>
                    <a:cubicBezTo>
                      <a:pt x="321" y="44"/>
                      <a:pt x="326" y="54"/>
                      <a:pt x="313" y="52"/>
                    </a:cubicBezTo>
                    <a:cubicBezTo>
                      <a:pt x="312" y="63"/>
                      <a:pt x="319" y="61"/>
                      <a:pt x="313" y="69"/>
                    </a:cubicBezTo>
                    <a:cubicBezTo>
                      <a:pt x="310" y="66"/>
                      <a:pt x="306" y="64"/>
                      <a:pt x="301" y="65"/>
                    </a:cubicBezTo>
                    <a:cubicBezTo>
                      <a:pt x="305" y="69"/>
                      <a:pt x="304" y="73"/>
                      <a:pt x="297" y="73"/>
                    </a:cubicBezTo>
                    <a:cubicBezTo>
                      <a:pt x="295" y="85"/>
                      <a:pt x="307" y="84"/>
                      <a:pt x="313" y="89"/>
                    </a:cubicBezTo>
                    <a:cubicBezTo>
                      <a:pt x="306" y="112"/>
                      <a:pt x="319" y="135"/>
                      <a:pt x="321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0" name="Freeform 216">
                <a:extLst>
                  <a:ext uri="{FF2B5EF4-FFF2-40B4-BE49-F238E27FC236}">
                    <a16:creationId xmlns:a16="http://schemas.microsoft.com/office/drawing/2014/main" id="{64E86AF0-5C8C-482D-A706-4DF3857472D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622" y="2127"/>
                <a:ext cx="298" cy="143"/>
              </a:xfrm>
              <a:custGeom>
                <a:avLst/>
                <a:gdLst>
                  <a:gd name="T0" fmla="*/ 407 w 480"/>
                  <a:gd name="T1" fmla="*/ 208 h 231"/>
                  <a:gd name="T2" fmla="*/ 405 w 480"/>
                  <a:gd name="T3" fmla="*/ 196 h 231"/>
                  <a:gd name="T4" fmla="*/ 384 w 480"/>
                  <a:gd name="T5" fmla="*/ 185 h 231"/>
                  <a:gd name="T6" fmla="*/ 359 w 480"/>
                  <a:gd name="T7" fmla="*/ 183 h 231"/>
                  <a:gd name="T8" fmla="*/ 360 w 480"/>
                  <a:gd name="T9" fmla="*/ 152 h 231"/>
                  <a:gd name="T10" fmla="*/ 363 w 480"/>
                  <a:gd name="T11" fmla="*/ 150 h 231"/>
                  <a:gd name="T12" fmla="*/ 360 w 480"/>
                  <a:gd name="T13" fmla="*/ 118 h 231"/>
                  <a:gd name="T14" fmla="*/ 347 w 480"/>
                  <a:gd name="T15" fmla="*/ 87 h 231"/>
                  <a:gd name="T16" fmla="*/ 341 w 480"/>
                  <a:gd name="T17" fmla="*/ 87 h 231"/>
                  <a:gd name="T18" fmla="*/ 348 w 480"/>
                  <a:gd name="T19" fmla="*/ 27 h 231"/>
                  <a:gd name="T20" fmla="*/ 344 w 480"/>
                  <a:gd name="T21" fmla="*/ 50 h 231"/>
                  <a:gd name="T22" fmla="*/ 320 w 480"/>
                  <a:gd name="T23" fmla="*/ 63 h 231"/>
                  <a:gd name="T24" fmla="*/ 309 w 480"/>
                  <a:gd name="T25" fmla="*/ 75 h 231"/>
                  <a:gd name="T26" fmla="*/ 318 w 480"/>
                  <a:gd name="T27" fmla="*/ 92 h 231"/>
                  <a:gd name="T28" fmla="*/ 313 w 480"/>
                  <a:gd name="T29" fmla="*/ 93 h 231"/>
                  <a:gd name="T30" fmla="*/ 304 w 480"/>
                  <a:gd name="T31" fmla="*/ 72 h 231"/>
                  <a:gd name="T32" fmla="*/ 316 w 480"/>
                  <a:gd name="T33" fmla="*/ 66 h 231"/>
                  <a:gd name="T34" fmla="*/ 325 w 480"/>
                  <a:gd name="T35" fmla="*/ 48 h 231"/>
                  <a:gd name="T36" fmla="*/ 339 w 480"/>
                  <a:gd name="T37" fmla="*/ 25 h 231"/>
                  <a:gd name="T38" fmla="*/ 367 w 480"/>
                  <a:gd name="T39" fmla="*/ 29 h 231"/>
                  <a:gd name="T40" fmla="*/ 369 w 480"/>
                  <a:gd name="T41" fmla="*/ 23 h 231"/>
                  <a:gd name="T42" fmla="*/ 280 w 480"/>
                  <a:gd name="T43" fmla="*/ 26 h 231"/>
                  <a:gd name="T44" fmla="*/ 172 w 480"/>
                  <a:gd name="T45" fmla="*/ 61 h 231"/>
                  <a:gd name="T46" fmla="*/ 226 w 480"/>
                  <a:gd name="T47" fmla="*/ 114 h 231"/>
                  <a:gd name="T48" fmla="*/ 276 w 480"/>
                  <a:gd name="T49" fmla="*/ 123 h 231"/>
                  <a:gd name="T50" fmla="*/ 268 w 480"/>
                  <a:gd name="T51" fmla="*/ 188 h 231"/>
                  <a:gd name="T52" fmla="*/ 297 w 480"/>
                  <a:gd name="T53" fmla="*/ 204 h 231"/>
                  <a:gd name="T54" fmla="*/ 351 w 480"/>
                  <a:gd name="T55" fmla="*/ 214 h 231"/>
                  <a:gd name="T56" fmla="*/ 315 w 480"/>
                  <a:gd name="T57" fmla="*/ 158 h 231"/>
                  <a:gd name="T58" fmla="*/ 358 w 480"/>
                  <a:gd name="T59" fmla="*/ 215 h 231"/>
                  <a:gd name="T60" fmla="*/ 303 w 480"/>
                  <a:gd name="T61" fmla="*/ 205 h 231"/>
                  <a:gd name="T62" fmla="*/ 278 w 480"/>
                  <a:gd name="T63" fmla="*/ 191 h 231"/>
                  <a:gd name="T64" fmla="*/ 267 w 480"/>
                  <a:gd name="T65" fmla="*/ 164 h 231"/>
                  <a:gd name="T66" fmla="*/ 243 w 480"/>
                  <a:gd name="T67" fmla="*/ 124 h 231"/>
                  <a:gd name="T68" fmla="*/ 213 w 480"/>
                  <a:gd name="T69" fmla="*/ 115 h 231"/>
                  <a:gd name="T70" fmla="*/ 177 w 480"/>
                  <a:gd name="T71" fmla="*/ 83 h 231"/>
                  <a:gd name="T72" fmla="*/ 119 w 480"/>
                  <a:gd name="T73" fmla="*/ 64 h 231"/>
                  <a:gd name="T74" fmla="*/ 76 w 480"/>
                  <a:gd name="T75" fmla="*/ 76 h 231"/>
                  <a:gd name="T76" fmla="*/ 31 w 480"/>
                  <a:gd name="T77" fmla="*/ 125 h 231"/>
                  <a:gd name="T78" fmla="*/ 183 w 480"/>
                  <a:gd name="T79" fmla="*/ 41 h 231"/>
                  <a:gd name="T80" fmla="*/ 371 w 480"/>
                  <a:gd name="T81" fmla="*/ 4 h 231"/>
                  <a:gd name="T82" fmla="*/ 414 w 480"/>
                  <a:gd name="T83" fmla="*/ 165 h 231"/>
                  <a:gd name="T84" fmla="*/ 475 w 480"/>
                  <a:gd name="T85" fmla="*/ 173 h 231"/>
                  <a:gd name="T86" fmla="*/ 412 w 480"/>
                  <a:gd name="T87" fmla="*/ 231 h 231"/>
                  <a:gd name="T88" fmla="*/ 423 w 480"/>
                  <a:gd name="T89" fmla="*/ 213 h 231"/>
                  <a:gd name="T90" fmla="*/ 470 w 480"/>
                  <a:gd name="T91" fmla="*/ 170 h 231"/>
                  <a:gd name="T92" fmla="*/ 410 w 480"/>
                  <a:gd name="T93" fmla="*/ 169 h 231"/>
                  <a:gd name="T94" fmla="*/ 354 w 480"/>
                  <a:gd name="T95" fmla="*/ 86 h 231"/>
                  <a:gd name="T96" fmla="*/ 367 w 480"/>
                  <a:gd name="T97" fmla="*/ 122 h 231"/>
                  <a:gd name="T98" fmla="*/ 373 w 480"/>
                  <a:gd name="T99" fmla="*/ 145 h 231"/>
                  <a:gd name="T100" fmla="*/ 381 w 480"/>
                  <a:gd name="T101" fmla="*/ 158 h 231"/>
                  <a:gd name="T102" fmla="*/ 378 w 480"/>
                  <a:gd name="T103" fmla="*/ 188 h 231"/>
                  <a:gd name="T104" fmla="*/ 401 w 480"/>
                  <a:gd name="T105" fmla="*/ 173 h 231"/>
                  <a:gd name="T106" fmla="*/ 407 w 480"/>
                  <a:gd name="T107" fmla="*/ 202 h 231"/>
                  <a:gd name="T108" fmla="*/ 23 w 480"/>
                  <a:gd name="T109" fmla="*/ 124 h 231"/>
                  <a:gd name="T110" fmla="*/ 66 w 480"/>
                  <a:gd name="T111" fmla="*/ 80 h 231"/>
                  <a:gd name="T112" fmla="*/ 109 w 480"/>
                  <a:gd name="T113" fmla="*/ 63 h 231"/>
                  <a:gd name="T114" fmla="*/ 339 w 480"/>
                  <a:gd name="T115" fmla="*/ 39 h 2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80" h="231">
                    <a:moveTo>
                      <a:pt x="408" y="231"/>
                    </a:moveTo>
                    <a:cubicBezTo>
                      <a:pt x="410" y="227"/>
                      <a:pt x="410" y="227"/>
                      <a:pt x="410" y="227"/>
                    </a:cubicBezTo>
                    <a:cubicBezTo>
                      <a:pt x="411" y="224"/>
                      <a:pt x="412" y="221"/>
                      <a:pt x="414" y="219"/>
                    </a:cubicBezTo>
                    <a:cubicBezTo>
                      <a:pt x="415" y="217"/>
                      <a:pt x="416" y="215"/>
                      <a:pt x="417" y="213"/>
                    </a:cubicBezTo>
                    <a:cubicBezTo>
                      <a:pt x="415" y="211"/>
                      <a:pt x="410" y="208"/>
                      <a:pt x="407" y="208"/>
                    </a:cubicBezTo>
                    <a:cubicBezTo>
                      <a:pt x="408" y="210"/>
                      <a:pt x="408" y="210"/>
                      <a:pt x="408" y="210"/>
                    </a:cubicBezTo>
                    <a:cubicBezTo>
                      <a:pt x="405" y="211"/>
                      <a:pt x="405" y="211"/>
                      <a:pt x="405" y="211"/>
                    </a:cubicBezTo>
                    <a:cubicBezTo>
                      <a:pt x="403" y="211"/>
                      <a:pt x="399" y="212"/>
                      <a:pt x="397" y="209"/>
                    </a:cubicBezTo>
                    <a:cubicBezTo>
                      <a:pt x="396" y="206"/>
                      <a:pt x="399" y="202"/>
                      <a:pt x="403" y="199"/>
                    </a:cubicBezTo>
                    <a:cubicBezTo>
                      <a:pt x="404" y="198"/>
                      <a:pt x="405" y="197"/>
                      <a:pt x="405" y="196"/>
                    </a:cubicBezTo>
                    <a:cubicBezTo>
                      <a:pt x="405" y="195"/>
                      <a:pt x="404" y="194"/>
                      <a:pt x="403" y="193"/>
                    </a:cubicBezTo>
                    <a:cubicBezTo>
                      <a:pt x="401" y="192"/>
                      <a:pt x="398" y="189"/>
                      <a:pt x="396" y="186"/>
                    </a:cubicBezTo>
                    <a:cubicBezTo>
                      <a:pt x="396" y="188"/>
                      <a:pt x="395" y="189"/>
                      <a:pt x="394" y="190"/>
                    </a:cubicBezTo>
                    <a:cubicBezTo>
                      <a:pt x="391" y="192"/>
                      <a:pt x="389" y="190"/>
                      <a:pt x="388" y="188"/>
                    </a:cubicBezTo>
                    <a:cubicBezTo>
                      <a:pt x="387" y="187"/>
                      <a:pt x="385" y="185"/>
                      <a:pt x="384" y="185"/>
                    </a:cubicBezTo>
                    <a:cubicBezTo>
                      <a:pt x="384" y="185"/>
                      <a:pt x="383" y="187"/>
                      <a:pt x="383" y="192"/>
                    </a:cubicBezTo>
                    <a:cubicBezTo>
                      <a:pt x="383" y="196"/>
                      <a:pt x="383" y="196"/>
                      <a:pt x="383" y="196"/>
                    </a:cubicBezTo>
                    <a:cubicBezTo>
                      <a:pt x="379" y="195"/>
                      <a:pt x="379" y="195"/>
                      <a:pt x="379" y="195"/>
                    </a:cubicBezTo>
                    <a:cubicBezTo>
                      <a:pt x="376" y="193"/>
                      <a:pt x="373" y="191"/>
                      <a:pt x="371" y="189"/>
                    </a:cubicBezTo>
                    <a:cubicBezTo>
                      <a:pt x="367" y="187"/>
                      <a:pt x="364" y="184"/>
                      <a:pt x="359" y="183"/>
                    </a:cubicBezTo>
                    <a:cubicBezTo>
                      <a:pt x="358" y="182"/>
                      <a:pt x="358" y="182"/>
                      <a:pt x="358" y="182"/>
                    </a:cubicBezTo>
                    <a:cubicBezTo>
                      <a:pt x="357" y="181"/>
                      <a:pt x="357" y="181"/>
                      <a:pt x="357" y="181"/>
                    </a:cubicBezTo>
                    <a:cubicBezTo>
                      <a:pt x="356" y="173"/>
                      <a:pt x="358" y="170"/>
                      <a:pt x="360" y="167"/>
                    </a:cubicBezTo>
                    <a:cubicBezTo>
                      <a:pt x="361" y="164"/>
                      <a:pt x="363" y="162"/>
                      <a:pt x="361" y="157"/>
                    </a:cubicBezTo>
                    <a:cubicBezTo>
                      <a:pt x="360" y="152"/>
                      <a:pt x="360" y="152"/>
                      <a:pt x="360" y="152"/>
                    </a:cubicBezTo>
                    <a:cubicBezTo>
                      <a:pt x="365" y="153"/>
                      <a:pt x="365" y="153"/>
                      <a:pt x="365" y="153"/>
                    </a:cubicBezTo>
                    <a:cubicBezTo>
                      <a:pt x="373" y="156"/>
                      <a:pt x="374" y="156"/>
                      <a:pt x="377" y="153"/>
                    </a:cubicBezTo>
                    <a:cubicBezTo>
                      <a:pt x="378" y="152"/>
                      <a:pt x="380" y="152"/>
                      <a:pt x="381" y="151"/>
                    </a:cubicBezTo>
                    <a:cubicBezTo>
                      <a:pt x="380" y="150"/>
                      <a:pt x="376" y="150"/>
                      <a:pt x="373" y="151"/>
                    </a:cubicBezTo>
                    <a:cubicBezTo>
                      <a:pt x="369" y="151"/>
                      <a:pt x="366" y="152"/>
                      <a:pt x="363" y="150"/>
                    </a:cubicBezTo>
                    <a:cubicBezTo>
                      <a:pt x="361" y="150"/>
                      <a:pt x="361" y="150"/>
                      <a:pt x="361" y="150"/>
                    </a:cubicBezTo>
                    <a:cubicBezTo>
                      <a:pt x="361" y="148"/>
                      <a:pt x="361" y="148"/>
                      <a:pt x="361" y="148"/>
                    </a:cubicBezTo>
                    <a:cubicBezTo>
                      <a:pt x="361" y="144"/>
                      <a:pt x="360" y="140"/>
                      <a:pt x="358" y="136"/>
                    </a:cubicBezTo>
                    <a:cubicBezTo>
                      <a:pt x="355" y="131"/>
                      <a:pt x="353" y="126"/>
                      <a:pt x="355" y="122"/>
                    </a:cubicBezTo>
                    <a:cubicBezTo>
                      <a:pt x="356" y="121"/>
                      <a:pt x="358" y="119"/>
                      <a:pt x="360" y="118"/>
                    </a:cubicBezTo>
                    <a:cubicBezTo>
                      <a:pt x="359" y="118"/>
                      <a:pt x="357" y="118"/>
                      <a:pt x="355" y="118"/>
                    </a:cubicBezTo>
                    <a:cubicBezTo>
                      <a:pt x="352" y="117"/>
                      <a:pt x="347" y="117"/>
                      <a:pt x="345" y="113"/>
                    </a:cubicBezTo>
                    <a:cubicBezTo>
                      <a:pt x="344" y="109"/>
                      <a:pt x="346" y="105"/>
                      <a:pt x="347" y="102"/>
                    </a:cubicBezTo>
                    <a:cubicBezTo>
                      <a:pt x="350" y="98"/>
                      <a:pt x="352" y="94"/>
                      <a:pt x="349" y="89"/>
                    </a:cubicBezTo>
                    <a:cubicBezTo>
                      <a:pt x="349" y="88"/>
                      <a:pt x="347" y="87"/>
                      <a:pt x="347" y="87"/>
                    </a:cubicBezTo>
                    <a:cubicBezTo>
                      <a:pt x="347" y="87"/>
                      <a:pt x="347" y="87"/>
                      <a:pt x="347" y="87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7"/>
                      <a:pt x="341" y="87"/>
                      <a:pt x="341" y="87"/>
                    </a:cubicBezTo>
                    <a:cubicBezTo>
                      <a:pt x="339" y="65"/>
                      <a:pt x="338" y="55"/>
                      <a:pt x="364" y="47"/>
                    </a:cubicBezTo>
                    <a:cubicBezTo>
                      <a:pt x="361" y="45"/>
                      <a:pt x="359" y="43"/>
                      <a:pt x="358" y="40"/>
                    </a:cubicBezTo>
                    <a:cubicBezTo>
                      <a:pt x="357" y="36"/>
                      <a:pt x="359" y="32"/>
                      <a:pt x="362" y="27"/>
                    </a:cubicBezTo>
                    <a:cubicBezTo>
                      <a:pt x="361" y="25"/>
                      <a:pt x="361" y="25"/>
                      <a:pt x="361" y="25"/>
                    </a:cubicBezTo>
                    <a:cubicBezTo>
                      <a:pt x="358" y="22"/>
                      <a:pt x="354" y="24"/>
                      <a:pt x="348" y="27"/>
                    </a:cubicBezTo>
                    <a:cubicBezTo>
                      <a:pt x="346" y="28"/>
                      <a:pt x="344" y="29"/>
                      <a:pt x="342" y="29"/>
                    </a:cubicBezTo>
                    <a:cubicBezTo>
                      <a:pt x="342" y="32"/>
                      <a:pt x="343" y="33"/>
                      <a:pt x="344" y="35"/>
                    </a:cubicBezTo>
                    <a:cubicBezTo>
                      <a:pt x="346" y="37"/>
                      <a:pt x="349" y="41"/>
                      <a:pt x="347" y="48"/>
                    </a:cubicBezTo>
                    <a:cubicBezTo>
                      <a:pt x="346" y="50"/>
                      <a:pt x="346" y="50"/>
                      <a:pt x="346" y="50"/>
                    </a:cubicBezTo>
                    <a:cubicBezTo>
                      <a:pt x="344" y="50"/>
                      <a:pt x="344" y="50"/>
                      <a:pt x="344" y="50"/>
                    </a:cubicBezTo>
                    <a:cubicBezTo>
                      <a:pt x="341" y="51"/>
                      <a:pt x="339" y="50"/>
                      <a:pt x="337" y="49"/>
                    </a:cubicBezTo>
                    <a:cubicBezTo>
                      <a:pt x="335" y="48"/>
                      <a:pt x="334" y="46"/>
                      <a:pt x="334" y="44"/>
                    </a:cubicBezTo>
                    <a:cubicBezTo>
                      <a:pt x="332" y="46"/>
                      <a:pt x="331" y="49"/>
                      <a:pt x="330" y="51"/>
                    </a:cubicBezTo>
                    <a:cubicBezTo>
                      <a:pt x="328" y="54"/>
                      <a:pt x="326" y="58"/>
                      <a:pt x="319" y="58"/>
                    </a:cubicBezTo>
                    <a:cubicBezTo>
                      <a:pt x="319" y="60"/>
                      <a:pt x="320" y="62"/>
                      <a:pt x="320" y="63"/>
                    </a:cubicBezTo>
                    <a:cubicBezTo>
                      <a:pt x="322" y="66"/>
                      <a:pt x="322" y="68"/>
                      <a:pt x="318" y="73"/>
                    </a:cubicBezTo>
                    <a:cubicBezTo>
                      <a:pt x="316" y="75"/>
                      <a:pt x="316" y="75"/>
                      <a:pt x="316" y="75"/>
                    </a:cubicBezTo>
                    <a:cubicBezTo>
                      <a:pt x="314" y="74"/>
                      <a:pt x="314" y="74"/>
                      <a:pt x="314" y="74"/>
                    </a:cubicBezTo>
                    <a:cubicBezTo>
                      <a:pt x="313" y="73"/>
                      <a:pt x="311" y="72"/>
                      <a:pt x="309" y="71"/>
                    </a:cubicBezTo>
                    <a:cubicBezTo>
                      <a:pt x="309" y="72"/>
                      <a:pt x="309" y="74"/>
                      <a:pt x="309" y="75"/>
                    </a:cubicBezTo>
                    <a:cubicBezTo>
                      <a:pt x="308" y="77"/>
                      <a:pt x="306" y="78"/>
                      <a:pt x="302" y="78"/>
                    </a:cubicBezTo>
                    <a:cubicBezTo>
                      <a:pt x="302" y="83"/>
                      <a:pt x="305" y="84"/>
                      <a:pt x="310" y="86"/>
                    </a:cubicBezTo>
                    <a:cubicBezTo>
                      <a:pt x="313" y="87"/>
                      <a:pt x="315" y="88"/>
                      <a:pt x="317" y="89"/>
                    </a:cubicBezTo>
                    <a:cubicBezTo>
                      <a:pt x="319" y="91"/>
                      <a:pt x="319" y="91"/>
                      <a:pt x="319" y="91"/>
                    </a:cubicBezTo>
                    <a:cubicBezTo>
                      <a:pt x="318" y="92"/>
                      <a:pt x="318" y="92"/>
                      <a:pt x="318" y="92"/>
                    </a:cubicBezTo>
                    <a:cubicBezTo>
                      <a:pt x="314" y="107"/>
                      <a:pt x="318" y="121"/>
                      <a:pt x="321" y="136"/>
                    </a:cubicBezTo>
                    <a:cubicBezTo>
                      <a:pt x="323" y="145"/>
                      <a:pt x="326" y="154"/>
                      <a:pt x="327" y="164"/>
                    </a:cubicBezTo>
                    <a:cubicBezTo>
                      <a:pt x="321" y="164"/>
                      <a:pt x="321" y="164"/>
                      <a:pt x="321" y="164"/>
                    </a:cubicBezTo>
                    <a:cubicBezTo>
                      <a:pt x="320" y="155"/>
                      <a:pt x="318" y="146"/>
                      <a:pt x="316" y="137"/>
                    </a:cubicBezTo>
                    <a:cubicBezTo>
                      <a:pt x="312" y="122"/>
                      <a:pt x="309" y="108"/>
                      <a:pt x="313" y="93"/>
                    </a:cubicBezTo>
                    <a:cubicBezTo>
                      <a:pt x="311" y="92"/>
                      <a:pt x="310" y="92"/>
                      <a:pt x="308" y="91"/>
                    </a:cubicBezTo>
                    <a:cubicBezTo>
                      <a:pt x="303" y="89"/>
                      <a:pt x="295" y="86"/>
                      <a:pt x="297" y="75"/>
                    </a:cubicBezTo>
                    <a:cubicBezTo>
                      <a:pt x="297" y="73"/>
                      <a:pt x="297" y="73"/>
                      <a:pt x="297" y="73"/>
                    </a:cubicBezTo>
                    <a:cubicBezTo>
                      <a:pt x="300" y="73"/>
                      <a:pt x="300" y="73"/>
                      <a:pt x="300" y="73"/>
                    </a:cubicBezTo>
                    <a:cubicBezTo>
                      <a:pt x="303" y="73"/>
                      <a:pt x="303" y="72"/>
                      <a:pt x="304" y="72"/>
                    </a:cubicBezTo>
                    <a:cubicBezTo>
                      <a:pt x="304" y="72"/>
                      <a:pt x="303" y="71"/>
                      <a:pt x="302" y="69"/>
                    </a:cubicBezTo>
                    <a:cubicBezTo>
                      <a:pt x="298" y="65"/>
                      <a:pt x="298" y="65"/>
                      <a:pt x="298" y="65"/>
                    </a:cubicBezTo>
                    <a:cubicBezTo>
                      <a:pt x="304" y="65"/>
                      <a:pt x="304" y="65"/>
                      <a:pt x="304" y="65"/>
                    </a:cubicBezTo>
                    <a:cubicBezTo>
                      <a:pt x="309" y="65"/>
                      <a:pt x="312" y="66"/>
                      <a:pt x="315" y="68"/>
                    </a:cubicBezTo>
                    <a:cubicBezTo>
                      <a:pt x="316" y="67"/>
                      <a:pt x="316" y="66"/>
                      <a:pt x="316" y="66"/>
                    </a:cubicBezTo>
                    <a:cubicBezTo>
                      <a:pt x="316" y="66"/>
                      <a:pt x="316" y="66"/>
                      <a:pt x="315" y="65"/>
                    </a:cubicBezTo>
                    <a:cubicBezTo>
                      <a:pt x="314" y="64"/>
                      <a:pt x="313" y="61"/>
                      <a:pt x="313" y="55"/>
                    </a:cubicBezTo>
                    <a:cubicBezTo>
                      <a:pt x="313" y="52"/>
                      <a:pt x="313" y="52"/>
                      <a:pt x="313" y="52"/>
                    </a:cubicBezTo>
                    <a:cubicBezTo>
                      <a:pt x="316" y="53"/>
                      <a:pt x="316" y="53"/>
                      <a:pt x="316" y="53"/>
                    </a:cubicBezTo>
                    <a:cubicBezTo>
                      <a:pt x="322" y="53"/>
                      <a:pt x="323" y="52"/>
                      <a:pt x="325" y="48"/>
                    </a:cubicBezTo>
                    <a:cubicBezTo>
                      <a:pt x="326" y="45"/>
                      <a:pt x="329" y="41"/>
                      <a:pt x="334" y="37"/>
                    </a:cubicBezTo>
                    <a:cubicBezTo>
                      <a:pt x="338" y="35"/>
                      <a:pt x="338" y="35"/>
                      <a:pt x="338" y="35"/>
                    </a:cubicBezTo>
                    <a:cubicBezTo>
                      <a:pt x="337" y="33"/>
                      <a:pt x="337" y="30"/>
                      <a:pt x="337" y="27"/>
                    </a:cubicBezTo>
                    <a:cubicBezTo>
                      <a:pt x="337" y="25"/>
                      <a:pt x="337" y="25"/>
                      <a:pt x="337" y="25"/>
                    </a:cubicBezTo>
                    <a:cubicBezTo>
                      <a:pt x="339" y="25"/>
                      <a:pt x="339" y="25"/>
                      <a:pt x="339" y="25"/>
                    </a:cubicBezTo>
                    <a:cubicBezTo>
                      <a:pt x="341" y="24"/>
                      <a:pt x="343" y="23"/>
                      <a:pt x="346" y="22"/>
                    </a:cubicBezTo>
                    <a:cubicBezTo>
                      <a:pt x="352" y="19"/>
                      <a:pt x="360" y="15"/>
                      <a:pt x="366" y="21"/>
                    </a:cubicBezTo>
                    <a:cubicBezTo>
                      <a:pt x="367" y="22"/>
                      <a:pt x="367" y="22"/>
                      <a:pt x="367" y="22"/>
                    </a:cubicBezTo>
                    <a:cubicBezTo>
                      <a:pt x="368" y="28"/>
                      <a:pt x="368" y="28"/>
                      <a:pt x="368" y="28"/>
                    </a:cubicBezTo>
                    <a:cubicBezTo>
                      <a:pt x="367" y="29"/>
                      <a:pt x="367" y="29"/>
                      <a:pt x="367" y="29"/>
                    </a:cubicBezTo>
                    <a:cubicBezTo>
                      <a:pt x="364" y="34"/>
                      <a:pt x="363" y="37"/>
                      <a:pt x="363" y="38"/>
                    </a:cubicBezTo>
                    <a:cubicBezTo>
                      <a:pt x="364" y="40"/>
                      <a:pt x="367" y="42"/>
                      <a:pt x="373" y="45"/>
                    </a:cubicBezTo>
                    <a:cubicBezTo>
                      <a:pt x="376" y="46"/>
                      <a:pt x="376" y="46"/>
                      <a:pt x="376" y="46"/>
                    </a:cubicBezTo>
                    <a:cubicBezTo>
                      <a:pt x="374" y="39"/>
                      <a:pt x="372" y="33"/>
                      <a:pt x="370" y="27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70" y="19"/>
                      <a:pt x="369" y="18"/>
                      <a:pt x="367" y="16"/>
                    </a:cubicBezTo>
                    <a:cubicBezTo>
                      <a:pt x="366" y="14"/>
                      <a:pt x="364" y="11"/>
                      <a:pt x="365" y="6"/>
                    </a:cubicBezTo>
                    <a:cubicBezTo>
                      <a:pt x="345" y="9"/>
                      <a:pt x="323" y="15"/>
                      <a:pt x="305" y="20"/>
                    </a:cubicBezTo>
                    <a:cubicBezTo>
                      <a:pt x="295" y="22"/>
                      <a:pt x="287" y="25"/>
                      <a:pt x="280" y="26"/>
                    </a:cubicBezTo>
                    <a:cubicBezTo>
                      <a:pt x="250" y="32"/>
                      <a:pt x="208" y="41"/>
                      <a:pt x="184" y="46"/>
                    </a:cubicBezTo>
                    <a:cubicBezTo>
                      <a:pt x="147" y="53"/>
                      <a:pt x="147" y="53"/>
                      <a:pt x="147" y="53"/>
                    </a:cubicBezTo>
                    <a:cubicBezTo>
                      <a:pt x="152" y="53"/>
                      <a:pt x="166" y="55"/>
                      <a:pt x="171" y="59"/>
                    </a:cubicBezTo>
                    <a:cubicBezTo>
                      <a:pt x="172" y="60"/>
                      <a:pt x="172" y="60"/>
                      <a:pt x="172" y="60"/>
                    </a:cubicBezTo>
                    <a:cubicBezTo>
                      <a:pt x="172" y="61"/>
                      <a:pt x="172" y="61"/>
                      <a:pt x="172" y="61"/>
                    </a:cubicBezTo>
                    <a:cubicBezTo>
                      <a:pt x="173" y="71"/>
                      <a:pt x="177" y="75"/>
                      <a:pt x="181" y="79"/>
                    </a:cubicBezTo>
                    <a:cubicBezTo>
                      <a:pt x="184" y="82"/>
                      <a:pt x="187" y="85"/>
                      <a:pt x="189" y="89"/>
                    </a:cubicBezTo>
                    <a:cubicBezTo>
                      <a:pt x="200" y="88"/>
                      <a:pt x="208" y="90"/>
                      <a:pt x="213" y="95"/>
                    </a:cubicBezTo>
                    <a:cubicBezTo>
                      <a:pt x="217" y="99"/>
                      <a:pt x="219" y="106"/>
                      <a:pt x="218" y="115"/>
                    </a:cubicBezTo>
                    <a:cubicBezTo>
                      <a:pt x="220" y="116"/>
                      <a:pt x="222" y="115"/>
                      <a:pt x="226" y="114"/>
                    </a:cubicBezTo>
                    <a:cubicBezTo>
                      <a:pt x="229" y="113"/>
                      <a:pt x="233" y="112"/>
                      <a:pt x="236" y="113"/>
                    </a:cubicBezTo>
                    <a:cubicBezTo>
                      <a:pt x="241" y="114"/>
                      <a:pt x="244" y="117"/>
                      <a:pt x="247" y="120"/>
                    </a:cubicBezTo>
                    <a:cubicBezTo>
                      <a:pt x="250" y="122"/>
                      <a:pt x="252" y="124"/>
                      <a:pt x="256" y="125"/>
                    </a:cubicBezTo>
                    <a:cubicBezTo>
                      <a:pt x="258" y="125"/>
                      <a:pt x="261" y="125"/>
                      <a:pt x="264" y="124"/>
                    </a:cubicBezTo>
                    <a:cubicBezTo>
                      <a:pt x="268" y="122"/>
                      <a:pt x="272" y="121"/>
                      <a:pt x="276" y="123"/>
                    </a:cubicBezTo>
                    <a:cubicBezTo>
                      <a:pt x="279" y="124"/>
                      <a:pt x="281" y="127"/>
                      <a:pt x="282" y="131"/>
                    </a:cubicBezTo>
                    <a:cubicBezTo>
                      <a:pt x="282" y="132"/>
                      <a:pt x="282" y="132"/>
                      <a:pt x="282" y="132"/>
                    </a:cubicBezTo>
                    <a:cubicBezTo>
                      <a:pt x="283" y="144"/>
                      <a:pt x="278" y="155"/>
                      <a:pt x="272" y="166"/>
                    </a:cubicBezTo>
                    <a:cubicBezTo>
                      <a:pt x="265" y="179"/>
                      <a:pt x="261" y="188"/>
                      <a:pt x="265" y="196"/>
                    </a:cubicBezTo>
                    <a:cubicBezTo>
                      <a:pt x="265" y="193"/>
                      <a:pt x="266" y="190"/>
                      <a:pt x="268" y="188"/>
                    </a:cubicBezTo>
                    <a:cubicBezTo>
                      <a:pt x="271" y="186"/>
                      <a:pt x="275" y="185"/>
                      <a:pt x="280" y="185"/>
                    </a:cubicBezTo>
                    <a:cubicBezTo>
                      <a:pt x="281" y="185"/>
                      <a:pt x="281" y="185"/>
                      <a:pt x="281" y="185"/>
                    </a:cubicBezTo>
                    <a:cubicBezTo>
                      <a:pt x="281" y="186"/>
                      <a:pt x="281" y="186"/>
                      <a:pt x="281" y="186"/>
                    </a:cubicBezTo>
                    <a:cubicBezTo>
                      <a:pt x="284" y="189"/>
                      <a:pt x="287" y="192"/>
                      <a:pt x="289" y="195"/>
                    </a:cubicBezTo>
                    <a:cubicBezTo>
                      <a:pt x="291" y="198"/>
                      <a:pt x="294" y="202"/>
                      <a:pt x="297" y="204"/>
                    </a:cubicBezTo>
                    <a:cubicBezTo>
                      <a:pt x="297" y="200"/>
                      <a:pt x="298" y="194"/>
                      <a:pt x="303" y="193"/>
                    </a:cubicBezTo>
                    <a:cubicBezTo>
                      <a:pt x="306" y="193"/>
                      <a:pt x="306" y="193"/>
                      <a:pt x="306" y="193"/>
                    </a:cubicBezTo>
                    <a:cubicBezTo>
                      <a:pt x="306" y="196"/>
                      <a:pt x="306" y="196"/>
                      <a:pt x="306" y="196"/>
                    </a:cubicBezTo>
                    <a:cubicBezTo>
                      <a:pt x="307" y="200"/>
                      <a:pt x="310" y="203"/>
                      <a:pt x="314" y="206"/>
                    </a:cubicBezTo>
                    <a:cubicBezTo>
                      <a:pt x="324" y="213"/>
                      <a:pt x="342" y="215"/>
                      <a:pt x="351" y="214"/>
                    </a:cubicBezTo>
                    <a:cubicBezTo>
                      <a:pt x="347" y="209"/>
                      <a:pt x="340" y="205"/>
                      <a:pt x="333" y="201"/>
                    </a:cubicBezTo>
                    <a:cubicBezTo>
                      <a:pt x="317" y="190"/>
                      <a:pt x="299" y="179"/>
                      <a:pt x="309" y="155"/>
                    </a:cubicBezTo>
                    <a:cubicBezTo>
                      <a:pt x="312" y="148"/>
                      <a:pt x="312" y="148"/>
                      <a:pt x="312" y="148"/>
                    </a:cubicBezTo>
                    <a:cubicBezTo>
                      <a:pt x="314" y="155"/>
                      <a:pt x="314" y="155"/>
                      <a:pt x="314" y="155"/>
                    </a:cubicBezTo>
                    <a:cubicBezTo>
                      <a:pt x="315" y="156"/>
                      <a:pt x="315" y="157"/>
                      <a:pt x="315" y="158"/>
                    </a:cubicBezTo>
                    <a:cubicBezTo>
                      <a:pt x="315" y="159"/>
                      <a:pt x="315" y="161"/>
                      <a:pt x="316" y="161"/>
                    </a:cubicBezTo>
                    <a:cubicBezTo>
                      <a:pt x="316" y="167"/>
                      <a:pt x="316" y="167"/>
                      <a:pt x="316" y="167"/>
                    </a:cubicBezTo>
                    <a:cubicBezTo>
                      <a:pt x="314" y="167"/>
                      <a:pt x="313" y="166"/>
                      <a:pt x="312" y="165"/>
                    </a:cubicBezTo>
                    <a:cubicBezTo>
                      <a:pt x="310" y="180"/>
                      <a:pt x="323" y="188"/>
                      <a:pt x="336" y="196"/>
                    </a:cubicBezTo>
                    <a:cubicBezTo>
                      <a:pt x="345" y="202"/>
                      <a:pt x="354" y="207"/>
                      <a:pt x="358" y="215"/>
                    </a:cubicBezTo>
                    <a:cubicBezTo>
                      <a:pt x="360" y="218"/>
                      <a:pt x="360" y="218"/>
                      <a:pt x="360" y="218"/>
                    </a:cubicBezTo>
                    <a:cubicBezTo>
                      <a:pt x="357" y="219"/>
                      <a:pt x="357" y="219"/>
                      <a:pt x="357" y="219"/>
                    </a:cubicBezTo>
                    <a:cubicBezTo>
                      <a:pt x="348" y="221"/>
                      <a:pt x="325" y="220"/>
                      <a:pt x="311" y="211"/>
                    </a:cubicBezTo>
                    <a:cubicBezTo>
                      <a:pt x="307" y="208"/>
                      <a:pt x="304" y="205"/>
                      <a:pt x="303" y="202"/>
                    </a:cubicBezTo>
                    <a:cubicBezTo>
                      <a:pt x="303" y="203"/>
                      <a:pt x="303" y="204"/>
                      <a:pt x="303" y="205"/>
                    </a:cubicBezTo>
                    <a:cubicBezTo>
                      <a:pt x="303" y="206"/>
                      <a:pt x="303" y="207"/>
                      <a:pt x="302" y="209"/>
                    </a:cubicBezTo>
                    <a:cubicBezTo>
                      <a:pt x="302" y="212"/>
                      <a:pt x="302" y="212"/>
                      <a:pt x="302" y="212"/>
                    </a:cubicBezTo>
                    <a:cubicBezTo>
                      <a:pt x="299" y="211"/>
                      <a:pt x="299" y="211"/>
                      <a:pt x="299" y="211"/>
                    </a:cubicBezTo>
                    <a:cubicBezTo>
                      <a:pt x="292" y="209"/>
                      <a:pt x="288" y="203"/>
                      <a:pt x="285" y="198"/>
                    </a:cubicBezTo>
                    <a:cubicBezTo>
                      <a:pt x="283" y="195"/>
                      <a:pt x="281" y="193"/>
                      <a:pt x="278" y="191"/>
                    </a:cubicBezTo>
                    <a:cubicBezTo>
                      <a:pt x="276" y="191"/>
                      <a:pt x="273" y="191"/>
                      <a:pt x="272" y="192"/>
                    </a:cubicBezTo>
                    <a:cubicBezTo>
                      <a:pt x="270" y="194"/>
                      <a:pt x="270" y="198"/>
                      <a:pt x="270" y="204"/>
                    </a:cubicBezTo>
                    <a:cubicBezTo>
                      <a:pt x="271" y="211"/>
                      <a:pt x="271" y="211"/>
                      <a:pt x="271" y="211"/>
                    </a:cubicBezTo>
                    <a:cubicBezTo>
                      <a:pt x="266" y="206"/>
                      <a:pt x="266" y="206"/>
                      <a:pt x="266" y="206"/>
                    </a:cubicBezTo>
                    <a:cubicBezTo>
                      <a:pt x="252" y="193"/>
                      <a:pt x="260" y="178"/>
                      <a:pt x="267" y="164"/>
                    </a:cubicBezTo>
                    <a:cubicBezTo>
                      <a:pt x="272" y="153"/>
                      <a:pt x="278" y="143"/>
                      <a:pt x="277" y="132"/>
                    </a:cubicBezTo>
                    <a:cubicBezTo>
                      <a:pt x="276" y="130"/>
                      <a:pt x="275" y="129"/>
                      <a:pt x="274" y="128"/>
                    </a:cubicBezTo>
                    <a:cubicBezTo>
                      <a:pt x="272" y="127"/>
                      <a:pt x="269" y="128"/>
                      <a:pt x="265" y="129"/>
                    </a:cubicBezTo>
                    <a:cubicBezTo>
                      <a:pt x="262" y="130"/>
                      <a:pt x="258" y="131"/>
                      <a:pt x="255" y="131"/>
                    </a:cubicBezTo>
                    <a:cubicBezTo>
                      <a:pt x="250" y="129"/>
                      <a:pt x="246" y="127"/>
                      <a:pt x="243" y="124"/>
                    </a:cubicBezTo>
                    <a:cubicBezTo>
                      <a:pt x="241" y="122"/>
                      <a:pt x="238" y="119"/>
                      <a:pt x="235" y="118"/>
                    </a:cubicBezTo>
                    <a:cubicBezTo>
                      <a:pt x="233" y="118"/>
                      <a:pt x="230" y="119"/>
                      <a:pt x="228" y="119"/>
                    </a:cubicBezTo>
                    <a:cubicBezTo>
                      <a:pt x="223" y="121"/>
                      <a:pt x="218" y="122"/>
                      <a:pt x="213" y="118"/>
                    </a:cubicBezTo>
                    <a:cubicBezTo>
                      <a:pt x="212" y="117"/>
                      <a:pt x="212" y="117"/>
                      <a:pt x="212" y="117"/>
                    </a:cubicBezTo>
                    <a:cubicBezTo>
                      <a:pt x="213" y="115"/>
                      <a:pt x="213" y="115"/>
                      <a:pt x="213" y="115"/>
                    </a:cubicBezTo>
                    <a:cubicBezTo>
                      <a:pt x="214" y="108"/>
                      <a:pt x="212" y="102"/>
                      <a:pt x="209" y="98"/>
                    </a:cubicBezTo>
                    <a:cubicBezTo>
                      <a:pt x="205" y="94"/>
                      <a:pt x="198" y="93"/>
                      <a:pt x="187" y="94"/>
                    </a:cubicBezTo>
                    <a:cubicBezTo>
                      <a:pt x="185" y="95"/>
                      <a:pt x="185" y="95"/>
                      <a:pt x="185" y="95"/>
                    </a:cubicBezTo>
                    <a:cubicBezTo>
                      <a:pt x="185" y="93"/>
                      <a:pt x="185" y="93"/>
                      <a:pt x="185" y="93"/>
                    </a:cubicBezTo>
                    <a:cubicBezTo>
                      <a:pt x="183" y="89"/>
                      <a:pt x="180" y="86"/>
                      <a:pt x="177" y="83"/>
                    </a:cubicBezTo>
                    <a:cubicBezTo>
                      <a:pt x="173" y="78"/>
                      <a:pt x="168" y="73"/>
                      <a:pt x="167" y="63"/>
                    </a:cubicBezTo>
                    <a:cubicBezTo>
                      <a:pt x="163" y="61"/>
                      <a:pt x="153" y="59"/>
                      <a:pt x="145" y="58"/>
                    </a:cubicBezTo>
                    <a:cubicBezTo>
                      <a:pt x="144" y="58"/>
                      <a:pt x="142" y="58"/>
                      <a:pt x="140" y="57"/>
                    </a:cubicBezTo>
                    <a:cubicBezTo>
                      <a:pt x="136" y="57"/>
                      <a:pt x="130" y="56"/>
                      <a:pt x="129" y="58"/>
                    </a:cubicBezTo>
                    <a:cubicBezTo>
                      <a:pt x="127" y="62"/>
                      <a:pt x="123" y="63"/>
                      <a:pt x="119" y="64"/>
                    </a:cubicBezTo>
                    <a:cubicBezTo>
                      <a:pt x="116" y="65"/>
                      <a:pt x="114" y="65"/>
                      <a:pt x="113" y="67"/>
                    </a:cubicBezTo>
                    <a:cubicBezTo>
                      <a:pt x="112" y="68"/>
                      <a:pt x="111" y="69"/>
                      <a:pt x="110" y="71"/>
                    </a:cubicBezTo>
                    <a:cubicBezTo>
                      <a:pt x="106" y="77"/>
                      <a:pt x="100" y="86"/>
                      <a:pt x="94" y="84"/>
                    </a:cubicBezTo>
                    <a:cubicBezTo>
                      <a:pt x="91" y="84"/>
                      <a:pt x="87" y="81"/>
                      <a:pt x="83" y="80"/>
                    </a:cubicBezTo>
                    <a:cubicBezTo>
                      <a:pt x="80" y="78"/>
                      <a:pt x="77" y="76"/>
                      <a:pt x="76" y="76"/>
                    </a:cubicBezTo>
                    <a:cubicBezTo>
                      <a:pt x="75" y="77"/>
                      <a:pt x="74" y="77"/>
                      <a:pt x="71" y="83"/>
                    </a:cubicBezTo>
                    <a:cubicBezTo>
                      <a:pt x="69" y="87"/>
                      <a:pt x="63" y="100"/>
                      <a:pt x="53" y="101"/>
                    </a:cubicBezTo>
                    <a:cubicBezTo>
                      <a:pt x="45" y="102"/>
                      <a:pt x="43" y="104"/>
                      <a:pt x="42" y="107"/>
                    </a:cubicBezTo>
                    <a:cubicBezTo>
                      <a:pt x="41" y="108"/>
                      <a:pt x="41" y="108"/>
                      <a:pt x="41" y="108"/>
                    </a:cubicBezTo>
                    <a:cubicBezTo>
                      <a:pt x="39" y="113"/>
                      <a:pt x="36" y="121"/>
                      <a:pt x="31" y="125"/>
                    </a:cubicBezTo>
                    <a:cubicBezTo>
                      <a:pt x="29" y="126"/>
                      <a:pt x="28" y="127"/>
                      <a:pt x="26" y="128"/>
                    </a:cubicBezTo>
                    <a:cubicBezTo>
                      <a:pt x="22" y="131"/>
                      <a:pt x="18" y="134"/>
                      <a:pt x="16" y="139"/>
                    </a:cubicBezTo>
                    <a:cubicBezTo>
                      <a:pt x="13" y="149"/>
                      <a:pt x="13" y="149"/>
                      <a:pt x="13" y="149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183" y="41"/>
                      <a:pt x="183" y="41"/>
                      <a:pt x="183" y="41"/>
                    </a:cubicBezTo>
                    <a:cubicBezTo>
                      <a:pt x="207" y="36"/>
                      <a:pt x="249" y="27"/>
                      <a:pt x="279" y="21"/>
                    </a:cubicBezTo>
                    <a:cubicBezTo>
                      <a:pt x="286" y="19"/>
                      <a:pt x="294" y="17"/>
                      <a:pt x="304" y="14"/>
                    </a:cubicBezTo>
                    <a:cubicBezTo>
                      <a:pt x="323" y="9"/>
                      <a:pt x="347" y="3"/>
                      <a:pt x="368" y="0"/>
                    </a:cubicBezTo>
                    <a:cubicBezTo>
                      <a:pt x="372" y="0"/>
                      <a:pt x="372" y="0"/>
                      <a:pt x="372" y="0"/>
                    </a:cubicBezTo>
                    <a:cubicBezTo>
                      <a:pt x="371" y="4"/>
                      <a:pt x="371" y="4"/>
                      <a:pt x="371" y="4"/>
                    </a:cubicBezTo>
                    <a:cubicBezTo>
                      <a:pt x="369" y="9"/>
                      <a:pt x="370" y="10"/>
                      <a:pt x="372" y="13"/>
                    </a:cubicBezTo>
                    <a:cubicBezTo>
                      <a:pt x="374" y="15"/>
                      <a:pt x="376" y="18"/>
                      <a:pt x="375" y="23"/>
                    </a:cubicBezTo>
                    <a:cubicBezTo>
                      <a:pt x="375" y="25"/>
                      <a:pt x="375" y="25"/>
                      <a:pt x="375" y="25"/>
                    </a:cubicBezTo>
                    <a:cubicBezTo>
                      <a:pt x="381" y="44"/>
                      <a:pt x="387" y="66"/>
                      <a:pt x="392" y="86"/>
                    </a:cubicBezTo>
                    <a:cubicBezTo>
                      <a:pt x="398" y="113"/>
                      <a:pt x="405" y="140"/>
                      <a:pt x="414" y="165"/>
                    </a:cubicBezTo>
                    <a:cubicBezTo>
                      <a:pt x="417" y="164"/>
                      <a:pt x="421" y="163"/>
                      <a:pt x="425" y="161"/>
                    </a:cubicBezTo>
                    <a:cubicBezTo>
                      <a:pt x="443" y="155"/>
                      <a:pt x="466" y="148"/>
                      <a:pt x="479" y="162"/>
                    </a:cubicBezTo>
                    <a:cubicBezTo>
                      <a:pt x="480" y="164"/>
                      <a:pt x="480" y="164"/>
                      <a:pt x="480" y="164"/>
                    </a:cubicBezTo>
                    <a:cubicBezTo>
                      <a:pt x="479" y="165"/>
                      <a:pt x="479" y="165"/>
                      <a:pt x="479" y="165"/>
                    </a:cubicBezTo>
                    <a:cubicBezTo>
                      <a:pt x="478" y="168"/>
                      <a:pt x="476" y="171"/>
                      <a:pt x="475" y="173"/>
                    </a:cubicBezTo>
                    <a:cubicBezTo>
                      <a:pt x="468" y="185"/>
                      <a:pt x="462" y="197"/>
                      <a:pt x="459" y="213"/>
                    </a:cubicBezTo>
                    <a:cubicBezTo>
                      <a:pt x="459" y="215"/>
                      <a:pt x="459" y="215"/>
                      <a:pt x="459" y="215"/>
                    </a:cubicBezTo>
                    <a:cubicBezTo>
                      <a:pt x="457" y="215"/>
                      <a:pt x="457" y="215"/>
                      <a:pt x="457" y="215"/>
                    </a:cubicBezTo>
                    <a:cubicBezTo>
                      <a:pt x="449" y="216"/>
                      <a:pt x="443" y="219"/>
                      <a:pt x="437" y="223"/>
                    </a:cubicBezTo>
                    <a:cubicBezTo>
                      <a:pt x="430" y="227"/>
                      <a:pt x="423" y="231"/>
                      <a:pt x="412" y="231"/>
                    </a:cubicBezTo>
                    <a:lnTo>
                      <a:pt x="408" y="231"/>
                    </a:lnTo>
                    <a:close/>
                    <a:moveTo>
                      <a:pt x="407" y="203"/>
                    </a:moveTo>
                    <a:cubicBezTo>
                      <a:pt x="412" y="203"/>
                      <a:pt x="422" y="207"/>
                      <a:pt x="423" y="211"/>
                    </a:cubicBezTo>
                    <a:cubicBezTo>
                      <a:pt x="423" y="212"/>
                      <a:pt x="423" y="212"/>
                      <a:pt x="423" y="212"/>
                    </a:cubicBezTo>
                    <a:cubicBezTo>
                      <a:pt x="423" y="213"/>
                      <a:pt x="423" y="213"/>
                      <a:pt x="423" y="213"/>
                    </a:cubicBezTo>
                    <a:cubicBezTo>
                      <a:pt x="422" y="216"/>
                      <a:pt x="420" y="219"/>
                      <a:pt x="419" y="222"/>
                    </a:cubicBezTo>
                    <a:cubicBezTo>
                      <a:pt x="418" y="223"/>
                      <a:pt x="417" y="224"/>
                      <a:pt x="417" y="225"/>
                    </a:cubicBezTo>
                    <a:cubicBezTo>
                      <a:pt x="424" y="224"/>
                      <a:pt x="429" y="221"/>
                      <a:pt x="435" y="218"/>
                    </a:cubicBezTo>
                    <a:cubicBezTo>
                      <a:pt x="440" y="214"/>
                      <a:pt x="446" y="211"/>
                      <a:pt x="454" y="210"/>
                    </a:cubicBezTo>
                    <a:cubicBezTo>
                      <a:pt x="457" y="194"/>
                      <a:pt x="464" y="182"/>
                      <a:pt x="470" y="170"/>
                    </a:cubicBezTo>
                    <a:cubicBezTo>
                      <a:pt x="471" y="168"/>
                      <a:pt x="472" y="167"/>
                      <a:pt x="473" y="165"/>
                    </a:cubicBezTo>
                    <a:cubicBezTo>
                      <a:pt x="463" y="155"/>
                      <a:pt x="443" y="161"/>
                      <a:pt x="427" y="167"/>
                    </a:cubicBezTo>
                    <a:cubicBezTo>
                      <a:pt x="422" y="168"/>
                      <a:pt x="417" y="170"/>
                      <a:pt x="413" y="171"/>
                    </a:cubicBezTo>
                    <a:cubicBezTo>
                      <a:pt x="410" y="171"/>
                      <a:pt x="410" y="171"/>
                      <a:pt x="410" y="171"/>
                    </a:cubicBezTo>
                    <a:cubicBezTo>
                      <a:pt x="410" y="169"/>
                      <a:pt x="410" y="169"/>
                      <a:pt x="410" y="169"/>
                    </a:cubicBezTo>
                    <a:cubicBezTo>
                      <a:pt x="400" y="144"/>
                      <a:pt x="393" y="115"/>
                      <a:pt x="386" y="87"/>
                    </a:cubicBezTo>
                    <a:cubicBezTo>
                      <a:pt x="383" y="75"/>
                      <a:pt x="380" y="62"/>
                      <a:pt x="376" y="49"/>
                    </a:cubicBezTo>
                    <a:cubicBezTo>
                      <a:pt x="373" y="50"/>
                      <a:pt x="373" y="50"/>
                      <a:pt x="373" y="50"/>
                    </a:cubicBezTo>
                    <a:cubicBezTo>
                      <a:pt x="346" y="57"/>
                      <a:pt x="344" y="62"/>
                      <a:pt x="346" y="82"/>
                    </a:cubicBezTo>
                    <a:cubicBezTo>
                      <a:pt x="349" y="81"/>
                      <a:pt x="353" y="83"/>
                      <a:pt x="354" y="86"/>
                    </a:cubicBezTo>
                    <a:cubicBezTo>
                      <a:pt x="358" y="94"/>
                      <a:pt x="355" y="100"/>
                      <a:pt x="352" y="104"/>
                    </a:cubicBezTo>
                    <a:cubicBezTo>
                      <a:pt x="351" y="107"/>
                      <a:pt x="350" y="109"/>
                      <a:pt x="350" y="111"/>
                    </a:cubicBezTo>
                    <a:cubicBezTo>
                      <a:pt x="351" y="112"/>
                      <a:pt x="354" y="112"/>
                      <a:pt x="356" y="112"/>
                    </a:cubicBezTo>
                    <a:cubicBezTo>
                      <a:pt x="360" y="113"/>
                      <a:pt x="366" y="113"/>
                      <a:pt x="367" y="120"/>
                    </a:cubicBezTo>
                    <a:cubicBezTo>
                      <a:pt x="367" y="122"/>
                      <a:pt x="367" y="122"/>
                      <a:pt x="367" y="122"/>
                    </a:cubicBezTo>
                    <a:cubicBezTo>
                      <a:pt x="365" y="122"/>
                      <a:pt x="365" y="122"/>
                      <a:pt x="365" y="122"/>
                    </a:cubicBezTo>
                    <a:cubicBezTo>
                      <a:pt x="362" y="123"/>
                      <a:pt x="361" y="124"/>
                      <a:pt x="360" y="125"/>
                    </a:cubicBezTo>
                    <a:cubicBezTo>
                      <a:pt x="359" y="126"/>
                      <a:pt x="361" y="130"/>
                      <a:pt x="363" y="133"/>
                    </a:cubicBezTo>
                    <a:cubicBezTo>
                      <a:pt x="364" y="137"/>
                      <a:pt x="366" y="141"/>
                      <a:pt x="367" y="146"/>
                    </a:cubicBezTo>
                    <a:cubicBezTo>
                      <a:pt x="368" y="146"/>
                      <a:pt x="371" y="145"/>
                      <a:pt x="373" y="145"/>
                    </a:cubicBezTo>
                    <a:cubicBezTo>
                      <a:pt x="377" y="145"/>
                      <a:pt x="382" y="144"/>
                      <a:pt x="385" y="147"/>
                    </a:cubicBezTo>
                    <a:cubicBezTo>
                      <a:pt x="386" y="148"/>
                      <a:pt x="387" y="149"/>
                      <a:pt x="387" y="152"/>
                    </a:cubicBezTo>
                    <a:cubicBezTo>
                      <a:pt x="387" y="154"/>
                      <a:pt x="387" y="154"/>
                      <a:pt x="387" y="154"/>
                    </a:cubicBezTo>
                    <a:cubicBezTo>
                      <a:pt x="386" y="154"/>
                      <a:pt x="386" y="154"/>
                      <a:pt x="386" y="154"/>
                    </a:cubicBezTo>
                    <a:cubicBezTo>
                      <a:pt x="383" y="156"/>
                      <a:pt x="382" y="157"/>
                      <a:pt x="381" y="158"/>
                    </a:cubicBezTo>
                    <a:cubicBezTo>
                      <a:pt x="376" y="161"/>
                      <a:pt x="374" y="162"/>
                      <a:pt x="367" y="160"/>
                    </a:cubicBezTo>
                    <a:cubicBezTo>
                      <a:pt x="367" y="164"/>
                      <a:pt x="366" y="167"/>
                      <a:pt x="364" y="169"/>
                    </a:cubicBezTo>
                    <a:cubicBezTo>
                      <a:pt x="363" y="172"/>
                      <a:pt x="362" y="174"/>
                      <a:pt x="362" y="178"/>
                    </a:cubicBezTo>
                    <a:cubicBezTo>
                      <a:pt x="367" y="180"/>
                      <a:pt x="371" y="182"/>
                      <a:pt x="374" y="185"/>
                    </a:cubicBezTo>
                    <a:cubicBezTo>
                      <a:pt x="375" y="186"/>
                      <a:pt x="377" y="187"/>
                      <a:pt x="378" y="188"/>
                    </a:cubicBezTo>
                    <a:cubicBezTo>
                      <a:pt x="379" y="183"/>
                      <a:pt x="380" y="181"/>
                      <a:pt x="382" y="180"/>
                    </a:cubicBezTo>
                    <a:cubicBezTo>
                      <a:pt x="386" y="179"/>
                      <a:pt x="389" y="181"/>
                      <a:pt x="391" y="184"/>
                    </a:cubicBezTo>
                    <a:cubicBezTo>
                      <a:pt x="391" y="183"/>
                      <a:pt x="391" y="183"/>
                      <a:pt x="391" y="183"/>
                    </a:cubicBezTo>
                    <a:cubicBezTo>
                      <a:pt x="392" y="179"/>
                      <a:pt x="393" y="176"/>
                      <a:pt x="395" y="174"/>
                    </a:cubicBezTo>
                    <a:cubicBezTo>
                      <a:pt x="397" y="173"/>
                      <a:pt x="399" y="173"/>
                      <a:pt x="401" y="173"/>
                    </a:cubicBezTo>
                    <a:cubicBezTo>
                      <a:pt x="404" y="174"/>
                      <a:pt x="404" y="174"/>
                      <a:pt x="404" y="174"/>
                    </a:cubicBezTo>
                    <a:cubicBezTo>
                      <a:pt x="403" y="177"/>
                      <a:pt x="403" y="177"/>
                      <a:pt x="403" y="177"/>
                    </a:cubicBezTo>
                    <a:cubicBezTo>
                      <a:pt x="399" y="183"/>
                      <a:pt x="402" y="185"/>
                      <a:pt x="406" y="189"/>
                    </a:cubicBezTo>
                    <a:cubicBezTo>
                      <a:pt x="409" y="191"/>
                      <a:pt x="411" y="193"/>
                      <a:pt x="411" y="196"/>
                    </a:cubicBezTo>
                    <a:cubicBezTo>
                      <a:pt x="411" y="198"/>
                      <a:pt x="410" y="200"/>
                      <a:pt x="407" y="202"/>
                    </a:cubicBezTo>
                    <a:cubicBezTo>
                      <a:pt x="407" y="203"/>
                      <a:pt x="407" y="203"/>
                      <a:pt x="406" y="203"/>
                    </a:cubicBezTo>
                    <a:cubicBezTo>
                      <a:pt x="407" y="203"/>
                      <a:pt x="407" y="203"/>
                      <a:pt x="407" y="203"/>
                    </a:cubicBezTo>
                    <a:close/>
                    <a:moveTo>
                      <a:pt x="6" y="79"/>
                    </a:moveTo>
                    <a:cubicBezTo>
                      <a:pt x="15" y="131"/>
                      <a:pt x="15" y="131"/>
                      <a:pt x="15" y="131"/>
                    </a:cubicBezTo>
                    <a:cubicBezTo>
                      <a:pt x="18" y="127"/>
                      <a:pt x="21" y="126"/>
                      <a:pt x="23" y="124"/>
                    </a:cubicBezTo>
                    <a:cubicBezTo>
                      <a:pt x="25" y="123"/>
                      <a:pt x="26" y="122"/>
                      <a:pt x="27" y="121"/>
                    </a:cubicBezTo>
                    <a:cubicBezTo>
                      <a:pt x="31" y="118"/>
                      <a:pt x="34" y="110"/>
                      <a:pt x="36" y="106"/>
                    </a:cubicBezTo>
                    <a:cubicBezTo>
                      <a:pt x="37" y="105"/>
                      <a:pt x="37" y="105"/>
                      <a:pt x="37" y="105"/>
                    </a:cubicBezTo>
                    <a:cubicBezTo>
                      <a:pt x="40" y="98"/>
                      <a:pt x="46" y="96"/>
                      <a:pt x="52" y="96"/>
                    </a:cubicBezTo>
                    <a:cubicBezTo>
                      <a:pt x="58" y="95"/>
                      <a:pt x="63" y="87"/>
                      <a:pt x="66" y="80"/>
                    </a:cubicBezTo>
                    <a:cubicBezTo>
                      <a:pt x="69" y="75"/>
                      <a:pt x="70" y="72"/>
                      <a:pt x="75" y="71"/>
                    </a:cubicBezTo>
                    <a:cubicBezTo>
                      <a:pt x="77" y="70"/>
                      <a:pt x="80" y="72"/>
                      <a:pt x="85" y="75"/>
                    </a:cubicBezTo>
                    <a:cubicBezTo>
                      <a:pt x="89" y="76"/>
                      <a:pt x="93" y="78"/>
                      <a:pt x="95" y="79"/>
                    </a:cubicBezTo>
                    <a:cubicBezTo>
                      <a:pt x="98" y="80"/>
                      <a:pt x="103" y="71"/>
                      <a:pt x="105" y="68"/>
                    </a:cubicBezTo>
                    <a:cubicBezTo>
                      <a:pt x="107" y="66"/>
                      <a:pt x="108" y="64"/>
                      <a:pt x="109" y="63"/>
                    </a:cubicBezTo>
                    <a:cubicBezTo>
                      <a:pt x="111" y="61"/>
                      <a:pt x="114" y="60"/>
                      <a:pt x="117" y="59"/>
                    </a:cubicBezTo>
                    <a:cubicBezTo>
                      <a:pt x="119" y="59"/>
                      <a:pt x="120" y="58"/>
                      <a:pt x="122" y="58"/>
                    </a:cubicBezTo>
                    <a:lnTo>
                      <a:pt x="6" y="79"/>
                    </a:lnTo>
                    <a:close/>
                    <a:moveTo>
                      <a:pt x="338" y="35"/>
                    </a:moveTo>
                    <a:cubicBezTo>
                      <a:pt x="339" y="39"/>
                      <a:pt x="339" y="39"/>
                      <a:pt x="339" y="39"/>
                    </a:cubicBezTo>
                    <a:cubicBezTo>
                      <a:pt x="339" y="41"/>
                      <a:pt x="339" y="44"/>
                      <a:pt x="340" y="45"/>
                    </a:cubicBezTo>
                    <a:cubicBezTo>
                      <a:pt x="340" y="45"/>
                      <a:pt x="341" y="45"/>
                      <a:pt x="342" y="45"/>
                    </a:cubicBezTo>
                    <a:cubicBezTo>
                      <a:pt x="342" y="41"/>
                      <a:pt x="341" y="40"/>
                      <a:pt x="340" y="38"/>
                    </a:cubicBezTo>
                    <a:cubicBezTo>
                      <a:pt x="339" y="37"/>
                      <a:pt x="339" y="36"/>
                      <a:pt x="338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1" name="Freeform 217">
                <a:extLst>
                  <a:ext uri="{FF2B5EF4-FFF2-40B4-BE49-F238E27FC236}">
                    <a16:creationId xmlns:a16="http://schemas.microsoft.com/office/drawing/2014/main" id="{7B5B9DA4-0416-4FC9-A441-DBDD843B535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48" y="2113"/>
                <a:ext cx="287" cy="287"/>
              </a:xfrm>
              <a:custGeom>
                <a:avLst/>
                <a:gdLst>
                  <a:gd name="T0" fmla="*/ 300 w 464"/>
                  <a:gd name="T1" fmla="*/ 159 h 464"/>
                  <a:gd name="T2" fmla="*/ 328 w 464"/>
                  <a:gd name="T3" fmla="*/ 127 h 464"/>
                  <a:gd name="T4" fmla="*/ 357 w 464"/>
                  <a:gd name="T5" fmla="*/ 103 h 464"/>
                  <a:gd name="T6" fmla="*/ 377 w 464"/>
                  <a:gd name="T7" fmla="*/ 111 h 464"/>
                  <a:gd name="T8" fmla="*/ 397 w 464"/>
                  <a:gd name="T9" fmla="*/ 91 h 464"/>
                  <a:gd name="T10" fmla="*/ 413 w 464"/>
                  <a:gd name="T11" fmla="*/ 78 h 464"/>
                  <a:gd name="T12" fmla="*/ 445 w 464"/>
                  <a:gd name="T13" fmla="*/ 86 h 464"/>
                  <a:gd name="T14" fmla="*/ 445 w 464"/>
                  <a:gd name="T15" fmla="*/ 95 h 464"/>
                  <a:gd name="T16" fmla="*/ 453 w 464"/>
                  <a:gd name="T17" fmla="*/ 95 h 464"/>
                  <a:gd name="T18" fmla="*/ 457 w 464"/>
                  <a:gd name="T19" fmla="*/ 107 h 464"/>
                  <a:gd name="T20" fmla="*/ 461 w 464"/>
                  <a:gd name="T21" fmla="*/ 135 h 464"/>
                  <a:gd name="T22" fmla="*/ 405 w 464"/>
                  <a:gd name="T23" fmla="*/ 115 h 464"/>
                  <a:gd name="T24" fmla="*/ 397 w 464"/>
                  <a:gd name="T25" fmla="*/ 159 h 464"/>
                  <a:gd name="T26" fmla="*/ 389 w 464"/>
                  <a:gd name="T27" fmla="*/ 167 h 464"/>
                  <a:gd name="T28" fmla="*/ 389 w 464"/>
                  <a:gd name="T29" fmla="*/ 179 h 464"/>
                  <a:gd name="T30" fmla="*/ 369 w 464"/>
                  <a:gd name="T31" fmla="*/ 203 h 464"/>
                  <a:gd name="T32" fmla="*/ 328 w 464"/>
                  <a:gd name="T33" fmla="*/ 263 h 464"/>
                  <a:gd name="T34" fmla="*/ 292 w 464"/>
                  <a:gd name="T35" fmla="*/ 251 h 464"/>
                  <a:gd name="T36" fmla="*/ 288 w 464"/>
                  <a:gd name="T37" fmla="*/ 279 h 464"/>
                  <a:gd name="T38" fmla="*/ 272 w 464"/>
                  <a:gd name="T39" fmla="*/ 308 h 464"/>
                  <a:gd name="T40" fmla="*/ 272 w 464"/>
                  <a:gd name="T41" fmla="*/ 328 h 464"/>
                  <a:gd name="T42" fmla="*/ 248 w 464"/>
                  <a:gd name="T43" fmla="*/ 372 h 464"/>
                  <a:gd name="T44" fmla="*/ 248 w 464"/>
                  <a:gd name="T45" fmla="*/ 408 h 464"/>
                  <a:gd name="T46" fmla="*/ 200 w 464"/>
                  <a:gd name="T47" fmla="*/ 424 h 464"/>
                  <a:gd name="T48" fmla="*/ 192 w 464"/>
                  <a:gd name="T49" fmla="*/ 440 h 464"/>
                  <a:gd name="T50" fmla="*/ 148 w 464"/>
                  <a:gd name="T51" fmla="*/ 444 h 464"/>
                  <a:gd name="T52" fmla="*/ 123 w 464"/>
                  <a:gd name="T53" fmla="*/ 464 h 464"/>
                  <a:gd name="T54" fmla="*/ 83 w 464"/>
                  <a:gd name="T55" fmla="*/ 428 h 464"/>
                  <a:gd name="T56" fmla="*/ 27 w 464"/>
                  <a:gd name="T57" fmla="*/ 388 h 464"/>
                  <a:gd name="T58" fmla="*/ 3 w 464"/>
                  <a:gd name="T59" fmla="*/ 356 h 464"/>
                  <a:gd name="T60" fmla="*/ 3 w 464"/>
                  <a:gd name="T61" fmla="*/ 324 h 464"/>
                  <a:gd name="T62" fmla="*/ 39 w 464"/>
                  <a:gd name="T63" fmla="*/ 296 h 464"/>
                  <a:gd name="T64" fmla="*/ 43 w 464"/>
                  <a:gd name="T65" fmla="*/ 239 h 464"/>
                  <a:gd name="T66" fmla="*/ 59 w 464"/>
                  <a:gd name="T67" fmla="*/ 255 h 464"/>
                  <a:gd name="T68" fmla="*/ 71 w 464"/>
                  <a:gd name="T69" fmla="*/ 203 h 464"/>
                  <a:gd name="T70" fmla="*/ 87 w 464"/>
                  <a:gd name="T71" fmla="*/ 179 h 464"/>
                  <a:gd name="T72" fmla="*/ 103 w 464"/>
                  <a:gd name="T73" fmla="*/ 183 h 464"/>
                  <a:gd name="T74" fmla="*/ 127 w 464"/>
                  <a:gd name="T75" fmla="*/ 159 h 464"/>
                  <a:gd name="T76" fmla="*/ 148 w 464"/>
                  <a:gd name="T77" fmla="*/ 135 h 464"/>
                  <a:gd name="T78" fmla="*/ 150 w 464"/>
                  <a:gd name="T79" fmla="*/ 113 h 464"/>
                  <a:gd name="T80" fmla="*/ 152 w 464"/>
                  <a:gd name="T81" fmla="*/ 75 h 464"/>
                  <a:gd name="T82" fmla="*/ 155 w 464"/>
                  <a:gd name="T83" fmla="*/ 0 h 464"/>
                  <a:gd name="T84" fmla="*/ 176 w 464"/>
                  <a:gd name="T85" fmla="*/ 119 h 464"/>
                  <a:gd name="T86" fmla="*/ 280 w 464"/>
                  <a:gd name="T87" fmla="*/ 103 h 464"/>
                  <a:gd name="T88" fmla="*/ 292 w 464"/>
                  <a:gd name="T89" fmla="*/ 171 h 464"/>
                  <a:gd name="T90" fmla="*/ 300 w 464"/>
                  <a:gd name="T91" fmla="*/ 163 h 464"/>
                  <a:gd name="T92" fmla="*/ 300 w 464"/>
                  <a:gd name="T93" fmla="*/ 159 h 4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464" h="464">
                    <a:moveTo>
                      <a:pt x="300" y="159"/>
                    </a:moveTo>
                    <a:cubicBezTo>
                      <a:pt x="316" y="155"/>
                      <a:pt x="320" y="139"/>
                      <a:pt x="328" y="127"/>
                    </a:cubicBezTo>
                    <a:cubicBezTo>
                      <a:pt x="341" y="127"/>
                      <a:pt x="353" y="121"/>
                      <a:pt x="357" y="103"/>
                    </a:cubicBezTo>
                    <a:cubicBezTo>
                      <a:pt x="364" y="104"/>
                      <a:pt x="367" y="111"/>
                      <a:pt x="377" y="111"/>
                    </a:cubicBezTo>
                    <a:cubicBezTo>
                      <a:pt x="388" y="110"/>
                      <a:pt x="390" y="96"/>
                      <a:pt x="397" y="91"/>
                    </a:cubicBezTo>
                    <a:cubicBezTo>
                      <a:pt x="403" y="86"/>
                      <a:pt x="415" y="91"/>
                      <a:pt x="413" y="78"/>
                    </a:cubicBezTo>
                    <a:cubicBezTo>
                      <a:pt x="420" y="86"/>
                      <a:pt x="437" y="81"/>
                      <a:pt x="445" y="86"/>
                    </a:cubicBezTo>
                    <a:cubicBezTo>
                      <a:pt x="446" y="87"/>
                      <a:pt x="444" y="93"/>
                      <a:pt x="445" y="95"/>
                    </a:cubicBezTo>
                    <a:cubicBezTo>
                      <a:pt x="446" y="96"/>
                      <a:pt x="452" y="93"/>
                      <a:pt x="453" y="95"/>
                    </a:cubicBezTo>
                    <a:cubicBezTo>
                      <a:pt x="456" y="99"/>
                      <a:pt x="455" y="104"/>
                      <a:pt x="457" y="107"/>
                    </a:cubicBezTo>
                    <a:cubicBezTo>
                      <a:pt x="462" y="114"/>
                      <a:pt x="464" y="119"/>
                      <a:pt x="461" y="135"/>
                    </a:cubicBezTo>
                    <a:cubicBezTo>
                      <a:pt x="438" y="134"/>
                      <a:pt x="423" y="107"/>
                      <a:pt x="405" y="115"/>
                    </a:cubicBezTo>
                    <a:cubicBezTo>
                      <a:pt x="395" y="128"/>
                      <a:pt x="400" y="145"/>
                      <a:pt x="397" y="159"/>
                    </a:cubicBezTo>
                    <a:cubicBezTo>
                      <a:pt x="396" y="161"/>
                      <a:pt x="389" y="165"/>
                      <a:pt x="389" y="167"/>
                    </a:cubicBezTo>
                    <a:cubicBezTo>
                      <a:pt x="388" y="170"/>
                      <a:pt x="390" y="176"/>
                      <a:pt x="389" y="179"/>
                    </a:cubicBezTo>
                    <a:cubicBezTo>
                      <a:pt x="385" y="186"/>
                      <a:pt x="364" y="181"/>
                      <a:pt x="369" y="203"/>
                    </a:cubicBezTo>
                    <a:cubicBezTo>
                      <a:pt x="329" y="197"/>
                      <a:pt x="349" y="250"/>
                      <a:pt x="328" y="263"/>
                    </a:cubicBezTo>
                    <a:cubicBezTo>
                      <a:pt x="311" y="266"/>
                      <a:pt x="307" y="239"/>
                      <a:pt x="292" y="251"/>
                    </a:cubicBezTo>
                    <a:cubicBezTo>
                      <a:pt x="283" y="260"/>
                      <a:pt x="291" y="269"/>
                      <a:pt x="288" y="279"/>
                    </a:cubicBezTo>
                    <a:cubicBezTo>
                      <a:pt x="286" y="288"/>
                      <a:pt x="275" y="299"/>
                      <a:pt x="272" y="308"/>
                    </a:cubicBezTo>
                    <a:cubicBezTo>
                      <a:pt x="270" y="314"/>
                      <a:pt x="274" y="322"/>
                      <a:pt x="272" y="328"/>
                    </a:cubicBezTo>
                    <a:cubicBezTo>
                      <a:pt x="267" y="343"/>
                      <a:pt x="252" y="352"/>
                      <a:pt x="248" y="372"/>
                    </a:cubicBezTo>
                    <a:cubicBezTo>
                      <a:pt x="246" y="383"/>
                      <a:pt x="254" y="396"/>
                      <a:pt x="248" y="408"/>
                    </a:cubicBezTo>
                    <a:cubicBezTo>
                      <a:pt x="226" y="407"/>
                      <a:pt x="222" y="425"/>
                      <a:pt x="200" y="424"/>
                    </a:cubicBezTo>
                    <a:cubicBezTo>
                      <a:pt x="194" y="427"/>
                      <a:pt x="192" y="433"/>
                      <a:pt x="192" y="440"/>
                    </a:cubicBezTo>
                    <a:cubicBezTo>
                      <a:pt x="177" y="439"/>
                      <a:pt x="161" y="458"/>
                      <a:pt x="148" y="444"/>
                    </a:cubicBezTo>
                    <a:cubicBezTo>
                      <a:pt x="138" y="450"/>
                      <a:pt x="134" y="461"/>
                      <a:pt x="123" y="464"/>
                    </a:cubicBezTo>
                    <a:cubicBezTo>
                      <a:pt x="104" y="458"/>
                      <a:pt x="85" y="452"/>
                      <a:pt x="83" y="428"/>
                    </a:cubicBezTo>
                    <a:cubicBezTo>
                      <a:pt x="54" y="428"/>
                      <a:pt x="44" y="411"/>
                      <a:pt x="27" y="388"/>
                    </a:cubicBezTo>
                    <a:cubicBezTo>
                      <a:pt x="18" y="376"/>
                      <a:pt x="4" y="361"/>
                      <a:pt x="3" y="356"/>
                    </a:cubicBezTo>
                    <a:cubicBezTo>
                      <a:pt x="0" y="346"/>
                      <a:pt x="10" y="332"/>
                      <a:pt x="3" y="324"/>
                    </a:cubicBezTo>
                    <a:cubicBezTo>
                      <a:pt x="30" y="330"/>
                      <a:pt x="19" y="297"/>
                      <a:pt x="39" y="296"/>
                    </a:cubicBezTo>
                    <a:cubicBezTo>
                      <a:pt x="30" y="281"/>
                      <a:pt x="36" y="251"/>
                      <a:pt x="43" y="239"/>
                    </a:cubicBezTo>
                    <a:cubicBezTo>
                      <a:pt x="56" y="237"/>
                      <a:pt x="54" y="249"/>
                      <a:pt x="59" y="255"/>
                    </a:cubicBezTo>
                    <a:cubicBezTo>
                      <a:pt x="78" y="243"/>
                      <a:pt x="64" y="220"/>
                      <a:pt x="71" y="203"/>
                    </a:cubicBezTo>
                    <a:cubicBezTo>
                      <a:pt x="75" y="194"/>
                      <a:pt x="97" y="195"/>
                      <a:pt x="87" y="179"/>
                    </a:cubicBezTo>
                    <a:cubicBezTo>
                      <a:pt x="94" y="179"/>
                      <a:pt x="103" y="177"/>
                      <a:pt x="103" y="183"/>
                    </a:cubicBezTo>
                    <a:cubicBezTo>
                      <a:pt x="113" y="178"/>
                      <a:pt x="119" y="168"/>
                      <a:pt x="127" y="159"/>
                    </a:cubicBezTo>
                    <a:cubicBezTo>
                      <a:pt x="133" y="152"/>
                      <a:pt x="144" y="143"/>
                      <a:pt x="148" y="135"/>
                    </a:cubicBezTo>
                    <a:cubicBezTo>
                      <a:pt x="150" y="129"/>
                      <a:pt x="149" y="119"/>
                      <a:pt x="150" y="113"/>
                    </a:cubicBezTo>
                    <a:cubicBezTo>
                      <a:pt x="151" y="104"/>
                      <a:pt x="149" y="84"/>
                      <a:pt x="152" y="75"/>
                    </a:cubicBezTo>
                    <a:cubicBezTo>
                      <a:pt x="166" y="24"/>
                      <a:pt x="148" y="5"/>
                      <a:pt x="155" y="0"/>
                    </a:cubicBezTo>
                    <a:cubicBezTo>
                      <a:pt x="160" y="24"/>
                      <a:pt x="171" y="100"/>
                      <a:pt x="176" y="119"/>
                    </a:cubicBezTo>
                    <a:cubicBezTo>
                      <a:pt x="213" y="116"/>
                      <a:pt x="243" y="105"/>
                      <a:pt x="280" y="103"/>
                    </a:cubicBezTo>
                    <a:cubicBezTo>
                      <a:pt x="285" y="124"/>
                      <a:pt x="288" y="148"/>
                      <a:pt x="292" y="171"/>
                    </a:cubicBezTo>
                    <a:cubicBezTo>
                      <a:pt x="296" y="169"/>
                      <a:pt x="299" y="167"/>
                      <a:pt x="300" y="163"/>
                    </a:cubicBezTo>
                    <a:lnTo>
                      <a:pt x="300" y="15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2" name="Freeform 218">
                <a:extLst>
                  <a:ext uri="{FF2B5EF4-FFF2-40B4-BE49-F238E27FC236}">
                    <a16:creationId xmlns:a16="http://schemas.microsoft.com/office/drawing/2014/main" id="{9D0E41B0-36DE-4E81-AB6D-3725C5D19DB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445" y="2109"/>
                <a:ext cx="292" cy="293"/>
              </a:xfrm>
              <a:custGeom>
                <a:avLst/>
                <a:gdLst>
                  <a:gd name="T0" fmla="*/ 33 w 471"/>
                  <a:gd name="T1" fmla="*/ 400 h 472"/>
                  <a:gd name="T2" fmla="*/ 5 w 471"/>
                  <a:gd name="T3" fmla="*/ 346 h 472"/>
                  <a:gd name="T4" fmla="*/ 13 w 471"/>
                  <a:gd name="T5" fmla="*/ 327 h 472"/>
                  <a:gd name="T6" fmla="*/ 45 w 471"/>
                  <a:gd name="T7" fmla="*/ 242 h 472"/>
                  <a:gd name="T8" fmla="*/ 70 w 471"/>
                  <a:gd name="T9" fmla="*/ 230 h 472"/>
                  <a:gd name="T10" fmla="*/ 89 w 471"/>
                  <a:gd name="T11" fmla="*/ 185 h 472"/>
                  <a:gd name="T12" fmla="*/ 100 w 471"/>
                  <a:gd name="T13" fmla="*/ 181 h 472"/>
                  <a:gd name="T14" fmla="*/ 135 w 471"/>
                  <a:gd name="T15" fmla="*/ 156 h 472"/>
                  <a:gd name="T16" fmla="*/ 152 w 471"/>
                  <a:gd name="T17" fmla="*/ 103 h 472"/>
                  <a:gd name="T18" fmla="*/ 161 w 471"/>
                  <a:gd name="T19" fmla="*/ 0 h 472"/>
                  <a:gd name="T20" fmla="*/ 230 w 471"/>
                  <a:gd name="T21" fmla="*/ 113 h 472"/>
                  <a:gd name="T22" fmla="*/ 295 w 471"/>
                  <a:gd name="T23" fmla="*/ 149 h 472"/>
                  <a:gd name="T24" fmla="*/ 304 w 471"/>
                  <a:gd name="T25" fmla="*/ 161 h 472"/>
                  <a:gd name="T26" fmla="*/ 333 w 471"/>
                  <a:gd name="T27" fmla="*/ 129 h 472"/>
                  <a:gd name="T28" fmla="*/ 370 w 471"/>
                  <a:gd name="T29" fmla="*/ 109 h 472"/>
                  <a:gd name="T30" fmla="*/ 408 w 471"/>
                  <a:gd name="T31" fmla="*/ 90 h 472"/>
                  <a:gd name="T32" fmla="*/ 434 w 471"/>
                  <a:gd name="T33" fmla="*/ 85 h 472"/>
                  <a:gd name="T34" fmla="*/ 453 w 471"/>
                  <a:gd name="T35" fmla="*/ 97 h 472"/>
                  <a:gd name="T36" fmla="*/ 463 w 471"/>
                  <a:gd name="T37" fmla="*/ 110 h 472"/>
                  <a:gd name="T38" fmla="*/ 436 w 471"/>
                  <a:gd name="T39" fmla="*/ 130 h 472"/>
                  <a:gd name="T40" fmla="*/ 398 w 471"/>
                  <a:gd name="T41" fmla="*/ 171 h 472"/>
                  <a:gd name="T42" fmla="*/ 386 w 471"/>
                  <a:gd name="T43" fmla="*/ 191 h 472"/>
                  <a:gd name="T44" fmla="*/ 367 w 471"/>
                  <a:gd name="T45" fmla="*/ 210 h 472"/>
                  <a:gd name="T46" fmla="*/ 330 w 471"/>
                  <a:gd name="T47" fmla="*/ 271 h 472"/>
                  <a:gd name="T48" fmla="*/ 298 w 471"/>
                  <a:gd name="T49" fmla="*/ 258 h 472"/>
                  <a:gd name="T50" fmla="*/ 279 w 471"/>
                  <a:gd name="T51" fmla="*/ 314 h 472"/>
                  <a:gd name="T52" fmla="*/ 255 w 471"/>
                  <a:gd name="T53" fmla="*/ 377 h 472"/>
                  <a:gd name="T54" fmla="*/ 251 w 471"/>
                  <a:gd name="T55" fmla="*/ 416 h 472"/>
                  <a:gd name="T56" fmla="*/ 198 w 471"/>
                  <a:gd name="T57" fmla="*/ 448 h 472"/>
                  <a:gd name="T58" fmla="*/ 151 w 471"/>
                  <a:gd name="T59" fmla="*/ 453 h 472"/>
                  <a:gd name="T60" fmla="*/ 12 w 471"/>
                  <a:gd name="T61" fmla="*/ 332 h 472"/>
                  <a:gd name="T62" fmla="*/ 33 w 471"/>
                  <a:gd name="T63" fmla="*/ 391 h 472"/>
                  <a:gd name="T64" fmla="*/ 90 w 471"/>
                  <a:gd name="T65" fmla="*/ 433 h 472"/>
                  <a:gd name="T66" fmla="*/ 152 w 471"/>
                  <a:gd name="T67" fmla="*/ 446 h 472"/>
                  <a:gd name="T68" fmla="*/ 193 w 471"/>
                  <a:gd name="T69" fmla="*/ 442 h 472"/>
                  <a:gd name="T70" fmla="*/ 227 w 471"/>
                  <a:gd name="T71" fmla="*/ 419 h 472"/>
                  <a:gd name="T72" fmla="*/ 264 w 471"/>
                  <a:gd name="T73" fmla="*/ 348 h 472"/>
                  <a:gd name="T74" fmla="*/ 281 w 471"/>
                  <a:gd name="T75" fmla="*/ 298 h 472"/>
                  <a:gd name="T76" fmla="*/ 304 w 471"/>
                  <a:gd name="T77" fmla="*/ 250 h 472"/>
                  <a:gd name="T78" fmla="*/ 369 w 471"/>
                  <a:gd name="T79" fmla="*/ 205 h 472"/>
                  <a:gd name="T80" fmla="*/ 390 w 471"/>
                  <a:gd name="T81" fmla="*/ 171 h 472"/>
                  <a:gd name="T82" fmla="*/ 407 w 471"/>
                  <a:gd name="T83" fmla="*/ 118 h 472"/>
                  <a:gd name="T84" fmla="*/ 439 w 471"/>
                  <a:gd name="T85" fmla="*/ 126 h 472"/>
                  <a:gd name="T86" fmla="*/ 455 w 471"/>
                  <a:gd name="T87" fmla="*/ 102 h 472"/>
                  <a:gd name="T88" fmla="*/ 446 w 471"/>
                  <a:gd name="T89" fmla="*/ 95 h 472"/>
                  <a:gd name="T90" fmla="*/ 409 w 471"/>
                  <a:gd name="T91" fmla="*/ 96 h 472"/>
                  <a:gd name="T92" fmla="*/ 367 w 471"/>
                  <a:gd name="T93" fmla="*/ 114 h 472"/>
                  <a:gd name="T94" fmla="*/ 307 w 471"/>
                  <a:gd name="T95" fmla="*/ 166 h 472"/>
                  <a:gd name="T96" fmla="*/ 294 w 471"/>
                  <a:gd name="T97" fmla="*/ 176 h 472"/>
                  <a:gd name="T98" fmla="*/ 180 w 471"/>
                  <a:gd name="T99" fmla="*/ 126 h 472"/>
                  <a:gd name="T100" fmla="*/ 164 w 471"/>
                  <a:gd name="T101" fmla="*/ 49 h 472"/>
                  <a:gd name="T102" fmla="*/ 156 w 471"/>
                  <a:gd name="T103" fmla="*/ 125 h 472"/>
                  <a:gd name="T104" fmla="*/ 128 w 471"/>
                  <a:gd name="T105" fmla="*/ 173 h 472"/>
                  <a:gd name="T106" fmla="*/ 100 w 471"/>
                  <a:gd name="T107" fmla="*/ 187 h 472"/>
                  <a:gd name="T108" fmla="*/ 86 w 471"/>
                  <a:gd name="T109" fmla="*/ 203 h 472"/>
                  <a:gd name="T110" fmla="*/ 63 w 471"/>
                  <a:gd name="T111" fmla="*/ 264 h 472"/>
                  <a:gd name="T112" fmla="*/ 45 w 471"/>
                  <a:gd name="T113" fmla="*/ 299 h 472"/>
                  <a:gd name="T114" fmla="*/ 12 w 471"/>
                  <a:gd name="T115" fmla="*/ 332 h 4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71" h="472">
                    <a:moveTo>
                      <a:pt x="127" y="472"/>
                    </a:moveTo>
                    <a:cubicBezTo>
                      <a:pt x="127" y="472"/>
                      <a:pt x="127" y="472"/>
                      <a:pt x="127" y="472"/>
                    </a:cubicBezTo>
                    <a:cubicBezTo>
                      <a:pt x="108" y="466"/>
                      <a:pt x="88" y="459"/>
                      <a:pt x="85" y="436"/>
                    </a:cubicBezTo>
                    <a:cubicBezTo>
                      <a:pt x="59" y="435"/>
                      <a:pt x="48" y="420"/>
                      <a:pt x="33" y="400"/>
                    </a:cubicBezTo>
                    <a:cubicBezTo>
                      <a:pt x="29" y="395"/>
                      <a:pt x="29" y="395"/>
                      <a:pt x="29" y="395"/>
                    </a:cubicBezTo>
                    <a:cubicBezTo>
                      <a:pt x="26" y="391"/>
                      <a:pt x="22" y="386"/>
                      <a:pt x="19" y="382"/>
                    </a:cubicBezTo>
                    <a:cubicBezTo>
                      <a:pt x="10" y="372"/>
                      <a:pt x="5" y="365"/>
                      <a:pt x="4" y="362"/>
                    </a:cubicBezTo>
                    <a:cubicBezTo>
                      <a:pt x="3" y="357"/>
                      <a:pt x="4" y="351"/>
                      <a:pt x="5" y="346"/>
                    </a:cubicBezTo>
                    <a:cubicBezTo>
                      <a:pt x="6" y="340"/>
                      <a:pt x="8" y="334"/>
                      <a:pt x="5" y="330"/>
                    </a:cubicBezTo>
                    <a:cubicBezTo>
                      <a:pt x="0" y="324"/>
                      <a:pt x="0" y="324"/>
                      <a:pt x="0" y="324"/>
                    </a:cubicBezTo>
                    <a:cubicBezTo>
                      <a:pt x="7" y="326"/>
                      <a:pt x="7" y="326"/>
                      <a:pt x="7" y="326"/>
                    </a:cubicBezTo>
                    <a:cubicBezTo>
                      <a:pt x="9" y="326"/>
                      <a:pt x="11" y="327"/>
                      <a:pt x="13" y="327"/>
                    </a:cubicBezTo>
                    <a:cubicBezTo>
                      <a:pt x="21" y="327"/>
                      <a:pt x="23" y="322"/>
                      <a:pt x="26" y="314"/>
                    </a:cubicBezTo>
                    <a:cubicBezTo>
                      <a:pt x="28" y="308"/>
                      <a:pt x="31" y="301"/>
                      <a:pt x="39" y="298"/>
                    </a:cubicBezTo>
                    <a:cubicBezTo>
                      <a:pt x="32" y="282"/>
                      <a:pt x="37" y="254"/>
                      <a:pt x="45" y="243"/>
                    </a:cubicBezTo>
                    <a:cubicBezTo>
                      <a:pt x="45" y="242"/>
                      <a:pt x="45" y="242"/>
                      <a:pt x="45" y="242"/>
                    </a:cubicBezTo>
                    <a:cubicBezTo>
                      <a:pt x="47" y="242"/>
                      <a:pt x="47" y="242"/>
                      <a:pt x="47" y="242"/>
                    </a:cubicBezTo>
                    <a:cubicBezTo>
                      <a:pt x="58" y="240"/>
                      <a:pt x="60" y="247"/>
                      <a:pt x="62" y="253"/>
                    </a:cubicBezTo>
                    <a:cubicBezTo>
                      <a:pt x="63" y="254"/>
                      <a:pt x="63" y="255"/>
                      <a:pt x="64" y="256"/>
                    </a:cubicBezTo>
                    <a:cubicBezTo>
                      <a:pt x="72" y="250"/>
                      <a:pt x="71" y="241"/>
                      <a:pt x="70" y="230"/>
                    </a:cubicBezTo>
                    <a:cubicBezTo>
                      <a:pt x="70" y="222"/>
                      <a:pt x="69" y="214"/>
                      <a:pt x="73" y="207"/>
                    </a:cubicBezTo>
                    <a:cubicBezTo>
                      <a:pt x="74" y="203"/>
                      <a:pt x="79" y="200"/>
                      <a:pt x="83" y="198"/>
                    </a:cubicBezTo>
                    <a:cubicBezTo>
                      <a:pt x="87" y="196"/>
                      <a:pt x="90" y="195"/>
                      <a:pt x="91" y="192"/>
                    </a:cubicBezTo>
                    <a:cubicBezTo>
                      <a:pt x="91" y="191"/>
                      <a:pt x="91" y="188"/>
                      <a:pt x="89" y="185"/>
                    </a:cubicBezTo>
                    <a:cubicBezTo>
                      <a:pt x="86" y="181"/>
                      <a:pt x="86" y="181"/>
                      <a:pt x="86" y="181"/>
                    </a:cubicBezTo>
                    <a:cubicBezTo>
                      <a:pt x="91" y="181"/>
                      <a:pt x="91" y="181"/>
                      <a:pt x="91" y="181"/>
                    </a:cubicBezTo>
                    <a:cubicBezTo>
                      <a:pt x="93" y="181"/>
                      <a:pt x="94" y="181"/>
                      <a:pt x="96" y="181"/>
                    </a:cubicBezTo>
                    <a:cubicBezTo>
                      <a:pt x="97" y="181"/>
                      <a:pt x="98" y="181"/>
                      <a:pt x="100" y="181"/>
                    </a:cubicBezTo>
                    <a:cubicBezTo>
                      <a:pt x="101" y="181"/>
                      <a:pt x="106" y="181"/>
                      <a:pt x="109" y="184"/>
                    </a:cubicBezTo>
                    <a:cubicBezTo>
                      <a:pt x="114" y="181"/>
                      <a:pt x="118" y="175"/>
                      <a:pt x="123" y="169"/>
                    </a:cubicBezTo>
                    <a:cubicBezTo>
                      <a:pt x="125" y="167"/>
                      <a:pt x="127" y="164"/>
                      <a:pt x="129" y="162"/>
                    </a:cubicBezTo>
                    <a:cubicBezTo>
                      <a:pt x="131" y="160"/>
                      <a:pt x="133" y="158"/>
                      <a:pt x="135" y="156"/>
                    </a:cubicBezTo>
                    <a:cubicBezTo>
                      <a:pt x="141" y="151"/>
                      <a:pt x="147" y="144"/>
                      <a:pt x="149" y="139"/>
                    </a:cubicBezTo>
                    <a:cubicBezTo>
                      <a:pt x="150" y="135"/>
                      <a:pt x="151" y="130"/>
                      <a:pt x="151" y="124"/>
                    </a:cubicBezTo>
                    <a:cubicBezTo>
                      <a:pt x="151" y="122"/>
                      <a:pt x="151" y="119"/>
                      <a:pt x="151" y="117"/>
                    </a:cubicBezTo>
                    <a:cubicBezTo>
                      <a:pt x="152" y="114"/>
                      <a:pt x="152" y="109"/>
                      <a:pt x="152" y="103"/>
                    </a:cubicBezTo>
                    <a:cubicBezTo>
                      <a:pt x="151" y="94"/>
                      <a:pt x="151" y="85"/>
                      <a:pt x="153" y="79"/>
                    </a:cubicBezTo>
                    <a:cubicBezTo>
                      <a:pt x="162" y="48"/>
                      <a:pt x="158" y="29"/>
                      <a:pt x="156" y="18"/>
                    </a:cubicBezTo>
                    <a:cubicBezTo>
                      <a:pt x="154" y="11"/>
                      <a:pt x="153" y="6"/>
                      <a:pt x="157" y="3"/>
                    </a:cubicBezTo>
                    <a:cubicBezTo>
                      <a:pt x="161" y="0"/>
                      <a:pt x="161" y="0"/>
                      <a:pt x="161" y="0"/>
                    </a:cubicBezTo>
                    <a:cubicBezTo>
                      <a:pt x="162" y="4"/>
                      <a:pt x="162" y="4"/>
                      <a:pt x="162" y="4"/>
                    </a:cubicBezTo>
                    <a:cubicBezTo>
                      <a:pt x="164" y="16"/>
                      <a:pt x="168" y="38"/>
                      <a:pt x="171" y="61"/>
                    </a:cubicBezTo>
                    <a:cubicBezTo>
                      <a:pt x="175" y="85"/>
                      <a:pt x="179" y="109"/>
                      <a:pt x="182" y="121"/>
                    </a:cubicBezTo>
                    <a:cubicBezTo>
                      <a:pt x="199" y="119"/>
                      <a:pt x="215" y="116"/>
                      <a:pt x="230" y="113"/>
                    </a:cubicBezTo>
                    <a:cubicBezTo>
                      <a:pt x="247" y="110"/>
                      <a:pt x="265" y="106"/>
                      <a:pt x="284" y="105"/>
                    </a:cubicBezTo>
                    <a:cubicBezTo>
                      <a:pt x="286" y="105"/>
                      <a:pt x="286" y="105"/>
                      <a:pt x="286" y="105"/>
                    </a:cubicBezTo>
                    <a:cubicBezTo>
                      <a:pt x="287" y="107"/>
                      <a:pt x="287" y="107"/>
                      <a:pt x="287" y="107"/>
                    </a:cubicBezTo>
                    <a:cubicBezTo>
                      <a:pt x="290" y="120"/>
                      <a:pt x="292" y="135"/>
                      <a:pt x="295" y="149"/>
                    </a:cubicBezTo>
                    <a:cubicBezTo>
                      <a:pt x="296" y="157"/>
                      <a:pt x="297" y="164"/>
                      <a:pt x="298" y="172"/>
                    </a:cubicBezTo>
                    <a:cubicBezTo>
                      <a:pt x="300" y="171"/>
                      <a:pt x="301" y="169"/>
                      <a:pt x="302" y="167"/>
                    </a:cubicBezTo>
                    <a:cubicBezTo>
                      <a:pt x="302" y="162"/>
                      <a:pt x="302" y="162"/>
                      <a:pt x="302" y="162"/>
                    </a:cubicBezTo>
                    <a:cubicBezTo>
                      <a:pt x="304" y="161"/>
                      <a:pt x="304" y="161"/>
                      <a:pt x="304" y="161"/>
                    </a:cubicBezTo>
                    <a:cubicBezTo>
                      <a:pt x="314" y="158"/>
                      <a:pt x="319" y="150"/>
                      <a:pt x="324" y="140"/>
                    </a:cubicBezTo>
                    <a:cubicBezTo>
                      <a:pt x="326" y="137"/>
                      <a:pt x="328" y="133"/>
                      <a:pt x="330" y="130"/>
                    </a:cubicBezTo>
                    <a:cubicBezTo>
                      <a:pt x="331" y="129"/>
                      <a:pt x="331" y="129"/>
                      <a:pt x="331" y="129"/>
                    </a:cubicBezTo>
                    <a:cubicBezTo>
                      <a:pt x="333" y="129"/>
                      <a:pt x="333" y="129"/>
                      <a:pt x="333" y="129"/>
                    </a:cubicBezTo>
                    <a:cubicBezTo>
                      <a:pt x="343" y="129"/>
                      <a:pt x="355" y="125"/>
                      <a:pt x="358" y="107"/>
                    </a:cubicBezTo>
                    <a:cubicBezTo>
                      <a:pt x="358" y="104"/>
                      <a:pt x="358" y="104"/>
                      <a:pt x="358" y="104"/>
                    </a:cubicBezTo>
                    <a:cubicBezTo>
                      <a:pt x="361" y="105"/>
                      <a:pt x="361" y="105"/>
                      <a:pt x="361" y="105"/>
                    </a:cubicBezTo>
                    <a:cubicBezTo>
                      <a:pt x="365" y="106"/>
                      <a:pt x="367" y="108"/>
                      <a:pt x="370" y="109"/>
                    </a:cubicBezTo>
                    <a:cubicBezTo>
                      <a:pt x="373" y="111"/>
                      <a:pt x="376" y="113"/>
                      <a:pt x="380" y="113"/>
                    </a:cubicBezTo>
                    <a:cubicBezTo>
                      <a:pt x="386" y="112"/>
                      <a:pt x="389" y="107"/>
                      <a:pt x="392" y="102"/>
                    </a:cubicBezTo>
                    <a:cubicBezTo>
                      <a:pt x="394" y="99"/>
                      <a:pt x="396" y="96"/>
                      <a:pt x="399" y="93"/>
                    </a:cubicBezTo>
                    <a:cubicBezTo>
                      <a:pt x="402" y="91"/>
                      <a:pt x="405" y="91"/>
                      <a:pt x="408" y="90"/>
                    </a:cubicBezTo>
                    <a:cubicBezTo>
                      <a:pt x="413" y="89"/>
                      <a:pt x="415" y="89"/>
                      <a:pt x="414" y="84"/>
                    </a:cubicBezTo>
                    <a:cubicBezTo>
                      <a:pt x="413" y="76"/>
                      <a:pt x="413" y="76"/>
                      <a:pt x="413" y="76"/>
                    </a:cubicBezTo>
                    <a:cubicBezTo>
                      <a:pt x="419" y="81"/>
                      <a:pt x="419" y="81"/>
                      <a:pt x="419" y="81"/>
                    </a:cubicBezTo>
                    <a:cubicBezTo>
                      <a:pt x="422" y="85"/>
                      <a:pt x="428" y="85"/>
                      <a:pt x="434" y="85"/>
                    </a:cubicBezTo>
                    <a:cubicBezTo>
                      <a:pt x="440" y="86"/>
                      <a:pt x="446" y="86"/>
                      <a:pt x="451" y="89"/>
                    </a:cubicBezTo>
                    <a:cubicBezTo>
                      <a:pt x="453" y="91"/>
                      <a:pt x="452" y="93"/>
                      <a:pt x="452" y="96"/>
                    </a:cubicBezTo>
                    <a:cubicBezTo>
                      <a:pt x="452" y="96"/>
                      <a:pt x="452" y="97"/>
                      <a:pt x="452" y="97"/>
                    </a:cubicBezTo>
                    <a:cubicBezTo>
                      <a:pt x="452" y="97"/>
                      <a:pt x="452" y="97"/>
                      <a:pt x="453" y="97"/>
                    </a:cubicBezTo>
                    <a:cubicBezTo>
                      <a:pt x="454" y="97"/>
                      <a:pt x="455" y="96"/>
                      <a:pt x="456" y="96"/>
                    </a:cubicBezTo>
                    <a:cubicBezTo>
                      <a:pt x="458" y="96"/>
                      <a:pt x="459" y="97"/>
                      <a:pt x="459" y="98"/>
                    </a:cubicBezTo>
                    <a:cubicBezTo>
                      <a:pt x="461" y="101"/>
                      <a:pt x="462" y="104"/>
                      <a:pt x="462" y="106"/>
                    </a:cubicBezTo>
                    <a:cubicBezTo>
                      <a:pt x="463" y="108"/>
                      <a:pt x="463" y="109"/>
                      <a:pt x="463" y="110"/>
                    </a:cubicBezTo>
                    <a:cubicBezTo>
                      <a:pt x="469" y="119"/>
                      <a:pt x="471" y="124"/>
                      <a:pt x="468" y="140"/>
                    </a:cubicBezTo>
                    <a:cubicBezTo>
                      <a:pt x="467" y="143"/>
                      <a:pt x="467" y="143"/>
                      <a:pt x="467" y="143"/>
                    </a:cubicBezTo>
                    <a:cubicBezTo>
                      <a:pt x="465" y="142"/>
                      <a:pt x="465" y="142"/>
                      <a:pt x="465" y="142"/>
                    </a:cubicBezTo>
                    <a:cubicBezTo>
                      <a:pt x="454" y="142"/>
                      <a:pt x="444" y="136"/>
                      <a:pt x="436" y="130"/>
                    </a:cubicBezTo>
                    <a:cubicBezTo>
                      <a:pt x="427" y="124"/>
                      <a:pt x="418" y="119"/>
                      <a:pt x="411" y="122"/>
                    </a:cubicBezTo>
                    <a:cubicBezTo>
                      <a:pt x="405" y="129"/>
                      <a:pt x="405" y="139"/>
                      <a:pt x="405" y="148"/>
                    </a:cubicBezTo>
                    <a:cubicBezTo>
                      <a:pt x="405" y="153"/>
                      <a:pt x="405" y="159"/>
                      <a:pt x="403" y="165"/>
                    </a:cubicBezTo>
                    <a:cubicBezTo>
                      <a:pt x="403" y="166"/>
                      <a:pt x="401" y="168"/>
                      <a:pt x="398" y="171"/>
                    </a:cubicBezTo>
                    <a:cubicBezTo>
                      <a:pt x="397" y="171"/>
                      <a:pt x="395" y="173"/>
                      <a:pt x="395" y="173"/>
                    </a:cubicBezTo>
                    <a:cubicBezTo>
                      <a:pt x="395" y="174"/>
                      <a:pt x="395" y="175"/>
                      <a:pt x="396" y="177"/>
                    </a:cubicBezTo>
                    <a:cubicBezTo>
                      <a:pt x="396" y="180"/>
                      <a:pt x="397" y="183"/>
                      <a:pt x="395" y="185"/>
                    </a:cubicBezTo>
                    <a:cubicBezTo>
                      <a:pt x="393" y="189"/>
                      <a:pt x="389" y="190"/>
                      <a:pt x="386" y="191"/>
                    </a:cubicBezTo>
                    <a:cubicBezTo>
                      <a:pt x="379" y="193"/>
                      <a:pt x="372" y="195"/>
                      <a:pt x="375" y="207"/>
                    </a:cubicBezTo>
                    <a:cubicBezTo>
                      <a:pt x="376" y="211"/>
                      <a:pt x="376" y="211"/>
                      <a:pt x="376" y="211"/>
                    </a:cubicBezTo>
                    <a:cubicBezTo>
                      <a:pt x="372" y="211"/>
                      <a:pt x="372" y="211"/>
                      <a:pt x="372" y="211"/>
                    </a:cubicBezTo>
                    <a:cubicBezTo>
                      <a:pt x="370" y="211"/>
                      <a:pt x="369" y="210"/>
                      <a:pt x="367" y="210"/>
                    </a:cubicBezTo>
                    <a:cubicBezTo>
                      <a:pt x="352" y="210"/>
                      <a:pt x="350" y="222"/>
                      <a:pt x="347" y="240"/>
                    </a:cubicBezTo>
                    <a:cubicBezTo>
                      <a:pt x="345" y="252"/>
                      <a:pt x="343" y="265"/>
                      <a:pt x="334" y="271"/>
                    </a:cubicBezTo>
                    <a:cubicBezTo>
                      <a:pt x="333" y="271"/>
                      <a:pt x="333" y="271"/>
                      <a:pt x="333" y="271"/>
                    </a:cubicBezTo>
                    <a:cubicBezTo>
                      <a:pt x="332" y="271"/>
                      <a:pt x="331" y="271"/>
                      <a:pt x="330" y="271"/>
                    </a:cubicBezTo>
                    <a:cubicBezTo>
                      <a:pt x="330" y="271"/>
                      <a:pt x="330" y="271"/>
                      <a:pt x="330" y="271"/>
                    </a:cubicBezTo>
                    <a:cubicBezTo>
                      <a:pt x="322" y="271"/>
                      <a:pt x="317" y="266"/>
                      <a:pt x="313" y="262"/>
                    </a:cubicBezTo>
                    <a:cubicBezTo>
                      <a:pt x="309" y="259"/>
                      <a:pt x="307" y="256"/>
                      <a:pt x="304" y="256"/>
                    </a:cubicBezTo>
                    <a:cubicBezTo>
                      <a:pt x="302" y="256"/>
                      <a:pt x="300" y="257"/>
                      <a:pt x="298" y="258"/>
                    </a:cubicBezTo>
                    <a:cubicBezTo>
                      <a:pt x="294" y="263"/>
                      <a:pt x="294" y="267"/>
                      <a:pt x="295" y="273"/>
                    </a:cubicBezTo>
                    <a:cubicBezTo>
                      <a:pt x="295" y="277"/>
                      <a:pt x="296" y="281"/>
                      <a:pt x="295" y="285"/>
                    </a:cubicBezTo>
                    <a:cubicBezTo>
                      <a:pt x="294" y="290"/>
                      <a:pt x="290" y="296"/>
                      <a:pt x="286" y="301"/>
                    </a:cubicBezTo>
                    <a:cubicBezTo>
                      <a:pt x="283" y="305"/>
                      <a:pt x="280" y="310"/>
                      <a:pt x="279" y="314"/>
                    </a:cubicBezTo>
                    <a:cubicBezTo>
                      <a:pt x="278" y="316"/>
                      <a:pt x="278" y="319"/>
                      <a:pt x="279" y="322"/>
                    </a:cubicBezTo>
                    <a:cubicBezTo>
                      <a:pt x="279" y="326"/>
                      <a:pt x="280" y="330"/>
                      <a:pt x="279" y="334"/>
                    </a:cubicBezTo>
                    <a:cubicBezTo>
                      <a:pt x="276" y="340"/>
                      <a:pt x="272" y="346"/>
                      <a:pt x="268" y="352"/>
                    </a:cubicBezTo>
                    <a:cubicBezTo>
                      <a:pt x="262" y="359"/>
                      <a:pt x="257" y="366"/>
                      <a:pt x="255" y="377"/>
                    </a:cubicBezTo>
                    <a:cubicBezTo>
                      <a:pt x="254" y="381"/>
                      <a:pt x="255" y="386"/>
                      <a:pt x="256" y="391"/>
                    </a:cubicBezTo>
                    <a:cubicBezTo>
                      <a:pt x="257" y="398"/>
                      <a:pt x="258" y="406"/>
                      <a:pt x="255" y="414"/>
                    </a:cubicBezTo>
                    <a:cubicBezTo>
                      <a:pt x="254" y="416"/>
                      <a:pt x="254" y="416"/>
                      <a:pt x="254" y="416"/>
                    </a:cubicBezTo>
                    <a:cubicBezTo>
                      <a:pt x="251" y="416"/>
                      <a:pt x="251" y="416"/>
                      <a:pt x="251" y="416"/>
                    </a:cubicBezTo>
                    <a:cubicBezTo>
                      <a:pt x="241" y="416"/>
                      <a:pt x="236" y="420"/>
                      <a:pt x="230" y="423"/>
                    </a:cubicBezTo>
                    <a:cubicBezTo>
                      <a:pt x="223" y="428"/>
                      <a:pt x="216" y="432"/>
                      <a:pt x="204" y="432"/>
                    </a:cubicBezTo>
                    <a:cubicBezTo>
                      <a:pt x="201" y="434"/>
                      <a:pt x="199" y="438"/>
                      <a:pt x="199" y="445"/>
                    </a:cubicBezTo>
                    <a:cubicBezTo>
                      <a:pt x="198" y="448"/>
                      <a:pt x="198" y="448"/>
                      <a:pt x="198" y="448"/>
                    </a:cubicBezTo>
                    <a:cubicBezTo>
                      <a:pt x="195" y="448"/>
                      <a:pt x="195" y="448"/>
                      <a:pt x="195" y="448"/>
                    </a:cubicBezTo>
                    <a:cubicBezTo>
                      <a:pt x="190" y="447"/>
                      <a:pt x="185" y="450"/>
                      <a:pt x="179" y="452"/>
                    </a:cubicBezTo>
                    <a:cubicBezTo>
                      <a:pt x="174" y="455"/>
                      <a:pt x="168" y="457"/>
                      <a:pt x="163" y="457"/>
                    </a:cubicBezTo>
                    <a:cubicBezTo>
                      <a:pt x="159" y="457"/>
                      <a:pt x="155" y="456"/>
                      <a:pt x="151" y="453"/>
                    </a:cubicBezTo>
                    <a:cubicBezTo>
                      <a:pt x="149" y="455"/>
                      <a:pt x="146" y="457"/>
                      <a:pt x="144" y="460"/>
                    </a:cubicBezTo>
                    <a:cubicBezTo>
                      <a:pt x="140" y="465"/>
                      <a:pt x="135" y="470"/>
                      <a:pt x="128" y="472"/>
                    </a:cubicBezTo>
                    <a:lnTo>
                      <a:pt x="127" y="472"/>
                    </a:lnTo>
                    <a:close/>
                    <a:moveTo>
                      <a:pt x="12" y="332"/>
                    </a:moveTo>
                    <a:cubicBezTo>
                      <a:pt x="13" y="337"/>
                      <a:pt x="12" y="343"/>
                      <a:pt x="11" y="347"/>
                    </a:cubicBezTo>
                    <a:cubicBezTo>
                      <a:pt x="9" y="352"/>
                      <a:pt x="8" y="357"/>
                      <a:pt x="9" y="360"/>
                    </a:cubicBezTo>
                    <a:cubicBezTo>
                      <a:pt x="10" y="363"/>
                      <a:pt x="17" y="371"/>
                      <a:pt x="23" y="379"/>
                    </a:cubicBezTo>
                    <a:cubicBezTo>
                      <a:pt x="27" y="383"/>
                      <a:pt x="30" y="387"/>
                      <a:pt x="33" y="391"/>
                    </a:cubicBezTo>
                    <a:cubicBezTo>
                      <a:pt x="37" y="397"/>
                      <a:pt x="37" y="397"/>
                      <a:pt x="37" y="397"/>
                    </a:cubicBezTo>
                    <a:cubicBezTo>
                      <a:pt x="52" y="417"/>
                      <a:pt x="62" y="430"/>
                      <a:pt x="87" y="430"/>
                    </a:cubicBezTo>
                    <a:cubicBezTo>
                      <a:pt x="90" y="430"/>
                      <a:pt x="90" y="430"/>
                      <a:pt x="90" y="430"/>
                    </a:cubicBezTo>
                    <a:cubicBezTo>
                      <a:pt x="90" y="433"/>
                      <a:pt x="90" y="433"/>
                      <a:pt x="90" y="433"/>
                    </a:cubicBezTo>
                    <a:cubicBezTo>
                      <a:pt x="92" y="454"/>
                      <a:pt x="109" y="460"/>
                      <a:pt x="127" y="466"/>
                    </a:cubicBezTo>
                    <a:cubicBezTo>
                      <a:pt x="133" y="464"/>
                      <a:pt x="136" y="460"/>
                      <a:pt x="140" y="456"/>
                    </a:cubicBezTo>
                    <a:cubicBezTo>
                      <a:pt x="143" y="453"/>
                      <a:pt x="146" y="450"/>
                      <a:pt x="150" y="447"/>
                    </a:cubicBezTo>
                    <a:cubicBezTo>
                      <a:pt x="152" y="446"/>
                      <a:pt x="152" y="446"/>
                      <a:pt x="152" y="446"/>
                    </a:cubicBezTo>
                    <a:cubicBezTo>
                      <a:pt x="153" y="447"/>
                      <a:pt x="153" y="447"/>
                      <a:pt x="153" y="447"/>
                    </a:cubicBezTo>
                    <a:cubicBezTo>
                      <a:pt x="156" y="450"/>
                      <a:pt x="159" y="451"/>
                      <a:pt x="163" y="451"/>
                    </a:cubicBezTo>
                    <a:cubicBezTo>
                      <a:pt x="167" y="451"/>
                      <a:pt x="172" y="449"/>
                      <a:pt x="177" y="447"/>
                    </a:cubicBezTo>
                    <a:cubicBezTo>
                      <a:pt x="182" y="445"/>
                      <a:pt x="188" y="443"/>
                      <a:pt x="193" y="442"/>
                    </a:cubicBezTo>
                    <a:cubicBezTo>
                      <a:pt x="194" y="434"/>
                      <a:pt x="197" y="429"/>
                      <a:pt x="203" y="427"/>
                    </a:cubicBezTo>
                    <a:cubicBezTo>
                      <a:pt x="203" y="426"/>
                      <a:pt x="203" y="426"/>
                      <a:pt x="203" y="426"/>
                    </a:cubicBezTo>
                    <a:cubicBezTo>
                      <a:pt x="204" y="426"/>
                      <a:pt x="204" y="426"/>
                      <a:pt x="204" y="426"/>
                    </a:cubicBezTo>
                    <a:cubicBezTo>
                      <a:pt x="214" y="427"/>
                      <a:pt x="220" y="423"/>
                      <a:pt x="227" y="419"/>
                    </a:cubicBezTo>
                    <a:cubicBezTo>
                      <a:pt x="233" y="415"/>
                      <a:pt x="239" y="410"/>
                      <a:pt x="250" y="410"/>
                    </a:cubicBezTo>
                    <a:cubicBezTo>
                      <a:pt x="252" y="404"/>
                      <a:pt x="251" y="398"/>
                      <a:pt x="250" y="392"/>
                    </a:cubicBezTo>
                    <a:cubicBezTo>
                      <a:pt x="249" y="387"/>
                      <a:pt x="248" y="381"/>
                      <a:pt x="249" y="376"/>
                    </a:cubicBezTo>
                    <a:cubicBezTo>
                      <a:pt x="252" y="364"/>
                      <a:pt x="258" y="356"/>
                      <a:pt x="264" y="348"/>
                    </a:cubicBezTo>
                    <a:cubicBezTo>
                      <a:pt x="268" y="343"/>
                      <a:pt x="272" y="338"/>
                      <a:pt x="274" y="332"/>
                    </a:cubicBezTo>
                    <a:cubicBezTo>
                      <a:pt x="274" y="329"/>
                      <a:pt x="274" y="326"/>
                      <a:pt x="273" y="323"/>
                    </a:cubicBezTo>
                    <a:cubicBezTo>
                      <a:pt x="273" y="319"/>
                      <a:pt x="272" y="315"/>
                      <a:pt x="274" y="312"/>
                    </a:cubicBezTo>
                    <a:cubicBezTo>
                      <a:pt x="275" y="307"/>
                      <a:pt x="278" y="303"/>
                      <a:pt x="281" y="298"/>
                    </a:cubicBezTo>
                    <a:cubicBezTo>
                      <a:pt x="285" y="293"/>
                      <a:pt x="288" y="288"/>
                      <a:pt x="290" y="284"/>
                    </a:cubicBezTo>
                    <a:cubicBezTo>
                      <a:pt x="290" y="280"/>
                      <a:pt x="290" y="277"/>
                      <a:pt x="289" y="274"/>
                    </a:cubicBezTo>
                    <a:cubicBezTo>
                      <a:pt x="289" y="268"/>
                      <a:pt x="288" y="261"/>
                      <a:pt x="294" y="254"/>
                    </a:cubicBezTo>
                    <a:cubicBezTo>
                      <a:pt x="298" y="252"/>
                      <a:pt x="301" y="250"/>
                      <a:pt x="304" y="250"/>
                    </a:cubicBezTo>
                    <a:cubicBezTo>
                      <a:pt x="309" y="250"/>
                      <a:pt x="313" y="254"/>
                      <a:pt x="316" y="258"/>
                    </a:cubicBezTo>
                    <a:cubicBezTo>
                      <a:pt x="321" y="262"/>
                      <a:pt x="325" y="266"/>
                      <a:pt x="331" y="266"/>
                    </a:cubicBezTo>
                    <a:cubicBezTo>
                      <a:pt x="338" y="261"/>
                      <a:pt x="340" y="250"/>
                      <a:pt x="342" y="239"/>
                    </a:cubicBezTo>
                    <a:cubicBezTo>
                      <a:pt x="344" y="222"/>
                      <a:pt x="347" y="204"/>
                      <a:pt x="369" y="205"/>
                    </a:cubicBezTo>
                    <a:cubicBezTo>
                      <a:pt x="368" y="191"/>
                      <a:pt x="377" y="188"/>
                      <a:pt x="384" y="186"/>
                    </a:cubicBezTo>
                    <a:cubicBezTo>
                      <a:pt x="387" y="185"/>
                      <a:pt x="390" y="184"/>
                      <a:pt x="390" y="183"/>
                    </a:cubicBezTo>
                    <a:cubicBezTo>
                      <a:pt x="391" y="182"/>
                      <a:pt x="390" y="179"/>
                      <a:pt x="390" y="178"/>
                    </a:cubicBezTo>
                    <a:cubicBezTo>
                      <a:pt x="390" y="175"/>
                      <a:pt x="389" y="173"/>
                      <a:pt x="390" y="171"/>
                    </a:cubicBezTo>
                    <a:cubicBezTo>
                      <a:pt x="391" y="170"/>
                      <a:pt x="392" y="169"/>
                      <a:pt x="394" y="166"/>
                    </a:cubicBezTo>
                    <a:cubicBezTo>
                      <a:pt x="396" y="165"/>
                      <a:pt x="398" y="164"/>
                      <a:pt x="398" y="163"/>
                    </a:cubicBezTo>
                    <a:cubicBezTo>
                      <a:pt x="399" y="159"/>
                      <a:pt x="399" y="153"/>
                      <a:pt x="399" y="148"/>
                    </a:cubicBezTo>
                    <a:cubicBezTo>
                      <a:pt x="400" y="138"/>
                      <a:pt x="400" y="127"/>
                      <a:pt x="407" y="118"/>
                    </a:cubicBezTo>
                    <a:cubicBezTo>
                      <a:pt x="407" y="117"/>
                      <a:pt x="407" y="117"/>
                      <a:pt x="407" y="117"/>
                    </a:cubicBezTo>
                    <a:cubicBezTo>
                      <a:pt x="408" y="117"/>
                      <a:pt x="408" y="117"/>
                      <a:pt x="408" y="117"/>
                    </a:cubicBezTo>
                    <a:cubicBezTo>
                      <a:pt x="410" y="116"/>
                      <a:pt x="413" y="116"/>
                      <a:pt x="415" y="116"/>
                    </a:cubicBezTo>
                    <a:cubicBezTo>
                      <a:pt x="423" y="116"/>
                      <a:pt x="431" y="120"/>
                      <a:pt x="439" y="126"/>
                    </a:cubicBezTo>
                    <a:cubicBezTo>
                      <a:pt x="446" y="131"/>
                      <a:pt x="454" y="136"/>
                      <a:pt x="463" y="137"/>
                    </a:cubicBezTo>
                    <a:cubicBezTo>
                      <a:pt x="465" y="124"/>
                      <a:pt x="463" y="120"/>
                      <a:pt x="459" y="113"/>
                    </a:cubicBezTo>
                    <a:cubicBezTo>
                      <a:pt x="458" y="111"/>
                      <a:pt x="457" y="109"/>
                      <a:pt x="457" y="107"/>
                    </a:cubicBezTo>
                    <a:cubicBezTo>
                      <a:pt x="456" y="105"/>
                      <a:pt x="456" y="104"/>
                      <a:pt x="455" y="102"/>
                    </a:cubicBezTo>
                    <a:cubicBezTo>
                      <a:pt x="455" y="102"/>
                      <a:pt x="454" y="102"/>
                      <a:pt x="453" y="102"/>
                    </a:cubicBezTo>
                    <a:cubicBezTo>
                      <a:pt x="452" y="102"/>
                      <a:pt x="451" y="103"/>
                      <a:pt x="450" y="103"/>
                    </a:cubicBezTo>
                    <a:cubicBezTo>
                      <a:pt x="450" y="103"/>
                      <a:pt x="448" y="103"/>
                      <a:pt x="447" y="101"/>
                    </a:cubicBezTo>
                    <a:cubicBezTo>
                      <a:pt x="445" y="100"/>
                      <a:pt x="446" y="98"/>
                      <a:pt x="446" y="95"/>
                    </a:cubicBezTo>
                    <a:cubicBezTo>
                      <a:pt x="446" y="95"/>
                      <a:pt x="447" y="94"/>
                      <a:pt x="447" y="93"/>
                    </a:cubicBezTo>
                    <a:cubicBezTo>
                      <a:pt x="444" y="92"/>
                      <a:pt x="439" y="91"/>
                      <a:pt x="434" y="91"/>
                    </a:cubicBezTo>
                    <a:cubicBezTo>
                      <a:pt x="429" y="91"/>
                      <a:pt x="424" y="90"/>
                      <a:pt x="420" y="88"/>
                    </a:cubicBezTo>
                    <a:cubicBezTo>
                      <a:pt x="418" y="94"/>
                      <a:pt x="413" y="95"/>
                      <a:pt x="409" y="96"/>
                    </a:cubicBezTo>
                    <a:cubicBezTo>
                      <a:pt x="406" y="96"/>
                      <a:pt x="404" y="96"/>
                      <a:pt x="403" y="98"/>
                    </a:cubicBezTo>
                    <a:cubicBezTo>
                      <a:pt x="401" y="99"/>
                      <a:pt x="399" y="102"/>
                      <a:pt x="397" y="105"/>
                    </a:cubicBezTo>
                    <a:cubicBezTo>
                      <a:pt x="394" y="111"/>
                      <a:pt x="390" y="118"/>
                      <a:pt x="381" y="118"/>
                    </a:cubicBezTo>
                    <a:cubicBezTo>
                      <a:pt x="374" y="119"/>
                      <a:pt x="370" y="116"/>
                      <a:pt x="367" y="114"/>
                    </a:cubicBezTo>
                    <a:cubicBezTo>
                      <a:pt x="365" y="113"/>
                      <a:pt x="364" y="112"/>
                      <a:pt x="363" y="111"/>
                    </a:cubicBezTo>
                    <a:cubicBezTo>
                      <a:pt x="358" y="131"/>
                      <a:pt x="343" y="134"/>
                      <a:pt x="334" y="134"/>
                    </a:cubicBezTo>
                    <a:cubicBezTo>
                      <a:pt x="332" y="137"/>
                      <a:pt x="330" y="140"/>
                      <a:pt x="329" y="143"/>
                    </a:cubicBezTo>
                    <a:cubicBezTo>
                      <a:pt x="324" y="152"/>
                      <a:pt x="318" y="162"/>
                      <a:pt x="307" y="166"/>
                    </a:cubicBezTo>
                    <a:cubicBezTo>
                      <a:pt x="307" y="168"/>
                      <a:pt x="307" y="168"/>
                      <a:pt x="307" y="168"/>
                    </a:cubicBezTo>
                    <a:cubicBezTo>
                      <a:pt x="306" y="174"/>
                      <a:pt x="301" y="176"/>
                      <a:pt x="298" y="178"/>
                    </a:cubicBezTo>
                    <a:cubicBezTo>
                      <a:pt x="294" y="180"/>
                      <a:pt x="294" y="180"/>
                      <a:pt x="294" y="180"/>
                    </a:cubicBezTo>
                    <a:cubicBezTo>
                      <a:pt x="294" y="176"/>
                      <a:pt x="294" y="176"/>
                      <a:pt x="294" y="176"/>
                    </a:cubicBezTo>
                    <a:cubicBezTo>
                      <a:pt x="292" y="168"/>
                      <a:pt x="291" y="159"/>
                      <a:pt x="289" y="150"/>
                    </a:cubicBezTo>
                    <a:cubicBezTo>
                      <a:pt x="287" y="137"/>
                      <a:pt x="285" y="123"/>
                      <a:pt x="282" y="111"/>
                    </a:cubicBezTo>
                    <a:cubicBezTo>
                      <a:pt x="264" y="112"/>
                      <a:pt x="247" y="115"/>
                      <a:pt x="231" y="118"/>
                    </a:cubicBezTo>
                    <a:cubicBezTo>
                      <a:pt x="215" y="122"/>
                      <a:pt x="198" y="125"/>
                      <a:pt x="180" y="126"/>
                    </a:cubicBezTo>
                    <a:cubicBezTo>
                      <a:pt x="178" y="127"/>
                      <a:pt x="178" y="127"/>
                      <a:pt x="178" y="127"/>
                    </a:cubicBezTo>
                    <a:cubicBezTo>
                      <a:pt x="177" y="124"/>
                      <a:pt x="177" y="124"/>
                      <a:pt x="177" y="124"/>
                    </a:cubicBezTo>
                    <a:cubicBezTo>
                      <a:pt x="174" y="114"/>
                      <a:pt x="170" y="87"/>
                      <a:pt x="166" y="61"/>
                    </a:cubicBezTo>
                    <a:cubicBezTo>
                      <a:pt x="165" y="57"/>
                      <a:pt x="164" y="53"/>
                      <a:pt x="164" y="49"/>
                    </a:cubicBezTo>
                    <a:cubicBezTo>
                      <a:pt x="163" y="58"/>
                      <a:pt x="162" y="68"/>
                      <a:pt x="158" y="81"/>
                    </a:cubicBezTo>
                    <a:cubicBezTo>
                      <a:pt x="157" y="86"/>
                      <a:pt x="157" y="95"/>
                      <a:pt x="157" y="103"/>
                    </a:cubicBezTo>
                    <a:cubicBezTo>
                      <a:pt x="157" y="109"/>
                      <a:pt x="157" y="114"/>
                      <a:pt x="157" y="118"/>
                    </a:cubicBezTo>
                    <a:cubicBezTo>
                      <a:pt x="157" y="120"/>
                      <a:pt x="157" y="122"/>
                      <a:pt x="156" y="125"/>
                    </a:cubicBezTo>
                    <a:cubicBezTo>
                      <a:pt x="156" y="130"/>
                      <a:pt x="156" y="137"/>
                      <a:pt x="154" y="141"/>
                    </a:cubicBezTo>
                    <a:cubicBezTo>
                      <a:pt x="152" y="147"/>
                      <a:pt x="145" y="154"/>
                      <a:pt x="139" y="160"/>
                    </a:cubicBezTo>
                    <a:cubicBezTo>
                      <a:pt x="137" y="162"/>
                      <a:pt x="135" y="164"/>
                      <a:pt x="134" y="166"/>
                    </a:cubicBezTo>
                    <a:cubicBezTo>
                      <a:pt x="131" y="168"/>
                      <a:pt x="130" y="170"/>
                      <a:pt x="128" y="173"/>
                    </a:cubicBezTo>
                    <a:cubicBezTo>
                      <a:pt x="122" y="180"/>
                      <a:pt x="116" y="187"/>
                      <a:pt x="109" y="190"/>
                    </a:cubicBezTo>
                    <a:cubicBezTo>
                      <a:pt x="105" y="192"/>
                      <a:pt x="105" y="192"/>
                      <a:pt x="105" y="192"/>
                    </a:cubicBezTo>
                    <a:cubicBezTo>
                      <a:pt x="105" y="188"/>
                      <a:pt x="105" y="188"/>
                      <a:pt x="105" y="188"/>
                    </a:cubicBezTo>
                    <a:cubicBezTo>
                      <a:pt x="104" y="188"/>
                      <a:pt x="104" y="187"/>
                      <a:pt x="100" y="187"/>
                    </a:cubicBezTo>
                    <a:cubicBezTo>
                      <a:pt x="98" y="187"/>
                      <a:pt x="97" y="187"/>
                      <a:pt x="96" y="187"/>
                    </a:cubicBezTo>
                    <a:cubicBezTo>
                      <a:pt x="96" y="187"/>
                      <a:pt x="96" y="187"/>
                      <a:pt x="96" y="187"/>
                    </a:cubicBezTo>
                    <a:cubicBezTo>
                      <a:pt x="96" y="189"/>
                      <a:pt x="97" y="192"/>
                      <a:pt x="96" y="194"/>
                    </a:cubicBezTo>
                    <a:cubicBezTo>
                      <a:pt x="95" y="199"/>
                      <a:pt x="90" y="201"/>
                      <a:pt x="86" y="203"/>
                    </a:cubicBezTo>
                    <a:cubicBezTo>
                      <a:pt x="82" y="205"/>
                      <a:pt x="79" y="207"/>
                      <a:pt x="78" y="209"/>
                    </a:cubicBezTo>
                    <a:cubicBezTo>
                      <a:pt x="75" y="215"/>
                      <a:pt x="75" y="222"/>
                      <a:pt x="76" y="230"/>
                    </a:cubicBezTo>
                    <a:cubicBezTo>
                      <a:pt x="77" y="241"/>
                      <a:pt x="77" y="254"/>
                      <a:pt x="65" y="263"/>
                    </a:cubicBezTo>
                    <a:cubicBezTo>
                      <a:pt x="63" y="264"/>
                      <a:pt x="63" y="264"/>
                      <a:pt x="63" y="264"/>
                    </a:cubicBezTo>
                    <a:cubicBezTo>
                      <a:pt x="61" y="262"/>
                      <a:pt x="61" y="262"/>
                      <a:pt x="61" y="262"/>
                    </a:cubicBezTo>
                    <a:cubicBezTo>
                      <a:pt x="59" y="260"/>
                      <a:pt x="58" y="257"/>
                      <a:pt x="57" y="255"/>
                    </a:cubicBezTo>
                    <a:cubicBezTo>
                      <a:pt x="55" y="249"/>
                      <a:pt x="54" y="246"/>
                      <a:pt x="49" y="247"/>
                    </a:cubicBezTo>
                    <a:cubicBezTo>
                      <a:pt x="42" y="259"/>
                      <a:pt x="38" y="286"/>
                      <a:pt x="45" y="299"/>
                    </a:cubicBezTo>
                    <a:cubicBezTo>
                      <a:pt x="48" y="303"/>
                      <a:pt x="48" y="303"/>
                      <a:pt x="48" y="303"/>
                    </a:cubicBezTo>
                    <a:cubicBezTo>
                      <a:pt x="43" y="303"/>
                      <a:pt x="43" y="303"/>
                      <a:pt x="43" y="303"/>
                    </a:cubicBezTo>
                    <a:cubicBezTo>
                      <a:pt x="36" y="304"/>
                      <a:pt x="34" y="308"/>
                      <a:pt x="31" y="316"/>
                    </a:cubicBezTo>
                    <a:cubicBezTo>
                      <a:pt x="28" y="323"/>
                      <a:pt x="24" y="333"/>
                      <a:pt x="12" y="33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3" name="Freeform 219">
                <a:extLst>
                  <a:ext uri="{FF2B5EF4-FFF2-40B4-BE49-F238E27FC236}">
                    <a16:creationId xmlns:a16="http://schemas.microsoft.com/office/drawing/2014/main" id="{8DE0868C-73E5-425D-93AE-75C16B4A9FF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29" y="2273"/>
                <a:ext cx="463" cy="244"/>
              </a:xfrm>
              <a:custGeom>
                <a:avLst/>
                <a:gdLst>
                  <a:gd name="T0" fmla="*/ 19 w 746"/>
                  <a:gd name="T1" fmla="*/ 386 h 395"/>
                  <a:gd name="T2" fmla="*/ 35 w 746"/>
                  <a:gd name="T3" fmla="*/ 302 h 395"/>
                  <a:gd name="T4" fmla="*/ 91 w 746"/>
                  <a:gd name="T5" fmla="*/ 314 h 395"/>
                  <a:gd name="T6" fmla="*/ 83 w 746"/>
                  <a:gd name="T7" fmla="*/ 274 h 395"/>
                  <a:gd name="T8" fmla="*/ 119 w 746"/>
                  <a:gd name="T9" fmla="*/ 262 h 395"/>
                  <a:gd name="T10" fmla="*/ 115 w 746"/>
                  <a:gd name="T11" fmla="*/ 229 h 395"/>
                  <a:gd name="T12" fmla="*/ 135 w 746"/>
                  <a:gd name="T13" fmla="*/ 205 h 395"/>
                  <a:gd name="T14" fmla="*/ 159 w 746"/>
                  <a:gd name="T15" fmla="*/ 209 h 395"/>
                  <a:gd name="T16" fmla="*/ 179 w 746"/>
                  <a:gd name="T17" fmla="*/ 193 h 395"/>
                  <a:gd name="T18" fmla="*/ 216 w 746"/>
                  <a:gd name="T19" fmla="*/ 209 h 395"/>
                  <a:gd name="T20" fmla="*/ 240 w 746"/>
                  <a:gd name="T21" fmla="*/ 181 h 395"/>
                  <a:gd name="T22" fmla="*/ 268 w 746"/>
                  <a:gd name="T23" fmla="*/ 197 h 395"/>
                  <a:gd name="T24" fmla="*/ 288 w 746"/>
                  <a:gd name="T25" fmla="*/ 157 h 395"/>
                  <a:gd name="T26" fmla="*/ 312 w 746"/>
                  <a:gd name="T27" fmla="*/ 165 h 395"/>
                  <a:gd name="T28" fmla="*/ 340 w 746"/>
                  <a:gd name="T29" fmla="*/ 165 h 395"/>
                  <a:gd name="T30" fmla="*/ 344 w 746"/>
                  <a:gd name="T31" fmla="*/ 137 h 395"/>
                  <a:gd name="T32" fmla="*/ 364 w 746"/>
                  <a:gd name="T33" fmla="*/ 121 h 395"/>
                  <a:gd name="T34" fmla="*/ 384 w 746"/>
                  <a:gd name="T35" fmla="*/ 85 h 395"/>
                  <a:gd name="T36" fmla="*/ 380 w 746"/>
                  <a:gd name="T37" fmla="*/ 65 h 395"/>
                  <a:gd name="T38" fmla="*/ 400 w 746"/>
                  <a:gd name="T39" fmla="*/ 69 h 395"/>
                  <a:gd name="T40" fmla="*/ 441 w 746"/>
                  <a:gd name="T41" fmla="*/ 49 h 395"/>
                  <a:gd name="T42" fmla="*/ 433 w 746"/>
                  <a:gd name="T43" fmla="*/ 8 h 395"/>
                  <a:gd name="T44" fmla="*/ 453 w 746"/>
                  <a:gd name="T45" fmla="*/ 8 h 395"/>
                  <a:gd name="T46" fmla="*/ 473 w 746"/>
                  <a:gd name="T47" fmla="*/ 4 h 395"/>
                  <a:gd name="T48" fmla="*/ 505 w 746"/>
                  <a:gd name="T49" fmla="*/ 41 h 395"/>
                  <a:gd name="T50" fmla="*/ 553 w 746"/>
                  <a:gd name="T51" fmla="*/ 53 h 395"/>
                  <a:gd name="T52" fmla="*/ 573 w 746"/>
                  <a:gd name="T53" fmla="*/ 45 h 395"/>
                  <a:gd name="T54" fmla="*/ 605 w 746"/>
                  <a:gd name="T55" fmla="*/ 49 h 395"/>
                  <a:gd name="T56" fmla="*/ 630 w 746"/>
                  <a:gd name="T57" fmla="*/ 28 h 395"/>
                  <a:gd name="T58" fmla="*/ 670 w 746"/>
                  <a:gd name="T59" fmla="*/ 61 h 395"/>
                  <a:gd name="T60" fmla="*/ 670 w 746"/>
                  <a:gd name="T61" fmla="*/ 97 h 395"/>
                  <a:gd name="T62" fmla="*/ 738 w 746"/>
                  <a:gd name="T63" fmla="*/ 173 h 395"/>
                  <a:gd name="T64" fmla="*/ 742 w 746"/>
                  <a:gd name="T65" fmla="*/ 177 h 395"/>
                  <a:gd name="T66" fmla="*/ 678 w 746"/>
                  <a:gd name="T67" fmla="*/ 250 h 395"/>
                  <a:gd name="T68" fmla="*/ 658 w 746"/>
                  <a:gd name="T69" fmla="*/ 278 h 395"/>
                  <a:gd name="T70" fmla="*/ 646 w 746"/>
                  <a:gd name="T71" fmla="*/ 294 h 395"/>
                  <a:gd name="T72" fmla="*/ 626 w 746"/>
                  <a:gd name="T73" fmla="*/ 298 h 395"/>
                  <a:gd name="T74" fmla="*/ 622 w 746"/>
                  <a:gd name="T75" fmla="*/ 306 h 395"/>
                  <a:gd name="T76" fmla="*/ 613 w 746"/>
                  <a:gd name="T77" fmla="*/ 306 h 395"/>
                  <a:gd name="T78" fmla="*/ 589 w 746"/>
                  <a:gd name="T79" fmla="*/ 322 h 395"/>
                  <a:gd name="T80" fmla="*/ 529 w 746"/>
                  <a:gd name="T81" fmla="*/ 326 h 395"/>
                  <a:gd name="T82" fmla="*/ 481 w 746"/>
                  <a:gd name="T83" fmla="*/ 334 h 395"/>
                  <a:gd name="T84" fmla="*/ 433 w 746"/>
                  <a:gd name="T85" fmla="*/ 334 h 395"/>
                  <a:gd name="T86" fmla="*/ 352 w 746"/>
                  <a:gd name="T87" fmla="*/ 346 h 395"/>
                  <a:gd name="T88" fmla="*/ 304 w 746"/>
                  <a:gd name="T89" fmla="*/ 346 h 395"/>
                  <a:gd name="T90" fmla="*/ 131 w 746"/>
                  <a:gd name="T91" fmla="*/ 358 h 395"/>
                  <a:gd name="T92" fmla="*/ 135 w 746"/>
                  <a:gd name="T93" fmla="*/ 386 h 395"/>
                  <a:gd name="T94" fmla="*/ 19 w 746"/>
                  <a:gd name="T95" fmla="*/ 394 h 3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746" h="395">
                    <a:moveTo>
                      <a:pt x="19" y="386"/>
                    </a:moveTo>
                    <a:cubicBezTo>
                      <a:pt x="32" y="350"/>
                      <a:pt x="0" y="315"/>
                      <a:pt x="35" y="302"/>
                    </a:cubicBezTo>
                    <a:cubicBezTo>
                      <a:pt x="54" y="304"/>
                      <a:pt x="71" y="326"/>
                      <a:pt x="91" y="314"/>
                    </a:cubicBezTo>
                    <a:cubicBezTo>
                      <a:pt x="95" y="294"/>
                      <a:pt x="78" y="295"/>
                      <a:pt x="83" y="274"/>
                    </a:cubicBezTo>
                    <a:cubicBezTo>
                      <a:pt x="97" y="272"/>
                      <a:pt x="104" y="263"/>
                      <a:pt x="119" y="262"/>
                    </a:cubicBezTo>
                    <a:cubicBezTo>
                      <a:pt x="127" y="247"/>
                      <a:pt x="114" y="247"/>
                      <a:pt x="115" y="229"/>
                    </a:cubicBezTo>
                    <a:cubicBezTo>
                      <a:pt x="119" y="222"/>
                      <a:pt x="144" y="213"/>
                      <a:pt x="135" y="205"/>
                    </a:cubicBezTo>
                    <a:cubicBezTo>
                      <a:pt x="142" y="201"/>
                      <a:pt x="155" y="202"/>
                      <a:pt x="159" y="209"/>
                    </a:cubicBezTo>
                    <a:cubicBezTo>
                      <a:pt x="174" y="204"/>
                      <a:pt x="165" y="199"/>
                      <a:pt x="179" y="193"/>
                    </a:cubicBezTo>
                    <a:cubicBezTo>
                      <a:pt x="195" y="195"/>
                      <a:pt x="209" y="198"/>
                      <a:pt x="216" y="209"/>
                    </a:cubicBezTo>
                    <a:cubicBezTo>
                      <a:pt x="227" y="204"/>
                      <a:pt x="227" y="186"/>
                      <a:pt x="240" y="181"/>
                    </a:cubicBezTo>
                    <a:cubicBezTo>
                      <a:pt x="250" y="186"/>
                      <a:pt x="262" y="188"/>
                      <a:pt x="268" y="197"/>
                    </a:cubicBezTo>
                    <a:cubicBezTo>
                      <a:pt x="278" y="187"/>
                      <a:pt x="277" y="166"/>
                      <a:pt x="288" y="157"/>
                    </a:cubicBezTo>
                    <a:cubicBezTo>
                      <a:pt x="300" y="145"/>
                      <a:pt x="295" y="171"/>
                      <a:pt x="312" y="165"/>
                    </a:cubicBezTo>
                    <a:cubicBezTo>
                      <a:pt x="317" y="176"/>
                      <a:pt x="333" y="165"/>
                      <a:pt x="340" y="165"/>
                    </a:cubicBezTo>
                    <a:cubicBezTo>
                      <a:pt x="343" y="157"/>
                      <a:pt x="335" y="139"/>
                      <a:pt x="344" y="137"/>
                    </a:cubicBezTo>
                    <a:cubicBezTo>
                      <a:pt x="344" y="124"/>
                      <a:pt x="360" y="129"/>
                      <a:pt x="364" y="121"/>
                    </a:cubicBezTo>
                    <a:cubicBezTo>
                      <a:pt x="361" y="99"/>
                      <a:pt x="378" y="97"/>
                      <a:pt x="384" y="85"/>
                    </a:cubicBezTo>
                    <a:cubicBezTo>
                      <a:pt x="386" y="75"/>
                      <a:pt x="377" y="76"/>
                      <a:pt x="380" y="65"/>
                    </a:cubicBezTo>
                    <a:cubicBezTo>
                      <a:pt x="387" y="54"/>
                      <a:pt x="399" y="69"/>
                      <a:pt x="400" y="69"/>
                    </a:cubicBezTo>
                    <a:cubicBezTo>
                      <a:pt x="414" y="66"/>
                      <a:pt x="417" y="46"/>
                      <a:pt x="441" y="49"/>
                    </a:cubicBezTo>
                    <a:cubicBezTo>
                      <a:pt x="442" y="32"/>
                      <a:pt x="434" y="23"/>
                      <a:pt x="433" y="8"/>
                    </a:cubicBezTo>
                    <a:cubicBezTo>
                      <a:pt x="437" y="0"/>
                      <a:pt x="446" y="9"/>
                      <a:pt x="453" y="8"/>
                    </a:cubicBezTo>
                    <a:cubicBezTo>
                      <a:pt x="461" y="8"/>
                      <a:pt x="465" y="2"/>
                      <a:pt x="473" y="4"/>
                    </a:cubicBezTo>
                    <a:cubicBezTo>
                      <a:pt x="490" y="10"/>
                      <a:pt x="493" y="31"/>
                      <a:pt x="505" y="41"/>
                    </a:cubicBezTo>
                    <a:cubicBezTo>
                      <a:pt x="527" y="38"/>
                      <a:pt x="543" y="42"/>
                      <a:pt x="553" y="53"/>
                    </a:cubicBezTo>
                    <a:cubicBezTo>
                      <a:pt x="566" y="56"/>
                      <a:pt x="566" y="46"/>
                      <a:pt x="573" y="45"/>
                    </a:cubicBezTo>
                    <a:cubicBezTo>
                      <a:pt x="591" y="44"/>
                      <a:pt x="590" y="58"/>
                      <a:pt x="605" y="49"/>
                    </a:cubicBezTo>
                    <a:cubicBezTo>
                      <a:pt x="618" y="47"/>
                      <a:pt x="621" y="35"/>
                      <a:pt x="630" y="28"/>
                    </a:cubicBezTo>
                    <a:cubicBezTo>
                      <a:pt x="640" y="42"/>
                      <a:pt x="654" y="52"/>
                      <a:pt x="670" y="61"/>
                    </a:cubicBezTo>
                    <a:cubicBezTo>
                      <a:pt x="670" y="73"/>
                      <a:pt x="679" y="87"/>
                      <a:pt x="670" y="97"/>
                    </a:cubicBezTo>
                    <a:cubicBezTo>
                      <a:pt x="693" y="122"/>
                      <a:pt x="706" y="157"/>
                      <a:pt x="738" y="173"/>
                    </a:cubicBezTo>
                    <a:cubicBezTo>
                      <a:pt x="745" y="172"/>
                      <a:pt x="746" y="177"/>
                      <a:pt x="742" y="177"/>
                    </a:cubicBezTo>
                    <a:cubicBezTo>
                      <a:pt x="730" y="208"/>
                      <a:pt x="694" y="217"/>
                      <a:pt x="678" y="250"/>
                    </a:cubicBezTo>
                    <a:cubicBezTo>
                      <a:pt x="671" y="263"/>
                      <a:pt x="671" y="265"/>
                      <a:pt x="658" y="278"/>
                    </a:cubicBezTo>
                    <a:cubicBezTo>
                      <a:pt x="653" y="282"/>
                      <a:pt x="647" y="293"/>
                      <a:pt x="646" y="294"/>
                    </a:cubicBezTo>
                    <a:cubicBezTo>
                      <a:pt x="643" y="296"/>
                      <a:pt x="632" y="295"/>
                      <a:pt x="626" y="298"/>
                    </a:cubicBezTo>
                    <a:cubicBezTo>
                      <a:pt x="624" y="299"/>
                      <a:pt x="623" y="305"/>
                      <a:pt x="622" y="306"/>
                    </a:cubicBezTo>
                    <a:cubicBezTo>
                      <a:pt x="619" y="307"/>
                      <a:pt x="616" y="305"/>
                      <a:pt x="613" y="306"/>
                    </a:cubicBezTo>
                    <a:cubicBezTo>
                      <a:pt x="605" y="310"/>
                      <a:pt x="596" y="320"/>
                      <a:pt x="589" y="322"/>
                    </a:cubicBezTo>
                    <a:cubicBezTo>
                      <a:pt x="578" y="325"/>
                      <a:pt x="550" y="323"/>
                      <a:pt x="529" y="326"/>
                    </a:cubicBezTo>
                    <a:cubicBezTo>
                      <a:pt x="521" y="327"/>
                      <a:pt x="494" y="333"/>
                      <a:pt x="481" y="334"/>
                    </a:cubicBezTo>
                    <a:cubicBezTo>
                      <a:pt x="464" y="335"/>
                      <a:pt x="449" y="332"/>
                      <a:pt x="433" y="334"/>
                    </a:cubicBezTo>
                    <a:cubicBezTo>
                      <a:pt x="411" y="336"/>
                      <a:pt x="383" y="344"/>
                      <a:pt x="352" y="346"/>
                    </a:cubicBezTo>
                    <a:cubicBezTo>
                      <a:pt x="336" y="347"/>
                      <a:pt x="320" y="345"/>
                      <a:pt x="304" y="346"/>
                    </a:cubicBezTo>
                    <a:cubicBezTo>
                      <a:pt x="244" y="350"/>
                      <a:pt x="183" y="369"/>
                      <a:pt x="131" y="358"/>
                    </a:cubicBezTo>
                    <a:cubicBezTo>
                      <a:pt x="128" y="372"/>
                      <a:pt x="137" y="374"/>
                      <a:pt x="135" y="386"/>
                    </a:cubicBezTo>
                    <a:cubicBezTo>
                      <a:pt x="95" y="387"/>
                      <a:pt x="61" y="395"/>
                      <a:pt x="19" y="39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4" name="Freeform 220">
                <a:extLst>
                  <a:ext uri="{FF2B5EF4-FFF2-40B4-BE49-F238E27FC236}">
                    <a16:creationId xmlns:a16="http://schemas.microsoft.com/office/drawing/2014/main" id="{658B37B1-4937-4D9F-B526-90B72C1E46F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6" y="2273"/>
                <a:ext cx="457" cy="246"/>
              </a:xfrm>
              <a:custGeom>
                <a:avLst/>
                <a:gdLst>
                  <a:gd name="T0" fmla="*/ 72 w 737"/>
                  <a:gd name="T1" fmla="*/ 387 h 397"/>
                  <a:gd name="T2" fmla="*/ 118 w 737"/>
                  <a:gd name="T3" fmla="*/ 355 h 397"/>
                  <a:gd name="T4" fmla="*/ 318 w 737"/>
                  <a:gd name="T5" fmla="*/ 343 h 397"/>
                  <a:gd name="T6" fmla="*/ 447 w 737"/>
                  <a:gd name="T7" fmla="*/ 331 h 397"/>
                  <a:gd name="T8" fmla="*/ 550 w 737"/>
                  <a:gd name="T9" fmla="*/ 321 h 397"/>
                  <a:gd name="T10" fmla="*/ 607 w 737"/>
                  <a:gd name="T11" fmla="*/ 303 h 397"/>
                  <a:gd name="T12" fmla="*/ 627 w 737"/>
                  <a:gd name="T13" fmla="*/ 293 h 397"/>
                  <a:gd name="T14" fmla="*/ 663 w 737"/>
                  <a:gd name="T15" fmla="*/ 251 h 397"/>
                  <a:gd name="T16" fmla="*/ 729 w 737"/>
                  <a:gd name="T17" fmla="*/ 176 h 397"/>
                  <a:gd name="T18" fmla="*/ 679 w 737"/>
                  <a:gd name="T19" fmla="*/ 127 h 397"/>
                  <a:gd name="T20" fmla="*/ 658 w 737"/>
                  <a:gd name="T21" fmla="*/ 74 h 397"/>
                  <a:gd name="T22" fmla="*/ 595 w 737"/>
                  <a:gd name="T23" fmla="*/ 51 h 397"/>
                  <a:gd name="T24" fmla="*/ 541 w 737"/>
                  <a:gd name="T25" fmla="*/ 55 h 397"/>
                  <a:gd name="T26" fmla="*/ 493 w 737"/>
                  <a:gd name="T27" fmla="*/ 43 h 397"/>
                  <a:gd name="T28" fmla="*/ 452 w 737"/>
                  <a:gd name="T29" fmla="*/ 8 h 397"/>
                  <a:gd name="T30" fmla="*/ 428 w 737"/>
                  <a:gd name="T31" fmla="*/ 23 h 397"/>
                  <a:gd name="T32" fmla="*/ 405 w 737"/>
                  <a:gd name="T33" fmla="*/ 62 h 397"/>
                  <a:gd name="T34" fmla="*/ 372 w 737"/>
                  <a:gd name="T35" fmla="*/ 66 h 397"/>
                  <a:gd name="T36" fmla="*/ 366 w 737"/>
                  <a:gd name="T37" fmla="*/ 97 h 397"/>
                  <a:gd name="T38" fmla="*/ 344 w 737"/>
                  <a:gd name="T39" fmla="*/ 129 h 397"/>
                  <a:gd name="T40" fmla="*/ 332 w 737"/>
                  <a:gd name="T41" fmla="*/ 153 h 397"/>
                  <a:gd name="T42" fmla="*/ 329 w 737"/>
                  <a:gd name="T43" fmla="*/ 168 h 397"/>
                  <a:gd name="T44" fmla="*/ 282 w 737"/>
                  <a:gd name="T45" fmla="*/ 156 h 397"/>
                  <a:gd name="T46" fmla="*/ 256 w 737"/>
                  <a:gd name="T47" fmla="*/ 202 h 397"/>
                  <a:gd name="T48" fmla="*/ 218 w 737"/>
                  <a:gd name="T49" fmla="*/ 197 h 397"/>
                  <a:gd name="T50" fmla="*/ 169 w 737"/>
                  <a:gd name="T51" fmla="*/ 196 h 397"/>
                  <a:gd name="T52" fmla="*/ 146 w 737"/>
                  <a:gd name="T53" fmla="*/ 211 h 397"/>
                  <a:gd name="T54" fmla="*/ 116 w 737"/>
                  <a:gd name="T55" fmla="*/ 223 h 397"/>
                  <a:gd name="T56" fmla="*/ 110 w 737"/>
                  <a:gd name="T57" fmla="*/ 264 h 397"/>
                  <a:gd name="T58" fmla="*/ 78 w 737"/>
                  <a:gd name="T59" fmla="*/ 293 h 397"/>
                  <a:gd name="T60" fmla="*/ 44 w 737"/>
                  <a:gd name="T61" fmla="*/ 312 h 397"/>
                  <a:gd name="T62" fmla="*/ 5 w 737"/>
                  <a:gd name="T63" fmla="*/ 385 h 397"/>
                  <a:gd name="T64" fmla="*/ 24 w 737"/>
                  <a:gd name="T65" fmla="*/ 299 h 397"/>
                  <a:gd name="T66" fmla="*/ 69 w 737"/>
                  <a:gd name="T67" fmla="*/ 273 h 397"/>
                  <a:gd name="T68" fmla="*/ 106 w 737"/>
                  <a:gd name="T69" fmla="*/ 259 h 397"/>
                  <a:gd name="T70" fmla="*/ 113 w 737"/>
                  <a:gd name="T71" fmla="*/ 218 h 397"/>
                  <a:gd name="T72" fmla="*/ 123 w 737"/>
                  <a:gd name="T73" fmla="*/ 203 h 397"/>
                  <a:gd name="T74" fmla="*/ 167 w 737"/>
                  <a:gd name="T75" fmla="*/ 191 h 397"/>
                  <a:gd name="T76" fmla="*/ 213 w 737"/>
                  <a:gd name="T77" fmla="*/ 194 h 397"/>
                  <a:gd name="T78" fmla="*/ 238 w 737"/>
                  <a:gd name="T79" fmla="*/ 182 h 397"/>
                  <a:gd name="T80" fmla="*/ 283 w 737"/>
                  <a:gd name="T81" fmla="*/ 151 h 397"/>
                  <a:gd name="T82" fmla="*/ 304 w 737"/>
                  <a:gd name="T83" fmla="*/ 164 h 397"/>
                  <a:gd name="T84" fmla="*/ 330 w 737"/>
                  <a:gd name="T85" fmla="*/ 135 h 397"/>
                  <a:gd name="T86" fmla="*/ 371 w 737"/>
                  <a:gd name="T87" fmla="*/ 84 h 397"/>
                  <a:gd name="T88" fmla="*/ 374 w 737"/>
                  <a:gd name="T89" fmla="*/ 58 h 397"/>
                  <a:gd name="T90" fmla="*/ 427 w 737"/>
                  <a:gd name="T91" fmla="*/ 46 h 397"/>
                  <a:gd name="T92" fmla="*/ 419 w 737"/>
                  <a:gd name="T93" fmla="*/ 7 h 397"/>
                  <a:gd name="T94" fmla="*/ 463 w 737"/>
                  <a:gd name="T95" fmla="*/ 2 h 397"/>
                  <a:gd name="T96" fmla="*/ 554 w 737"/>
                  <a:gd name="T97" fmla="*/ 47 h 397"/>
                  <a:gd name="T98" fmla="*/ 594 w 737"/>
                  <a:gd name="T99" fmla="*/ 46 h 397"/>
                  <a:gd name="T100" fmla="*/ 621 w 737"/>
                  <a:gd name="T101" fmla="*/ 27 h 397"/>
                  <a:gd name="T102" fmla="*/ 664 w 737"/>
                  <a:gd name="T103" fmla="*/ 73 h 397"/>
                  <a:gd name="T104" fmla="*/ 735 w 737"/>
                  <a:gd name="T105" fmla="*/ 173 h 397"/>
                  <a:gd name="T106" fmla="*/ 669 w 737"/>
                  <a:gd name="T107" fmla="*/ 251 h 397"/>
                  <a:gd name="T108" fmla="*/ 636 w 737"/>
                  <a:gd name="T109" fmla="*/ 296 h 397"/>
                  <a:gd name="T110" fmla="*/ 612 w 737"/>
                  <a:gd name="T111" fmla="*/ 308 h 397"/>
                  <a:gd name="T112" fmla="*/ 579 w 737"/>
                  <a:gd name="T113" fmla="*/ 325 h 397"/>
                  <a:gd name="T114" fmla="*/ 470 w 737"/>
                  <a:gd name="T115" fmla="*/ 337 h 397"/>
                  <a:gd name="T116" fmla="*/ 341 w 737"/>
                  <a:gd name="T117" fmla="*/ 349 h 397"/>
                  <a:gd name="T118" fmla="*/ 122 w 737"/>
                  <a:gd name="T119" fmla="*/ 361 h 397"/>
                  <a:gd name="T120" fmla="*/ 124 w 737"/>
                  <a:gd name="T121" fmla="*/ 389 h 39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</a:cxnLst>
                <a:rect l="0" t="0" r="r" b="b"/>
                <a:pathLst>
                  <a:path w="737" h="397">
                    <a:moveTo>
                      <a:pt x="12" y="397"/>
                    </a:moveTo>
                    <a:cubicBezTo>
                      <a:pt x="10" y="397"/>
                      <a:pt x="9" y="397"/>
                      <a:pt x="8" y="397"/>
                    </a:cubicBezTo>
                    <a:cubicBezTo>
                      <a:pt x="8" y="392"/>
                      <a:pt x="8" y="392"/>
                      <a:pt x="8" y="392"/>
                    </a:cubicBezTo>
                    <a:cubicBezTo>
                      <a:pt x="31" y="392"/>
                      <a:pt x="52" y="390"/>
                      <a:pt x="72" y="387"/>
                    </a:cubicBezTo>
                    <a:cubicBezTo>
                      <a:pt x="88" y="386"/>
                      <a:pt x="104" y="384"/>
                      <a:pt x="122" y="384"/>
                    </a:cubicBezTo>
                    <a:cubicBezTo>
                      <a:pt x="122" y="380"/>
                      <a:pt x="121" y="377"/>
                      <a:pt x="119" y="374"/>
                    </a:cubicBezTo>
                    <a:cubicBezTo>
                      <a:pt x="118" y="370"/>
                      <a:pt x="116" y="366"/>
                      <a:pt x="117" y="357"/>
                    </a:cubicBezTo>
                    <a:cubicBezTo>
                      <a:pt x="118" y="355"/>
                      <a:pt x="118" y="355"/>
                      <a:pt x="118" y="355"/>
                    </a:cubicBezTo>
                    <a:cubicBezTo>
                      <a:pt x="121" y="355"/>
                      <a:pt x="121" y="355"/>
                      <a:pt x="121" y="355"/>
                    </a:cubicBezTo>
                    <a:cubicBezTo>
                      <a:pt x="155" y="363"/>
                      <a:pt x="192" y="357"/>
                      <a:pt x="232" y="351"/>
                    </a:cubicBezTo>
                    <a:cubicBezTo>
                      <a:pt x="252" y="348"/>
                      <a:pt x="272" y="345"/>
                      <a:pt x="293" y="343"/>
                    </a:cubicBezTo>
                    <a:cubicBezTo>
                      <a:pt x="301" y="343"/>
                      <a:pt x="310" y="343"/>
                      <a:pt x="318" y="343"/>
                    </a:cubicBezTo>
                    <a:cubicBezTo>
                      <a:pt x="326" y="344"/>
                      <a:pt x="333" y="344"/>
                      <a:pt x="341" y="343"/>
                    </a:cubicBezTo>
                    <a:cubicBezTo>
                      <a:pt x="359" y="342"/>
                      <a:pt x="376" y="339"/>
                      <a:pt x="392" y="336"/>
                    </a:cubicBezTo>
                    <a:cubicBezTo>
                      <a:pt x="402" y="334"/>
                      <a:pt x="412" y="332"/>
                      <a:pt x="421" y="331"/>
                    </a:cubicBezTo>
                    <a:cubicBezTo>
                      <a:pt x="430" y="330"/>
                      <a:pt x="438" y="331"/>
                      <a:pt x="447" y="331"/>
                    </a:cubicBezTo>
                    <a:cubicBezTo>
                      <a:pt x="454" y="331"/>
                      <a:pt x="462" y="332"/>
                      <a:pt x="470" y="331"/>
                    </a:cubicBezTo>
                    <a:cubicBezTo>
                      <a:pt x="478" y="331"/>
                      <a:pt x="492" y="328"/>
                      <a:pt x="503" y="326"/>
                    </a:cubicBezTo>
                    <a:cubicBezTo>
                      <a:pt x="510" y="325"/>
                      <a:pt x="515" y="324"/>
                      <a:pt x="518" y="323"/>
                    </a:cubicBezTo>
                    <a:cubicBezTo>
                      <a:pt x="528" y="322"/>
                      <a:pt x="540" y="322"/>
                      <a:pt x="550" y="321"/>
                    </a:cubicBezTo>
                    <a:cubicBezTo>
                      <a:pt x="561" y="321"/>
                      <a:pt x="572" y="321"/>
                      <a:pt x="578" y="319"/>
                    </a:cubicBezTo>
                    <a:cubicBezTo>
                      <a:pt x="581" y="318"/>
                      <a:pt x="585" y="315"/>
                      <a:pt x="590" y="311"/>
                    </a:cubicBezTo>
                    <a:cubicBezTo>
                      <a:pt x="593" y="309"/>
                      <a:pt x="597" y="305"/>
                      <a:pt x="601" y="303"/>
                    </a:cubicBezTo>
                    <a:cubicBezTo>
                      <a:pt x="603" y="302"/>
                      <a:pt x="605" y="303"/>
                      <a:pt x="607" y="303"/>
                    </a:cubicBezTo>
                    <a:cubicBezTo>
                      <a:pt x="608" y="303"/>
                      <a:pt x="608" y="303"/>
                      <a:pt x="609" y="303"/>
                    </a:cubicBezTo>
                    <a:cubicBezTo>
                      <a:pt x="609" y="303"/>
                      <a:pt x="610" y="302"/>
                      <a:pt x="610" y="301"/>
                    </a:cubicBezTo>
                    <a:cubicBezTo>
                      <a:pt x="611" y="299"/>
                      <a:pt x="611" y="296"/>
                      <a:pt x="613" y="295"/>
                    </a:cubicBezTo>
                    <a:cubicBezTo>
                      <a:pt x="617" y="293"/>
                      <a:pt x="622" y="293"/>
                      <a:pt x="627" y="293"/>
                    </a:cubicBezTo>
                    <a:cubicBezTo>
                      <a:pt x="629" y="292"/>
                      <a:pt x="632" y="292"/>
                      <a:pt x="633" y="292"/>
                    </a:cubicBezTo>
                    <a:cubicBezTo>
                      <a:pt x="633" y="291"/>
                      <a:pt x="634" y="290"/>
                      <a:pt x="635" y="288"/>
                    </a:cubicBezTo>
                    <a:cubicBezTo>
                      <a:pt x="638" y="284"/>
                      <a:pt x="641" y="279"/>
                      <a:pt x="645" y="276"/>
                    </a:cubicBezTo>
                    <a:cubicBezTo>
                      <a:pt x="656" y="265"/>
                      <a:pt x="658" y="262"/>
                      <a:pt x="663" y="251"/>
                    </a:cubicBezTo>
                    <a:cubicBezTo>
                      <a:pt x="664" y="248"/>
                      <a:pt x="664" y="248"/>
                      <a:pt x="664" y="248"/>
                    </a:cubicBezTo>
                    <a:cubicBezTo>
                      <a:pt x="673" y="232"/>
                      <a:pt x="686" y="221"/>
                      <a:pt x="698" y="211"/>
                    </a:cubicBezTo>
                    <a:cubicBezTo>
                      <a:pt x="711" y="201"/>
                      <a:pt x="723" y="191"/>
                      <a:pt x="729" y="176"/>
                    </a:cubicBezTo>
                    <a:cubicBezTo>
                      <a:pt x="729" y="176"/>
                      <a:pt x="729" y="176"/>
                      <a:pt x="729" y="176"/>
                    </a:cubicBezTo>
                    <a:cubicBezTo>
                      <a:pt x="728" y="176"/>
                      <a:pt x="728" y="176"/>
                      <a:pt x="728" y="176"/>
                    </a:cubicBezTo>
                    <a:cubicBezTo>
                      <a:pt x="727" y="176"/>
                      <a:pt x="727" y="176"/>
                      <a:pt x="727" y="176"/>
                    </a:cubicBezTo>
                    <a:cubicBezTo>
                      <a:pt x="726" y="176"/>
                      <a:pt x="726" y="176"/>
                      <a:pt x="726" y="176"/>
                    </a:cubicBezTo>
                    <a:cubicBezTo>
                      <a:pt x="705" y="165"/>
                      <a:pt x="691" y="146"/>
                      <a:pt x="679" y="127"/>
                    </a:cubicBezTo>
                    <a:cubicBezTo>
                      <a:pt x="672" y="117"/>
                      <a:pt x="665" y="107"/>
                      <a:pt x="657" y="99"/>
                    </a:cubicBezTo>
                    <a:cubicBezTo>
                      <a:pt x="655" y="97"/>
                      <a:pt x="655" y="97"/>
                      <a:pt x="655" y="97"/>
                    </a:cubicBezTo>
                    <a:cubicBezTo>
                      <a:pt x="657" y="95"/>
                      <a:pt x="657" y="95"/>
                      <a:pt x="657" y="95"/>
                    </a:cubicBezTo>
                    <a:cubicBezTo>
                      <a:pt x="662" y="89"/>
                      <a:pt x="660" y="82"/>
                      <a:pt x="658" y="74"/>
                    </a:cubicBezTo>
                    <a:cubicBezTo>
                      <a:pt x="657" y="70"/>
                      <a:pt x="656" y="66"/>
                      <a:pt x="656" y="62"/>
                    </a:cubicBezTo>
                    <a:cubicBezTo>
                      <a:pt x="640" y="53"/>
                      <a:pt x="628" y="44"/>
                      <a:pt x="618" y="33"/>
                    </a:cubicBezTo>
                    <a:cubicBezTo>
                      <a:pt x="617" y="34"/>
                      <a:pt x="615" y="36"/>
                      <a:pt x="614" y="38"/>
                    </a:cubicBezTo>
                    <a:cubicBezTo>
                      <a:pt x="609" y="44"/>
                      <a:pt x="605" y="50"/>
                      <a:pt x="595" y="51"/>
                    </a:cubicBezTo>
                    <a:cubicBezTo>
                      <a:pt x="585" y="57"/>
                      <a:pt x="581" y="54"/>
                      <a:pt x="576" y="51"/>
                    </a:cubicBezTo>
                    <a:cubicBezTo>
                      <a:pt x="573" y="49"/>
                      <a:pt x="569" y="47"/>
                      <a:pt x="562" y="47"/>
                    </a:cubicBezTo>
                    <a:cubicBezTo>
                      <a:pt x="561" y="48"/>
                      <a:pt x="560" y="49"/>
                      <a:pt x="558" y="51"/>
                    </a:cubicBezTo>
                    <a:cubicBezTo>
                      <a:pt x="555" y="54"/>
                      <a:pt x="551" y="58"/>
                      <a:pt x="541" y="55"/>
                    </a:cubicBezTo>
                    <a:cubicBezTo>
                      <a:pt x="541" y="55"/>
                      <a:pt x="541" y="55"/>
                      <a:pt x="541" y="55"/>
                    </a:cubicBezTo>
                    <a:cubicBezTo>
                      <a:pt x="540" y="55"/>
                      <a:pt x="540" y="55"/>
                      <a:pt x="540" y="55"/>
                    </a:cubicBezTo>
                    <a:cubicBezTo>
                      <a:pt x="531" y="45"/>
                      <a:pt x="515" y="41"/>
                      <a:pt x="494" y="43"/>
                    </a:cubicBezTo>
                    <a:cubicBezTo>
                      <a:pt x="493" y="43"/>
                      <a:pt x="493" y="43"/>
                      <a:pt x="493" y="43"/>
                    </a:cubicBezTo>
                    <a:cubicBezTo>
                      <a:pt x="492" y="43"/>
                      <a:pt x="492" y="43"/>
                      <a:pt x="492" y="43"/>
                    </a:cubicBezTo>
                    <a:cubicBezTo>
                      <a:pt x="487" y="39"/>
                      <a:pt x="484" y="33"/>
                      <a:pt x="480" y="27"/>
                    </a:cubicBezTo>
                    <a:cubicBezTo>
                      <a:pt x="475" y="18"/>
                      <a:pt x="470" y="10"/>
                      <a:pt x="461" y="7"/>
                    </a:cubicBezTo>
                    <a:cubicBezTo>
                      <a:pt x="458" y="6"/>
                      <a:pt x="455" y="7"/>
                      <a:pt x="452" y="8"/>
                    </a:cubicBezTo>
                    <a:cubicBezTo>
                      <a:pt x="449" y="10"/>
                      <a:pt x="446" y="11"/>
                      <a:pt x="442" y="11"/>
                    </a:cubicBezTo>
                    <a:cubicBezTo>
                      <a:pt x="439" y="11"/>
                      <a:pt x="436" y="10"/>
                      <a:pt x="433" y="9"/>
                    </a:cubicBezTo>
                    <a:cubicBezTo>
                      <a:pt x="428" y="7"/>
                      <a:pt x="426" y="7"/>
                      <a:pt x="424" y="9"/>
                    </a:cubicBezTo>
                    <a:cubicBezTo>
                      <a:pt x="425" y="14"/>
                      <a:pt x="427" y="18"/>
                      <a:pt x="428" y="23"/>
                    </a:cubicBezTo>
                    <a:cubicBezTo>
                      <a:pt x="430" y="30"/>
                      <a:pt x="433" y="38"/>
                      <a:pt x="432" y="49"/>
                    </a:cubicBezTo>
                    <a:cubicBezTo>
                      <a:pt x="432" y="52"/>
                      <a:pt x="432" y="52"/>
                      <a:pt x="432" y="52"/>
                    </a:cubicBezTo>
                    <a:cubicBezTo>
                      <a:pt x="429" y="51"/>
                      <a:pt x="429" y="51"/>
                      <a:pt x="429" y="51"/>
                    </a:cubicBezTo>
                    <a:cubicBezTo>
                      <a:pt x="417" y="50"/>
                      <a:pt x="411" y="56"/>
                      <a:pt x="405" y="62"/>
                    </a:cubicBezTo>
                    <a:cubicBezTo>
                      <a:pt x="401" y="66"/>
                      <a:pt x="396" y="70"/>
                      <a:pt x="390" y="71"/>
                    </a:cubicBezTo>
                    <a:cubicBezTo>
                      <a:pt x="388" y="72"/>
                      <a:pt x="387" y="71"/>
                      <a:pt x="385" y="69"/>
                    </a:cubicBezTo>
                    <a:cubicBezTo>
                      <a:pt x="382" y="67"/>
                      <a:pt x="378" y="63"/>
                      <a:pt x="375" y="63"/>
                    </a:cubicBezTo>
                    <a:cubicBezTo>
                      <a:pt x="374" y="64"/>
                      <a:pt x="373" y="64"/>
                      <a:pt x="372" y="66"/>
                    </a:cubicBezTo>
                    <a:cubicBezTo>
                      <a:pt x="371" y="70"/>
                      <a:pt x="372" y="72"/>
                      <a:pt x="373" y="74"/>
                    </a:cubicBezTo>
                    <a:cubicBezTo>
                      <a:pt x="375" y="77"/>
                      <a:pt x="377" y="80"/>
                      <a:pt x="376" y="85"/>
                    </a:cubicBezTo>
                    <a:cubicBezTo>
                      <a:pt x="376" y="86"/>
                      <a:pt x="376" y="86"/>
                      <a:pt x="376" y="86"/>
                    </a:cubicBezTo>
                    <a:cubicBezTo>
                      <a:pt x="373" y="91"/>
                      <a:pt x="370" y="94"/>
                      <a:pt x="366" y="97"/>
                    </a:cubicBezTo>
                    <a:cubicBezTo>
                      <a:pt x="360" y="103"/>
                      <a:pt x="354" y="108"/>
                      <a:pt x="356" y="121"/>
                    </a:cubicBezTo>
                    <a:cubicBezTo>
                      <a:pt x="356" y="121"/>
                      <a:pt x="356" y="121"/>
                      <a:pt x="356" y="121"/>
                    </a:cubicBezTo>
                    <a:cubicBezTo>
                      <a:pt x="356" y="122"/>
                      <a:pt x="356" y="122"/>
                      <a:pt x="356" y="122"/>
                    </a:cubicBezTo>
                    <a:cubicBezTo>
                      <a:pt x="354" y="127"/>
                      <a:pt x="349" y="128"/>
                      <a:pt x="344" y="129"/>
                    </a:cubicBezTo>
                    <a:cubicBezTo>
                      <a:pt x="338" y="131"/>
                      <a:pt x="336" y="132"/>
                      <a:pt x="336" y="137"/>
                    </a:cubicBezTo>
                    <a:cubicBezTo>
                      <a:pt x="336" y="139"/>
                      <a:pt x="336" y="139"/>
                      <a:pt x="336" y="139"/>
                    </a:cubicBezTo>
                    <a:cubicBezTo>
                      <a:pt x="334" y="140"/>
                      <a:pt x="334" y="140"/>
                      <a:pt x="334" y="140"/>
                    </a:cubicBezTo>
                    <a:cubicBezTo>
                      <a:pt x="331" y="140"/>
                      <a:pt x="331" y="146"/>
                      <a:pt x="332" y="153"/>
                    </a:cubicBezTo>
                    <a:cubicBezTo>
                      <a:pt x="332" y="157"/>
                      <a:pt x="333" y="162"/>
                      <a:pt x="332" y="166"/>
                    </a:cubicBezTo>
                    <a:cubicBezTo>
                      <a:pt x="331" y="168"/>
                      <a:pt x="331" y="168"/>
                      <a:pt x="331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7" y="168"/>
                      <a:pt x="324" y="169"/>
                      <a:pt x="321" y="170"/>
                    </a:cubicBezTo>
                    <a:cubicBezTo>
                      <a:pt x="315" y="172"/>
                      <a:pt x="305" y="176"/>
                      <a:pt x="300" y="168"/>
                    </a:cubicBezTo>
                    <a:cubicBezTo>
                      <a:pt x="290" y="170"/>
                      <a:pt x="287" y="164"/>
                      <a:pt x="285" y="160"/>
                    </a:cubicBezTo>
                    <a:cubicBezTo>
                      <a:pt x="284" y="159"/>
                      <a:pt x="283" y="157"/>
                      <a:pt x="282" y="156"/>
                    </a:cubicBezTo>
                    <a:cubicBezTo>
                      <a:pt x="282" y="156"/>
                      <a:pt x="281" y="156"/>
                      <a:pt x="279" y="159"/>
                    </a:cubicBezTo>
                    <a:cubicBezTo>
                      <a:pt x="274" y="164"/>
                      <a:pt x="271" y="171"/>
                      <a:pt x="269" y="179"/>
                    </a:cubicBezTo>
                    <a:cubicBezTo>
                      <a:pt x="266" y="186"/>
                      <a:pt x="264" y="194"/>
                      <a:pt x="259" y="199"/>
                    </a:cubicBezTo>
                    <a:cubicBezTo>
                      <a:pt x="256" y="202"/>
                      <a:pt x="256" y="202"/>
                      <a:pt x="256" y="202"/>
                    </a:cubicBezTo>
                    <a:cubicBezTo>
                      <a:pt x="254" y="199"/>
                      <a:pt x="254" y="199"/>
                      <a:pt x="254" y="199"/>
                    </a:cubicBezTo>
                    <a:cubicBezTo>
                      <a:pt x="251" y="193"/>
                      <a:pt x="243" y="190"/>
                      <a:pt x="236" y="187"/>
                    </a:cubicBezTo>
                    <a:cubicBezTo>
                      <a:pt x="233" y="186"/>
                      <a:pt x="231" y="185"/>
                      <a:pt x="229" y="184"/>
                    </a:cubicBezTo>
                    <a:cubicBezTo>
                      <a:pt x="224" y="187"/>
                      <a:pt x="221" y="192"/>
                      <a:pt x="218" y="197"/>
                    </a:cubicBezTo>
                    <a:cubicBezTo>
                      <a:pt x="215" y="203"/>
                      <a:pt x="212" y="209"/>
                      <a:pt x="206" y="212"/>
                    </a:cubicBezTo>
                    <a:cubicBezTo>
                      <a:pt x="203" y="213"/>
                      <a:pt x="203" y="213"/>
                      <a:pt x="203" y="213"/>
                    </a:cubicBezTo>
                    <a:cubicBezTo>
                      <a:pt x="202" y="211"/>
                      <a:pt x="202" y="211"/>
                      <a:pt x="202" y="211"/>
                    </a:cubicBezTo>
                    <a:cubicBezTo>
                      <a:pt x="197" y="201"/>
                      <a:pt x="184" y="198"/>
                      <a:pt x="169" y="196"/>
                    </a:cubicBezTo>
                    <a:cubicBezTo>
                      <a:pt x="163" y="198"/>
                      <a:pt x="162" y="200"/>
                      <a:pt x="161" y="203"/>
                    </a:cubicBezTo>
                    <a:cubicBezTo>
                      <a:pt x="159" y="206"/>
                      <a:pt x="157" y="209"/>
                      <a:pt x="149" y="212"/>
                    </a:cubicBezTo>
                    <a:cubicBezTo>
                      <a:pt x="147" y="213"/>
                      <a:pt x="147" y="213"/>
                      <a:pt x="147" y="213"/>
                    </a:cubicBezTo>
                    <a:cubicBezTo>
                      <a:pt x="146" y="211"/>
                      <a:pt x="146" y="211"/>
                      <a:pt x="146" y="211"/>
                    </a:cubicBezTo>
                    <a:cubicBezTo>
                      <a:pt x="144" y="208"/>
                      <a:pt x="141" y="206"/>
                      <a:pt x="138" y="206"/>
                    </a:cubicBezTo>
                    <a:cubicBezTo>
                      <a:pt x="135" y="205"/>
                      <a:pt x="131" y="205"/>
                      <a:pt x="128" y="206"/>
                    </a:cubicBezTo>
                    <a:cubicBezTo>
                      <a:pt x="129" y="208"/>
                      <a:pt x="129" y="209"/>
                      <a:pt x="129" y="209"/>
                    </a:cubicBezTo>
                    <a:cubicBezTo>
                      <a:pt x="128" y="214"/>
                      <a:pt x="123" y="219"/>
                      <a:pt x="116" y="223"/>
                    </a:cubicBezTo>
                    <a:cubicBezTo>
                      <a:pt x="112" y="225"/>
                      <a:pt x="108" y="228"/>
                      <a:pt x="107" y="230"/>
                    </a:cubicBezTo>
                    <a:cubicBezTo>
                      <a:pt x="106" y="237"/>
                      <a:pt x="108" y="241"/>
                      <a:pt x="110" y="244"/>
                    </a:cubicBezTo>
                    <a:cubicBezTo>
                      <a:pt x="113" y="249"/>
                      <a:pt x="115" y="254"/>
                      <a:pt x="110" y="263"/>
                    </a:cubicBezTo>
                    <a:cubicBezTo>
                      <a:pt x="110" y="264"/>
                      <a:pt x="110" y="264"/>
                      <a:pt x="110" y="264"/>
                    </a:cubicBezTo>
                    <a:cubicBezTo>
                      <a:pt x="108" y="264"/>
                      <a:pt x="108" y="264"/>
                      <a:pt x="108" y="264"/>
                    </a:cubicBezTo>
                    <a:cubicBezTo>
                      <a:pt x="101" y="265"/>
                      <a:pt x="96" y="268"/>
                      <a:pt x="90" y="270"/>
                    </a:cubicBezTo>
                    <a:cubicBezTo>
                      <a:pt x="85" y="273"/>
                      <a:pt x="80" y="275"/>
                      <a:pt x="74" y="276"/>
                    </a:cubicBezTo>
                    <a:cubicBezTo>
                      <a:pt x="72" y="285"/>
                      <a:pt x="75" y="289"/>
                      <a:pt x="78" y="293"/>
                    </a:cubicBezTo>
                    <a:cubicBezTo>
                      <a:pt x="81" y="298"/>
                      <a:pt x="85" y="304"/>
                      <a:pt x="83" y="314"/>
                    </a:cubicBezTo>
                    <a:cubicBezTo>
                      <a:pt x="82" y="316"/>
                      <a:pt x="82" y="316"/>
                      <a:pt x="82" y="316"/>
                    </a:cubicBezTo>
                    <a:cubicBezTo>
                      <a:pt x="81" y="316"/>
                      <a:pt x="81" y="316"/>
                      <a:pt x="81" y="316"/>
                    </a:cubicBezTo>
                    <a:cubicBezTo>
                      <a:pt x="68" y="324"/>
                      <a:pt x="55" y="318"/>
                      <a:pt x="44" y="312"/>
                    </a:cubicBezTo>
                    <a:cubicBezTo>
                      <a:pt x="37" y="309"/>
                      <a:pt x="31" y="305"/>
                      <a:pt x="24" y="305"/>
                    </a:cubicBezTo>
                    <a:cubicBezTo>
                      <a:pt x="7" y="311"/>
                      <a:pt x="9" y="324"/>
                      <a:pt x="12" y="342"/>
                    </a:cubicBezTo>
                    <a:cubicBezTo>
                      <a:pt x="14" y="355"/>
                      <a:pt x="16" y="371"/>
                      <a:pt x="10" y="387"/>
                    </a:cubicBezTo>
                    <a:cubicBezTo>
                      <a:pt x="5" y="385"/>
                      <a:pt x="5" y="385"/>
                      <a:pt x="5" y="385"/>
                    </a:cubicBezTo>
                    <a:cubicBezTo>
                      <a:pt x="11" y="370"/>
                      <a:pt x="8" y="356"/>
                      <a:pt x="6" y="343"/>
                    </a:cubicBezTo>
                    <a:cubicBezTo>
                      <a:pt x="3" y="325"/>
                      <a:pt x="0" y="307"/>
                      <a:pt x="23" y="299"/>
                    </a:cubicBezTo>
                    <a:cubicBezTo>
                      <a:pt x="23" y="299"/>
                      <a:pt x="23" y="299"/>
                      <a:pt x="23" y="299"/>
                    </a:cubicBezTo>
                    <a:cubicBezTo>
                      <a:pt x="24" y="299"/>
                      <a:pt x="24" y="299"/>
                      <a:pt x="24" y="299"/>
                    </a:cubicBezTo>
                    <a:cubicBezTo>
                      <a:pt x="32" y="300"/>
                      <a:pt x="39" y="304"/>
                      <a:pt x="46" y="307"/>
                    </a:cubicBezTo>
                    <a:cubicBezTo>
                      <a:pt x="57" y="313"/>
                      <a:pt x="67" y="318"/>
                      <a:pt x="77" y="312"/>
                    </a:cubicBezTo>
                    <a:cubicBezTo>
                      <a:pt x="78" y="305"/>
                      <a:pt x="76" y="301"/>
                      <a:pt x="73" y="296"/>
                    </a:cubicBezTo>
                    <a:cubicBezTo>
                      <a:pt x="70" y="291"/>
                      <a:pt x="66" y="285"/>
                      <a:pt x="69" y="273"/>
                    </a:cubicBezTo>
                    <a:cubicBezTo>
                      <a:pt x="70" y="271"/>
                      <a:pt x="70" y="271"/>
                      <a:pt x="70" y="271"/>
                    </a:cubicBezTo>
                    <a:cubicBezTo>
                      <a:pt x="71" y="271"/>
                      <a:pt x="71" y="271"/>
                      <a:pt x="71" y="271"/>
                    </a:cubicBezTo>
                    <a:cubicBezTo>
                      <a:pt x="78" y="270"/>
                      <a:pt x="82" y="268"/>
                      <a:pt x="87" y="265"/>
                    </a:cubicBezTo>
                    <a:cubicBezTo>
                      <a:pt x="93" y="263"/>
                      <a:pt x="99" y="260"/>
                      <a:pt x="106" y="259"/>
                    </a:cubicBezTo>
                    <a:cubicBezTo>
                      <a:pt x="109" y="253"/>
                      <a:pt x="108" y="251"/>
                      <a:pt x="105" y="247"/>
                    </a:cubicBezTo>
                    <a:cubicBezTo>
                      <a:pt x="103" y="243"/>
                      <a:pt x="101" y="238"/>
                      <a:pt x="101" y="229"/>
                    </a:cubicBezTo>
                    <a:cubicBezTo>
                      <a:pt x="102" y="228"/>
                      <a:pt x="102" y="228"/>
                      <a:pt x="102" y="228"/>
                    </a:cubicBezTo>
                    <a:cubicBezTo>
                      <a:pt x="104" y="225"/>
                      <a:pt x="108" y="221"/>
                      <a:pt x="113" y="218"/>
                    </a:cubicBezTo>
                    <a:cubicBezTo>
                      <a:pt x="117" y="215"/>
                      <a:pt x="123" y="211"/>
                      <a:pt x="123" y="209"/>
                    </a:cubicBezTo>
                    <a:cubicBezTo>
                      <a:pt x="123" y="209"/>
                      <a:pt x="123" y="208"/>
                      <a:pt x="122" y="207"/>
                    </a:cubicBezTo>
                    <a:cubicBezTo>
                      <a:pt x="120" y="205"/>
                      <a:pt x="120" y="205"/>
                      <a:pt x="120" y="205"/>
                    </a:cubicBezTo>
                    <a:cubicBezTo>
                      <a:pt x="123" y="203"/>
                      <a:pt x="123" y="203"/>
                      <a:pt x="123" y="203"/>
                    </a:cubicBezTo>
                    <a:cubicBezTo>
                      <a:pt x="127" y="200"/>
                      <a:pt x="134" y="199"/>
                      <a:pt x="140" y="200"/>
                    </a:cubicBezTo>
                    <a:cubicBezTo>
                      <a:pt x="144" y="201"/>
                      <a:pt x="147" y="203"/>
                      <a:pt x="149" y="206"/>
                    </a:cubicBezTo>
                    <a:cubicBezTo>
                      <a:pt x="154" y="204"/>
                      <a:pt x="155" y="202"/>
                      <a:pt x="156" y="200"/>
                    </a:cubicBezTo>
                    <a:cubicBezTo>
                      <a:pt x="157" y="197"/>
                      <a:pt x="159" y="194"/>
                      <a:pt x="167" y="191"/>
                    </a:cubicBezTo>
                    <a:cubicBezTo>
                      <a:pt x="168" y="190"/>
                      <a:pt x="168" y="190"/>
                      <a:pt x="168" y="190"/>
                    </a:cubicBezTo>
                    <a:cubicBezTo>
                      <a:pt x="169" y="191"/>
                      <a:pt x="169" y="191"/>
                      <a:pt x="169" y="191"/>
                    </a:cubicBezTo>
                    <a:cubicBezTo>
                      <a:pt x="184" y="193"/>
                      <a:pt x="198" y="195"/>
                      <a:pt x="205" y="206"/>
                    </a:cubicBezTo>
                    <a:cubicBezTo>
                      <a:pt x="209" y="203"/>
                      <a:pt x="211" y="199"/>
                      <a:pt x="213" y="194"/>
                    </a:cubicBezTo>
                    <a:cubicBezTo>
                      <a:pt x="217" y="188"/>
                      <a:pt x="220" y="181"/>
                      <a:pt x="228" y="179"/>
                    </a:cubicBezTo>
                    <a:cubicBezTo>
                      <a:pt x="229" y="178"/>
                      <a:pt x="229" y="178"/>
                      <a:pt x="229" y="178"/>
                    </a:cubicBezTo>
                    <a:cubicBezTo>
                      <a:pt x="230" y="179"/>
                      <a:pt x="230" y="179"/>
                      <a:pt x="230" y="179"/>
                    </a:cubicBezTo>
                    <a:cubicBezTo>
                      <a:pt x="232" y="180"/>
                      <a:pt x="235" y="181"/>
                      <a:pt x="238" y="182"/>
                    </a:cubicBezTo>
                    <a:cubicBezTo>
                      <a:pt x="245" y="184"/>
                      <a:pt x="252" y="187"/>
                      <a:pt x="257" y="193"/>
                    </a:cubicBezTo>
                    <a:cubicBezTo>
                      <a:pt x="260" y="189"/>
                      <a:pt x="262" y="183"/>
                      <a:pt x="263" y="177"/>
                    </a:cubicBezTo>
                    <a:cubicBezTo>
                      <a:pt x="266" y="169"/>
                      <a:pt x="269" y="160"/>
                      <a:pt x="275" y="155"/>
                    </a:cubicBezTo>
                    <a:cubicBezTo>
                      <a:pt x="278" y="152"/>
                      <a:pt x="281" y="151"/>
                      <a:pt x="283" y="151"/>
                    </a:cubicBezTo>
                    <a:cubicBezTo>
                      <a:pt x="286" y="151"/>
                      <a:pt x="288" y="154"/>
                      <a:pt x="289" y="157"/>
                    </a:cubicBezTo>
                    <a:cubicBezTo>
                      <a:pt x="292" y="162"/>
                      <a:pt x="294" y="165"/>
                      <a:pt x="300" y="163"/>
                    </a:cubicBezTo>
                    <a:cubicBezTo>
                      <a:pt x="303" y="162"/>
                      <a:pt x="303" y="162"/>
                      <a:pt x="303" y="162"/>
                    </a:cubicBezTo>
                    <a:cubicBezTo>
                      <a:pt x="304" y="164"/>
                      <a:pt x="304" y="164"/>
                      <a:pt x="304" y="164"/>
                    </a:cubicBezTo>
                    <a:cubicBezTo>
                      <a:pt x="305" y="169"/>
                      <a:pt x="310" y="168"/>
                      <a:pt x="320" y="165"/>
                    </a:cubicBezTo>
                    <a:cubicBezTo>
                      <a:pt x="322" y="164"/>
                      <a:pt x="325" y="163"/>
                      <a:pt x="327" y="163"/>
                    </a:cubicBezTo>
                    <a:cubicBezTo>
                      <a:pt x="327" y="160"/>
                      <a:pt x="327" y="157"/>
                      <a:pt x="326" y="153"/>
                    </a:cubicBezTo>
                    <a:cubicBezTo>
                      <a:pt x="326" y="146"/>
                      <a:pt x="325" y="138"/>
                      <a:pt x="330" y="135"/>
                    </a:cubicBezTo>
                    <a:cubicBezTo>
                      <a:pt x="331" y="127"/>
                      <a:pt x="338" y="125"/>
                      <a:pt x="343" y="124"/>
                    </a:cubicBezTo>
                    <a:cubicBezTo>
                      <a:pt x="346" y="123"/>
                      <a:pt x="349" y="122"/>
                      <a:pt x="350" y="120"/>
                    </a:cubicBezTo>
                    <a:cubicBezTo>
                      <a:pt x="349" y="105"/>
                      <a:pt x="356" y="99"/>
                      <a:pt x="362" y="93"/>
                    </a:cubicBezTo>
                    <a:cubicBezTo>
                      <a:pt x="366" y="90"/>
                      <a:pt x="369" y="88"/>
                      <a:pt x="371" y="84"/>
                    </a:cubicBezTo>
                    <a:cubicBezTo>
                      <a:pt x="371" y="81"/>
                      <a:pt x="370" y="79"/>
                      <a:pt x="369" y="77"/>
                    </a:cubicBezTo>
                    <a:cubicBezTo>
                      <a:pt x="367" y="75"/>
                      <a:pt x="365" y="71"/>
                      <a:pt x="367" y="64"/>
                    </a:cubicBezTo>
                    <a:cubicBezTo>
                      <a:pt x="367" y="63"/>
                      <a:pt x="367" y="63"/>
                      <a:pt x="367" y="63"/>
                    </a:cubicBezTo>
                    <a:cubicBezTo>
                      <a:pt x="369" y="60"/>
                      <a:pt x="371" y="59"/>
                      <a:pt x="374" y="58"/>
                    </a:cubicBezTo>
                    <a:cubicBezTo>
                      <a:pt x="379" y="57"/>
                      <a:pt x="385" y="62"/>
                      <a:pt x="389" y="65"/>
                    </a:cubicBezTo>
                    <a:cubicBezTo>
                      <a:pt x="389" y="65"/>
                      <a:pt x="389" y="66"/>
                      <a:pt x="390" y="66"/>
                    </a:cubicBezTo>
                    <a:cubicBezTo>
                      <a:pt x="394" y="65"/>
                      <a:pt x="397" y="62"/>
                      <a:pt x="401" y="58"/>
                    </a:cubicBezTo>
                    <a:cubicBezTo>
                      <a:pt x="407" y="52"/>
                      <a:pt x="414" y="45"/>
                      <a:pt x="427" y="46"/>
                    </a:cubicBezTo>
                    <a:cubicBezTo>
                      <a:pt x="427" y="37"/>
                      <a:pt x="425" y="31"/>
                      <a:pt x="423" y="25"/>
                    </a:cubicBezTo>
                    <a:cubicBezTo>
                      <a:pt x="421" y="20"/>
                      <a:pt x="420" y="15"/>
                      <a:pt x="419" y="9"/>
                    </a:cubicBezTo>
                    <a:cubicBezTo>
                      <a:pt x="419" y="8"/>
                      <a:pt x="419" y="8"/>
                      <a:pt x="419" y="8"/>
                    </a:cubicBezTo>
                    <a:cubicBezTo>
                      <a:pt x="419" y="7"/>
                      <a:pt x="419" y="7"/>
                      <a:pt x="419" y="7"/>
                    </a:cubicBezTo>
                    <a:cubicBezTo>
                      <a:pt x="423" y="0"/>
                      <a:pt x="430" y="2"/>
                      <a:pt x="435" y="4"/>
                    </a:cubicBezTo>
                    <a:cubicBezTo>
                      <a:pt x="437" y="5"/>
                      <a:pt x="440" y="6"/>
                      <a:pt x="442" y="6"/>
                    </a:cubicBezTo>
                    <a:cubicBezTo>
                      <a:pt x="445" y="5"/>
                      <a:pt x="447" y="4"/>
                      <a:pt x="450" y="3"/>
                    </a:cubicBezTo>
                    <a:cubicBezTo>
                      <a:pt x="453" y="2"/>
                      <a:pt x="457" y="0"/>
                      <a:pt x="463" y="2"/>
                    </a:cubicBezTo>
                    <a:cubicBezTo>
                      <a:pt x="474" y="6"/>
                      <a:pt x="480" y="15"/>
                      <a:pt x="485" y="24"/>
                    </a:cubicBezTo>
                    <a:cubicBezTo>
                      <a:pt x="488" y="29"/>
                      <a:pt x="491" y="34"/>
                      <a:pt x="495" y="38"/>
                    </a:cubicBezTo>
                    <a:cubicBezTo>
                      <a:pt x="517" y="36"/>
                      <a:pt x="533" y="40"/>
                      <a:pt x="544" y="50"/>
                    </a:cubicBezTo>
                    <a:cubicBezTo>
                      <a:pt x="549" y="51"/>
                      <a:pt x="551" y="50"/>
                      <a:pt x="554" y="47"/>
                    </a:cubicBezTo>
                    <a:cubicBezTo>
                      <a:pt x="556" y="45"/>
                      <a:pt x="558" y="43"/>
                      <a:pt x="562" y="42"/>
                    </a:cubicBezTo>
                    <a:cubicBezTo>
                      <a:pt x="570" y="41"/>
                      <a:pt x="575" y="44"/>
                      <a:pt x="579" y="46"/>
                    </a:cubicBezTo>
                    <a:cubicBezTo>
                      <a:pt x="583" y="49"/>
                      <a:pt x="586" y="51"/>
                      <a:pt x="593" y="46"/>
                    </a:cubicBezTo>
                    <a:cubicBezTo>
                      <a:pt x="594" y="46"/>
                      <a:pt x="594" y="46"/>
                      <a:pt x="594" y="46"/>
                    </a:cubicBezTo>
                    <a:cubicBezTo>
                      <a:pt x="602" y="45"/>
                      <a:pt x="605" y="40"/>
                      <a:pt x="609" y="35"/>
                    </a:cubicBezTo>
                    <a:cubicBezTo>
                      <a:pt x="611" y="32"/>
                      <a:pt x="614" y="29"/>
                      <a:pt x="617" y="26"/>
                    </a:cubicBezTo>
                    <a:cubicBezTo>
                      <a:pt x="619" y="25"/>
                      <a:pt x="619" y="25"/>
                      <a:pt x="619" y="25"/>
                    </a:cubicBezTo>
                    <a:cubicBezTo>
                      <a:pt x="621" y="27"/>
                      <a:pt x="621" y="27"/>
                      <a:pt x="621" y="27"/>
                    </a:cubicBezTo>
                    <a:cubicBezTo>
                      <a:pt x="630" y="39"/>
                      <a:pt x="643" y="49"/>
                      <a:pt x="660" y="58"/>
                    </a:cubicBezTo>
                    <a:cubicBezTo>
                      <a:pt x="662" y="59"/>
                      <a:pt x="662" y="59"/>
                      <a:pt x="662" y="59"/>
                    </a:cubicBezTo>
                    <a:cubicBezTo>
                      <a:pt x="662" y="61"/>
                      <a:pt x="662" y="61"/>
                      <a:pt x="662" y="61"/>
                    </a:cubicBezTo>
                    <a:cubicBezTo>
                      <a:pt x="662" y="65"/>
                      <a:pt x="663" y="69"/>
                      <a:pt x="664" y="73"/>
                    </a:cubicBezTo>
                    <a:cubicBezTo>
                      <a:pt x="666" y="81"/>
                      <a:pt x="668" y="89"/>
                      <a:pt x="662" y="97"/>
                    </a:cubicBezTo>
                    <a:cubicBezTo>
                      <a:pt x="670" y="105"/>
                      <a:pt x="677" y="115"/>
                      <a:pt x="683" y="124"/>
                    </a:cubicBezTo>
                    <a:cubicBezTo>
                      <a:pt x="696" y="142"/>
                      <a:pt x="708" y="160"/>
                      <a:pt x="728" y="170"/>
                    </a:cubicBezTo>
                    <a:cubicBezTo>
                      <a:pt x="731" y="170"/>
                      <a:pt x="734" y="171"/>
                      <a:pt x="735" y="173"/>
                    </a:cubicBezTo>
                    <a:cubicBezTo>
                      <a:pt x="736" y="174"/>
                      <a:pt x="737" y="176"/>
                      <a:pt x="736" y="177"/>
                    </a:cubicBezTo>
                    <a:cubicBezTo>
                      <a:pt x="735" y="178"/>
                      <a:pt x="734" y="179"/>
                      <a:pt x="733" y="180"/>
                    </a:cubicBezTo>
                    <a:cubicBezTo>
                      <a:pt x="727" y="195"/>
                      <a:pt x="714" y="205"/>
                      <a:pt x="702" y="215"/>
                    </a:cubicBezTo>
                    <a:cubicBezTo>
                      <a:pt x="689" y="225"/>
                      <a:pt x="677" y="235"/>
                      <a:pt x="669" y="251"/>
                    </a:cubicBezTo>
                    <a:cubicBezTo>
                      <a:pt x="668" y="253"/>
                      <a:pt x="668" y="253"/>
                      <a:pt x="668" y="253"/>
                    </a:cubicBezTo>
                    <a:cubicBezTo>
                      <a:pt x="663" y="264"/>
                      <a:pt x="661" y="268"/>
                      <a:pt x="649" y="280"/>
                    </a:cubicBezTo>
                    <a:cubicBezTo>
                      <a:pt x="646" y="283"/>
                      <a:pt x="642" y="288"/>
                      <a:pt x="640" y="291"/>
                    </a:cubicBezTo>
                    <a:cubicBezTo>
                      <a:pt x="638" y="295"/>
                      <a:pt x="637" y="295"/>
                      <a:pt x="636" y="296"/>
                    </a:cubicBezTo>
                    <a:cubicBezTo>
                      <a:pt x="634" y="297"/>
                      <a:pt x="631" y="298"/>
                      <a:pt x="627" y="298"/>
                    </a:cubicBezTo>
                    <a:cubicBezTo>
                      <a:pt x="623" y="298"/>
                      <a:pt x="619" y="299"/>
                      <a:pt x="616" y="300"/>
                    </a:cubicBezTo>
                    <a:cubicBezTo>
                      <a:pt x="616" y="300"/>
                      <a:pt x="615" y="302"/>
                      <a:pt x="615" y="303"/>
                    </a:cubicBezTo>
                    <a:cubicBezTo>
                      <a:pt x="614" y="306"/>
                      <a:pt x="613" y="308"/>
                      <a:pt x="612" y="308"/>
                    </a:cubicBezTo>
                    <a:cubicBezTo>
                      <a:pt x="610" y="309"/>
                      <a:pt x="608" y="309"/>
                      <a:pt x="606" y="309"/>
                    </a:cubicBezTo>
                    <a:cubicBezTo>
                      <a:pt x="605" y="308"/>
                      <a:pt x="604" y="308"/>
                      <a:pt x="604" y="308"/>
                    </a:cubicBezTo>
                    <a:cubicBezTo>
                      <a:pt x="600" y="310"/>
                      <a:pt x="597" y="313"/>
                      <a:pt x="593" y="316"/>
                    </a:cubicBezTo>
                    <a:cubicBezTo>
                      <a:pt x="588" y="320"/>
                      <a:pt x="583" y="323"/>
                      <a:pt x="579" y="325"/>
                    </a:cubicBezTo>
                    <a:cubicBezTo>
                      <a:pt x="573" y="326"/>
                      <a:pt x="562" y="327"/>
                      <a:pt x="550" y="327"/>
                    </a:cubicBezTo>
                    <a:cubicBezTo>
                      <a:pt x="540" y="327"/>
                      <a:pt x="528" y="327"/>
                      <a:pt x="518" y="329"/>
                    </a:cubicBezTo>
                    <a:cubicBezTo>
                      <a:pt x="516" y="329"/>
                      <a:pt x="510" y="330"/>
                      <a:pt x="504" y="331"/>
                    </a:cubicBezTo>
                    <a:cubicBezTo>
                      <a:pt x="493" y="333"/>
                      <a:pt x="479" y="336"/>
                      <a:pt x="470" y="337"/>
                    </a:cubicBezTo>
                    <a:cubicBezTo>
                      <a:pt x="462" y="337"/>
                      <a:pt x="454" y="337"/>
                      <a:pt x="446" y="337"/>
                    </a:cubicBezTo>
                    <a:cubicBezTo>
                      <a:pt x="438" y="336"/>
                      <a:pt x="430" y="336"/>
                      <a:pt x="422" y="337"/>
                    </a:cubicBezTo>
                    <a:cubicBezTo>
                      <a:pt x="413" y="338"/>
                      <a:pt x="403" y="340"/>
                      <a:pt x="393" y="342"/>
                    </a:cubicBezTo>
                    <a:cubicBezTo>
                      <a:pt x="377" y="344"/>
                      <a:pt x="360" y="348"/>
                      <a:pt x="341" y="349"/>
                    </a:cubicBezTo>
                    <a:cubicBezTo>
                      <a:pt x="334" y="349"/>
                      <a:pt x="326" y="349"/>
                      <a:pt x="318" y="349"/>
                    </a:cubicBezTo>
                    <a:cubicBezTo>
                      <a:pt x="310" y="349"/>
                      <a:pt x="301" y="348"/>
                      <a:pt x="293" y="349"/>
                    </a:cubicBezTo>
                    <a:cubicBezTo>
                      <a:pt x="273" y="350"/>
                      <a:pt x="252" y="353"/>
                      <a:pt x="233" y="356"/>
                    </a:cubicBezTo>
                    <a:cubicBezTo>
                      <a:pt x="193" y="362"/>
                      <a:pt x="156" y="368"/>
                      <a:pt x="122" y="361"/>
                    </a:cubicBezTo>
                    <a:cubicBezTo>
                      <a:pt x="122" y="366"/>
                      <a:pt x="123" y="369"/>
                      <a:pt x="124" y="372"/>
                    </a:cubicBezTo>
                    <a:cubicBezTo>
                      <a:pt x="126" y="376"/>
                      <a:pt x="128" y="380"/>
                      <a:pt x="127" y="387"/>
                    </a:cubicBezTo>
                    <a:cubicBezTo>
                      <a:pt x="127" y="389"/>
                      <a:pt x="127" y="389"/>
                      <a:pt x="127" y="389"/>
                    </a:cubicBezTo>
                    <a:cubicBezTo>
                      <a:pt x="124" y="389"/>
                      <a:pt x="124" y="389"/>
                      <a:pt x="124" y="389"/>
                    </a:cubicBezTo>
                    <a:cubicBezTo>
                      <a:pt x="106" y="389"/>
                      <a:pt x="89" y="391"/>
                      <a:pt x="73" y="393"/>
                    </a:cubicBezTo>
                    <a:cubicBezTo>
                      <a:pt x="54" y="395"/>
                      <a:pt x="34" y="397"/>
                      <a:pt x="12" y="39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5" name="Freeform 221">
                <a:extLst>
                  <a:ext uri="{FF2B5EF4-FFF2-40B4-BE49-F238E27FC236}">
                    <a16:creationId xmlns:a16="http://schemas.microsoft.com/office/drawing/2014/main" id="{0AFD94EC-60E3-4218-8258-337D36436E8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75" y="2004"/>
                <a:ext cx="273" cy="307"/>
              </a:xfrm>
              <a:custGeom>
                <a:avLst/>
                <a:gdLst>
                  <a:gd name="T0" fmla="*/ 435 w 441"/>
                  <a:gd name="T1" fmla="*/ 165 h 495"/>
                  <a:gd name="T2" fmla="*/ 418 w 441"/>
                  <a:gd name="T3" fmla="*/ 181 h 495"/>
                  <a:gd name="T4" fmla="*/ 423 w 441"/>
                  <a:gd name="T5" fmla="*/ 270 h 495"/>
                  <a:gd name="T6" fmla="*/ 423 w 441"/>
                  <a:gd name="T7" fmla="*/ 302 h 495"/>
                  <a:gd name="T8" fmla="*/ 386 w 441"/>
                  <a:gd name="T9" fmla="*/ 350 h 495"/>
                  <a:gd name="T10" fmla="*/ 362 w 441"/>
                  <a:gd name="T11" fmla="*/ 346 h 495"/>
                  <a:gd name="T12" fmla="*/ 358 w 441"/>
                  <a:gd name="T13" fmla="*/ 366 h 495"/>
                  <a:gd name="T14" fmla="*/ 346 w 441"/>
                  <a:gd name="T15" fmla="*/ 370 h 495"/>
                  <a:gd name="T16" fmla="*/ 338 w 441"/>
                  <a:gd name="T17" fmla="*/ 394 h 495"/>
                  <a:gd name="T18" fmla="*/ 342 w 441"/>
                  <a:gd name="T19" fmla="*/ 414 h 495"/>
                  <a:gd name="T20" fmla="*/ 326 w 441"/>
                  <a:gd name="T21" fmla="*/ 406 h 495"/>
                  <a:gd name="T22" fmla="*/ 306 w 441"/>
                  <a:gd name="T23" fmla="*/ 442 h 495"/>
                  <a:gd name="T24" fmla="*/ 310 w 441"/>
                  <a:gd name="T25" fmla="*/ 462 h 495"/>
                  <a:gd name="T26" fmla="*/ 302 w 441"/>
                  <a:gd name="T27" fmla="*/ 475 h 495"/>
                  <a:gd name="T28" fmla="*/ 298 w 441"/>
                  <a:gd name="T29" fmla="*/ 491 h 495"/>
                  <a:gd name="T30" fmla="*/ 286 w 441"/>
                  <a:gd name="T31" fmla="*/ 487 h 495"/>
                  <a:gd name="T32" fmla="*/ 286 w 441"/>
                  <a:gd name="T33" fmla="*/ 495 h 495"/>
                  <a:gd name="T34" fmla="*/ 250 w 441"/>
                  <a:gd name="T35" fmla="*/ 475 h 495"/>
                  <a:gd name="T36" fmla="*/ 242 w 441"/>
                  <a:gd name="T37" fmla="*/ 454 h 495"/>
                  <a:gd name="T38" fmla="*/ 209 w 441"/>
                  <a:gd name="T39" fmla="*/ 479 h 495"/>
                  <a:gd name="T40" fmla="*/ 181 w 441"/>
                  <a:gd name="T41" fmla="*/ 471 h 495"/>
                  <a:gd name="T42" fmla="*/ 157 w 441"/>
                  <a:gd name="T43" fmla="*/ 483 h 495"/>
                  <a:gd name="T44" fmla="*/ 113 w 441"/>
                  <a:gd name="T45" fmla="*/ 471 h 495"/>
                  <a:gd name="T46" fmla="*/ 93 w 441"/>
                  <a:gd name="T47" fmla="*/ 438 h 495"/>
                  <a:gd name="T48" fmla="*/ 37 w 441"/>
                  <a:gd name="T49" fmla="*/ 430 h 495"/>
                  <a:gd name="T50" fmla="*/ 0 w 441"/>
                  <a:gd name="T51" fmla="*/ 93 h 495"/>
                  <a:gd name="T52" fmla="*/ 93 w 441"/>
                  <a:gd name="T53" fmla="*/ 81 h 495"/>
                  <a:gd name="T54" fmla="*/ 125 w 441"/>
                  <a:gd name="T55" fmla="*/ 73 h 495"/>
                  <a:gd name="T56" fmla="*/ 125 w 441"/>
                  <a:gd name="T57" fmla="*/ 81 h 495"/>
                  <a:gd name="T58" fmla="*/ 141 w 441"/>
                  <a:gd name="T59" fmla="*/ 77 h 495"/>
                  <a:gd name="T60" fmla="*/ 181 w 441"/>
                  <a:gd name="T61" fmla="*/ 93 h 495"/>
                  <a:gd name="T62" fmla="*/ 173 w 441"/>
                  <a:gd name="T63" fmla="*/ 105 h 495"/>
                  <a:gd name="T64" fmla="*/ 193 w 441"/>
                  <a:gd name="T65" fmla="*/ 101 h 495"/>
                  <a:gd name="T66" fmla="*/ 226 w 441"/>
                  <a:gd name="T67" fmla="*/ 105 h 495"/>
                  <a:gd name="T68" fmla="*/ 270 w 441"/>
                  <a:gd name="T69" fmla="*/ 81 h 495"/>
                  <a:gd name="T70" fmla="*/ 318 w 441"/>
                  <a:gd name="T71" fmla="*/ 61 h 495"/>
                  <a:gd name="T72" fmla="*/ 334 w 441"/>
                  <a:gd name="T73" fmla="*/ 40 h 495"/>
                  <a:gd name="T74" fmla="*/ 370 w 441"/>
                  <a:gd name="T75" fmla="*/ 20 h 495"/>
                  <a:gd name="T76" fmla="*/ 406 w 441"/>
                  <a:gd name="T77" fmla="*/ 0 h 495"/>
                  <a:gd name="T78" fmla="*/ 435 w 441"/>
                  <a:gd name="T79" fmla="*/ 165 h 4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441" h="495">
                    <a:moveTo>
                      <a:pt x="435" y="165"/>
                    </a:moveTo>
                    <a:cubicBezTo>
                      <a:pt x="429" y="170"/>
                      <a:pt x="423" y="175"/>
                      <a:pt x="418" y="181"/>
                    </a:cubicBezTo>
                    <a:cubicBezTo>
                      <a:pt x="441" y="193"/>
                      <a:pt x="426" y="230"/>
                      <a:pt x="423" y="270"/>
                    </a:cubicBezTo>
                    <a:cubicBezTo>
                      <a:pt x="421" y="282"/>
                      <a:pt x="424" y="296"/>
                      <a:pt x="423" y="302"/>
                    </a:cubicBezTo>
                    <a:cubicBezTo>
                      <a:pt x="415" y="326"/>
                      <a:pt x="392" y="335"/>
                      <a:pt x="386" y="350"/>
                    </a:cubicBezTo>
                    <a:cubicBezTo>
                      <a:pt x="377" y="343"/>
                      <a:pt x="365" y="351"/>
                      <a:pt x="362" y="346"/>
                    </a:cubicBezTo>
                    <a:cubicBezTo>
                      <a:pt x="355" y="347"/>
                      <a:pt x="365" y="357"/>
                      <a:pt x="358" y="366"/>
                    </a:cubicBezTo>
                    <a:cubicBezTo>
                      <a:pt x="357" y="368"/>
                      <a:pt x="347" y="369"/>
                      <a:pt x="346" y="370"/>
                    </a:cubicBezTo>
                    <a:cubicBezTo>
                      <a:pt x="342" y="378"/>
                      <a:pt x="352" y="394"/>
                      <a:pt x="338" y="394"/>
                    </a:cubicBezTo>
                    <a:cubicBezTo>
                      <a:pt x="336" y="407"/>
                      <a:pt x="352" y="405"/>
                      <a:pt x="342" y="414"/>
                    </a:cubicBezTo>
                    <a:cubicBezTo>
                      <a:pt x="331" y="417"/>
                      <a:pt x="334" y="406"/>
                      <a:pt x="326" y="406"/>
                    </a:cubicBezTo>
                    <a:cubicBezTo>
                      <a:pt x="315" y="413"/>
                      <a:pt x="306" y="424"/>
                      <a:pt x="306" y="442"/>
                    </a:cubicBezTo>
                    <a:cubicBezTo>
                      <a:pt x="306" y="450"/>
                      <a:pt x="312" y="455"/>
                      <a:pt x="310" y="462"/>
                    </a:cubicBezTo>
                    <a:cubicBezTo>
                      <a:pt x="308" y="470"/>
                      <a:pt x="305" y="469"/>
                      <a:pt x="302" y="475"/>
                    </a:cubicBezTo>
                    <a:cubicBezTo>
                      <a:pt x="300" y="479"/>
                      <a:pt x="301" y="487"/>
                      <a:pt x="298" y="491"/>
                    </a:cubicBezTo>
                    <a:cubicBezTo>
                      <a:pt x="295" y="494"/>
                      <a:pt x="289" y="485"/>
                      <a:pt x="286" y="487"/>
                    </a:cubicBezTo>
                    <a:cubicBezTo>
                      <a:pt x="285" y="487"/>
                      <a:pt x="293" y="495"/>
                      <a:pt x="286" y="495"/>
                    </a:cubicBezTo>
                    <a:cubicBezTo>
                      <a:pt x="267" y="494"/>
                      <a:pt x="272" y="480"/>
                      <a:pt x="250" y="475"/>
                    </a:cubicBezTo>
                    <a:cubicBezTo>
                      <a:pt x="248" y="467"/>
                      <a:pt x="241" y="464"/>
                      <a:pt x="242" y="454"/>
                    </a:cubicBezTo>
                    <a:cubicBezTo>
                      <a:pt x="226" y="458"/>
                      <a:pt x="217" y="468"/>
                      <a:pt x="209" y="479"/>
                    </a:cubicBezTo>
                    <a:cubicBezTo>
                      <a:pt x="195" y="481"/>
                      <a:pt x="190" y="474"/>
                      <a:pt x="181" y="471"/>
                    </a:cubicBezTo>
                    <a:cubicBezTo>
                      <a:pt x="171" y="472"/>
                      <a:pt x="169" y="483"/>
                      <a:pt x="157" y="483"/>
                    </a:cubicBezTo>
                    <a:cubicBezTo>
                      <a:pt x="147" y="470"/>
                      <a:pt x="134" y="462"/>
                      <a:pt x="113" y="471"/>
                    </a:cubicBezTo>
                    <a:cubicBezTo>
                      <a:pt x="107" y="459"/>
                      <a:pt x="93" y="455"/>
                      <a:pt x="93" y="438"/>
                    </a:cubicBezTo>
                    <a:cubicBezTo>
                      <a:pt x="71" y="430"/>
                      <a:pt x="53" y="435"/>
                      <a:pt x="37" y="430"/>
                    </a:cubicBezTo>
                    <a:cubicBezTo>
                      <a:pt x="29" y="313"/>
                      <a:pt x="9" y="208"/>
                      <a:pt x="0" y="93"/>
                    </a:cubicBezTo>
                    <a:cubicBezTo>
                      <a:pt x="35" y="90"/>
                      <a:pt x="65" y="86"/>
                      <a:pt x="93" y="81"/>
                    </a:cubicBezTo>
                    <a:cubicBezTo>
                      <a:pt x="103" y="79"/>
                      <a:pt x="115" y="72"/>
                      <a:pt x="125" y="73"/>
                    </a:cubicBezTo>
                    <a:cubicBezTo>
                      <a:pt x="125" y="73"/>
                      <a:pt x="125" y="80"/>
                      <a:pt x="125" y="81"/>
                    </a:cubicBezTo>
                    <a:cubicBezTo>
                      <a:pt x="124" y="80"/>
                      <a:pt x="137" y="76"/>
                      <a:pt x="141" y="77"/>
                    </a:cubicBezTo>
                    <a:cubicBezTo>
                      <a:pt x="154" y="79"/>
                      <a:pt x="169" y="90"/>
                      <a:pt x="181" y="93"/>
                    </a:cubicBezTo>
                    <a:cubicBezTo>
                      <a:pt x="180" y="98"/>
                      <a:pt x="174" y="99"/>
                      <a:pt x="173" y="105"/>
                    </a:cubicBezTo>
                    <a:cubicBezTo>
                      <a:pt x="186" y="103"/>
                      <a:pt x="202" y="104"/>
                      <a:pt x="193" y="101"/>
                    </a:cubicBezTo>
                    <a:cubicBezTo>
                      <a:pt x="205" y="91"/>
                      <a:pt x="213" y="106"/>
                      <a:pt x="226" y="105"/>
                    </a:cubicBezTo>
                    <a:cubicBezTo>
                      <a:pt x="244" y="104"/>
                      <a:pt x="256" y="88"/>
                      <a:pt x="270" y="81"/>
                    </a:cubicBezTo>
                    <a:cubicBezTo>
                      <a:pt x="292" y="90"/>
                      <a:pt x="305" y="75"/>
                      <a:pt x="318" y="61"/>
                    </a:cubicBezTo>
                    <a:cubicBezTo>
                      <a:pt x="324" y="53"/>
                      <a:pt x="327" y="46"/>
                      <a:pt x="334" y="40"/>
                    </a:cubicBezTo>
                    <a:cubicBezTo>
                      <a:pt x="345" y="31"/>
                      <a:pt x="360" y="26"/>
                      <a:pt x="370" y="20"/>
                    </a:cubicBezTo>
                    <a:cubicBezTo>
                      <a:pt x="383" y="13"/>
                      <a:pt x="391" y="1"/>
                      <a:pt x="406" y="0"/>
                    </a:cubicBezTo>
                    <a:cubicBezTo>
                      <a:pt x="412" y="59"/>
                      <a:pt x="423" y="113"/>
                      <a:pt x="435" y="16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6" name="Freeform 222">
                <a:extLst>
                  <a:ext uri="{FF2B5EF4-FFF2-40B4-BE49-F238E27FC236}">
                    <a16:creationId xmlns:a16="http://schemas.microsoft.com/office/drawing/2014/main" id="{D51CB59B-F234-4C68-9998-19316FB799C5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273" y="2002"/>
                <a:ext cx="273" cy="310"/>
              </a:xfrm>
              <a:custGeom>
                <a:avLst/>
                <a:gdLst>
                  <a:gd name="T0" fmla="*/ 252 w 441"/>
                  <a:gd name="T1" fmla="*/ 480 h 500"/>
                  <a:gd name="T2" fmla="*/ 242 w 441"/>
                  <a:gd name="T3" fmla="*/ 461 h 500"/>
                  <a:gd name="T4" fmla="*/ 207 w 441"/>
                  <a:gd name="T5" fmla="*/ 485 h 500"/>
                  <a:gd name="T6" fmla="*/ 160 w 441"/>
                  <a:gd name="T7" fmla="*/ 488 h 500"/>
                  <a:gd name="T8" fmla="*/ 115 w 441"/>
                  <a:gd name="T9" fmla="*/ 477 h 500"/>
                  <a:gd name="T10" fmla="*/ 62 w 441"/>
                  <a:gd name="T11" fmla="*/ 439 h 500"/>
                  <a:gd name="T12" fmla="*/ 18 w 441"/>
                  <a:gd name="T13" fmla="*/ 257 h 500"/>
                  <a:gd name="T14" fmla="*/ 95 w 441"/>
                  <a:gd name="T15" fmla="*/ 81 h 500"/>
                  <a:gd name="T16" fmla="*/ 130 w 441"/>
                  <a:gd name="T17" fmla="*/ 74 h 500"/>
                  <a:gd name="T18" fmla="*/ 145 w 441"/>
                  <a:gd name="T19" fmla="*/ 77 h 500"/>
                  <a:gd name="T20" fmla="*/ 187 w 441"/>
                  <a:gd name="T21" fmla="*/ 96 h 500"/>
                  <a:gd name="T22" fmla="*/ 192 w 441"/>
                  <a:gd name="T23" fmla="*/ 104 h 500"/>
                  <a:gd name="T24" fmla="*/ 228 w 441"/>
                  <a:gd name="T25" fmla="*/ 105 h 500"/>
                  <a:gd name="T26" fmla="*/ 273 w 441"/>
                  <a:gd name="T27" fmla="*/ 81 h 500"/>
                  <a:gd name="T28" fmla="*/ 325 w 441"/>
                  <a:gd name="T29" fmla="*/ 53 h 500"/>
                  <a:gd name="T30" fmla="*/ 383 w 441"/>
                  <a:gd name="T31" fmla="*/ 13 h 500"/>
                  <a:gd name="T32" fmla="*/ 440 w 441"/>
                  <a:gd name="T33" fmla="*/ 167 h 500"/>
                  <a:gd name="T34" fmla="*/ 433 w 441"/>
                  <a:gd name="T35" fmla="*/ 242 h 500"/>
                  <a:gd name="T36" fmla="*/ 405 w 441"/>
                  <a:gd name="T37" fmla="*/ 337 h 500"/>
                  <a:gd name="T38" fmla="*/ 379 w 441"/>
                  <a:gd name="T39" fmla="*/ 353 h 500"/>
                  <a:gd name="T40" fmla="*/ 366 w 441"/>
                  <a:gd name="T41" fmla="*/ 355 h 500"/>
                  <a:gd name="T42" fmla="*/ 351 w 441"/>
                  <a:gd name="T43" fmla="*/ 383 h 500"/>
                  <a:gd name="T44" fmla="*/ 351 w 441"/>
                  <a:gd name="T45" fmla="*/ 412 h 500"/>
                  <a:gd name="T46" fmla="*/ 342 w 441"/>
                  <a:gd name="T47" fmla="*/ 421 h 500"/>
                  <a:gd name="T48" fmla="*/ 314 w 441"/>
                  <a:gd name="T49" fmla="*/ 454 h 500"/>
                  <a:gd name="T50" fmla="*/ 306 w 441"/>
                  <a:gd name="T51" fmla="*/ 485 h 500"/>
                  <a:gd name="T52" fmla="*/ 289 w 441"/>
                  <a:gd name="T53" fmla="*/ 500 h 500"/>
                  <a:gd name="T54" fmla="*/ 289 w 441"/>
                  <a:gd name="T55" fmla="*/ 496 h 500"/>
                  <a:gd name="T56" fmla="*/ 289 w 441"/>
                  <a:gd name="T57" fmla="*/ 495 h 500"/>
                  <a:gd name="T58" fmla="*/ 288 w 441"/>
                  <a:gd name="T59" fmla="*/ 487 h 500"/>
                  <a:gd name="T60" fmla="*/ 302 w 441"/>
                  <a:gd name="T61" fmla="*/ 476 h 500"/>
                  <a:gd name="T62" fmla="*/ 306 w 441"/>
                  <a:gd name="T63" fmla="*/ 445 h 500"/>
                  <a:gd name="T64" fmla="*/ 338 w 441"/>
                  <a:gd name="T65" fmla="*/ 412 h 500"/>
                  <a:gd name="T66" fmla="*/ 338 w 441"/>
                  <a:gd name="T67" fmla="*/ 397 h 500"/>
                  <a:gd name="T68" fmla="*/ 346 w 441"/>
                  <a:gd name="T69" fmla="*/ 384 h 500"/>
                  <a:gd name="T70" fmla="*/ 360 w 441"/>
                  <a:gd name="T71" fmla="*/ 356 h 500"/>
                  <a:gd name="T72" fmla="*/ 368 w 441"/>
                  <a:gd name="T73" fmla="*/ 348 h 500"/>
                  <a:gd name="T74" fmla="*/ 388 w 441"/>
                  <a:gd name="T75" fmla="*/ 349 h 500"/>
                  <a:gd name="T76" fmla="*/ 423 w 441"/>
                  <a:gd name="T77" fmla="*/ 272 h 500"/>
                  <a:gd name="T78" fmla="*/ 419 w 441"/>
                  <a:gd name="T79" fmla="*/ 182 h 500"/>
                  <a:gd name="T80" fmla="*/ 375 w 441"/>
                  <a:gd name="T81" fmla="*/ 26 h 500"/>
                  <a:gd name="T82" fmla="*/ 323 w 441"/>
                  <a:gd name="T83" fmla="*/ 65 h 500"/>
                  <a:gd name="T84" fmla="*/ 229 w 441"/>
                  <a:gd name="T85" fmla="*/ 110 h 500"/>
                  <a:gd name="T86" fmla="*/ 188 w 441"/>
                  <a:gd name="T87" fmla="*/ 110 h 500"/>
                  <a:gd name="T88" fmla="*/ 178 w 441"/>
                  <a:gd name="T89" fmla="*/ 99 h 500"/>
                  <a:gd name="T90" fmla="*/ 143 w 441"/>
                  <a:gd name="T91" fmla="*/ 82 h 500"/>
                  <a:gd name="T92" fmla="*/ 126 w 441"/>
                  <a:gd name="T93" fmla="*/ 86 h 500"/>
                  <a:gd name="T94" fmla="*/ 125 w 441"/>
                  <a:gd name="T95" fmla="*/ 79 h 500"/>
                  <a:gd name="T96" fmla="*/ 6 w 441"/>
                  <a:gd name="T97" fmla="*/ 98 h 500"/>
                  <a:gd name="T98" fmla="*/ 97 w 441"/>
                  <a:gd name="T99" fmla="*/ 439 h 500"/>
                  <a:gd name="T100" fmla="*/ 117 w 441"/>
                  <a:gd name="T101" fmla="*/ 470 h 500"/>
                  <a:gd name="T102" fmla="*/ 185 w 441"/>
                  <a:gd name="T103" fmla="*/ 471 h 500"/>
                  <a:gd name="T104" fmla="*/ 244 w 441"/>
                  <a:gd name="T105" fmla="*/ 455 h 500"/>
                  <a:gd name="T106" fmla="*/ 255 w 441"/>
                  <a:gd name="T107" fmla="*/ 475 h 5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441" h="500">
                    <a:moveTo>
                      <a:pt x="289" y="500"/>
                    </a:moveTo>
                    <a:cubicBezTo>
                      <a:pt x="289" y="500"/>
                      <a:pt x="289" y="500"/>
                      <a:pt x="289" y="500"/>
                    </a:cubicBezTo>
                    <a:cubicBezTo>
                      <a:pt x="278" y="500"/>
                      <a:pt x="274" y="495"/>
                      <a:pt x="270" y="491"/>
                    </a:cubicBezTo>
                    <a:cubicBezTo>
                      <a:pt x="266" y="487"/>
                      <a:pt x="262" y="483"/>
                      <a:pt x="252" y="480"/>
                    </a:cubicBezTo>
                    <a:cubicBezTo>
                      <a:pt x="250" y="480"/>
                      <a:pt x="250" y="480"/>
                      <a:pt x="250" y="480"/>
                    </a:cubicBezTo>
                    <a:cubicBezTo>
                      <a:pt x="250" y="478"/>
                      <a:pt x="250" y="478"/>
                      <a:pt x="250" y="478"/>
                    </a:cubicBezTo>
                    <a:cubicBezTo>
                      <a:pt x="249" y="476"/>
                      <a:pt x="248" y="474"/>
                      <a:pt x="247" y="471"/>
                    </a:cubicBezTo>
                    <a:cubicBezTo>
                      <a:pt x="245" y="469"/>
                      <a:pt x="242" y="466"/>
                      <a:pt x="242" y="461"/>
                    </a:cubicBezTo>
                    <a:cubicBezTo>
                      <a:pt x="230" y="465"/>
                      <a:pt x="222" y="472"/>
                      <a:pt x="215" y="483"/>
                    </a:cubicBezTo>
                    <a:cubicBezTo>
                      <a:pt x="214" y="484"/>
                      <a:pt x="214" y="484"/>
                      <a:pt x="214" y="484"/>
                    </a:cubicBezTo>
                    <a:cubicBezTo>
                      <a:pt x="213" y="484"/>
                      <a:pt x="213" y="484"/>
                      <a:pt x="213" y="484"/>
                    </a:cubicBezTo>
                    <a:cubicBezTo>
                      <a:pt x="211" y="485"/>
                      <a:pt x="209" y="485"/>
                      <a:pt x="207" y="485"/>
                    </a:cubicBezTo>
                    <a:cubicBezTo>
                      <a:pt x="199" y="485"/>
                      <a:pt x="194" y="482"/>
                      <a:pt x="190" y="479"/>
                    </a:cubicBezTo>
                    <a:cubicBezTo>
                      <a:pt x="188" y="478"/>
                      <a:pt x="186" y="477"/>
                      <a:pt x="184" y="476"/>
                    </a:cubicBezTo>
                    <a:cubicBezTo>
                      <a:pt x="180" y="477"/>
                      <a:pt x="178" y="479"/>
                      <a:pt x="175" y="482"/>
                    </a:cubicBezTo>
                    <a:cubicBezTo>
                      <a:pt x="172" y="485"/>
                      <a:pt x="168" y="488"/>
                      <a:pt x="160" y="488"/>
                    </a:cubicBezTo>
                    <a:cubicBezTo>
                      <a:pt x="159" y="488"/>
                      <a:pt x="159" y="488"/>
                      <a:pt x="159" y="488"/>
                    </a:cubicBezTo>
                    <a:cubicBezTo>
                      <a:pt x="158" y="487"/>
                      <a:pt x="158" y="487"/>
                      <a:pt x="158" y="487"/>
                    </a:cubicBezTo>
                    <a:cubicBezTo>
                      <a:pt x="146" y="473"/>
                      <a:pt x="133" y="470"/>
                      <a:pt x="117" y="476"/>
                    </a:cubicBezTo>
                    <a:cubicBezTo>
                      <a:pt x="115" y="477"/>
                      <a:pt x="115" y="477"/>
                      <a:pt x="115" y="477"/>
                    </a:cubicBezTo>
                    <a:cubicBezTo>
                      <a:pt x="113" y="475"/>
                      <a:pt x="113" y="475"/>
                      <a:pt x="113" y="475"/>
                    </a:cubicBezTo>
                    <a:cubicBezTo>
                      <a:pt x="112" y="471"/>
                      <a:pt x="108" y="468"/>
                      <a:pt x="105" y="464"/>
                    </a:cubicBezTo>
                    <a:cubicBezTo>
                      <a:pt x="100" y="459"/>
                      <a:pt x="94" y="454"/>
                      <a:pt x="93" y="443"/>
                    </a:cubicBezTo>
                    <a:cubicBezTo>
                      <a:pt x="82" y="440"/>
                      <a:pt x="72" y="439"/>
                      <a:pt x="62" y="439"/>
                    </a:cubicBezTo>
                    <a:cubicBezTo>
                      <a:pt x="54" y="438"/>
                      <a:pt x="46" y="438"/>
                      <a:pt x="39" y="436"/>
                    </a:cubicBezTo>
                    <a:cubicBezTo>
                      <a:pt x="37" y="435"/>
                      <a:pt x="37" y="435"/>
                      <a:pt x="37" y="435"/>
                    </a:cubicBezTo>
                    <a:cubicBezTo>
                      <a:pt x="37" y="434"/>
                      <a:pt x="37" y="434"/>
                      <a:pt x="37" y="434"/>
                    </a:cubicBezTo>
                    <a:cubicBezTo>
                      <a:pt x="33" y="372"/>
                      <a:pt x="25" y="314"/>
                      <a:pt x="18" y="257"/>
                    </a:cubicBezTo>
                    <a:cubicBezTo>
                      <a:pt x="12" y="205"/>
                      <a:pt x="5" y="151"/>
                      <a:pt x="1" y="96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3" y="93"/>
                      <a:pt x="3" y="93"/>
                      <a:pt x="3" y="93"/>
                    </a:cubicBezTo>
                    <a:cubicBezTo>
                      <a:pt x="36" y="91"/>
                      <a:pt x="67" y="87"/>
                      <a:pt x="95" y="81"/>
                    </a:cubicBezTo>
                    <a:cubicBezTo>
                      <a:pt x="99" y="80"/>
                      <a:pt x="103" y="79"/>
                      <a:pt x="107" y="77"/>
                    </a:cubicBezTo>
                    <a:cubicBezTo>
                      <a:pt x="114" y="75"/>
                      <a:pt x="121" y="73"/>
                      <a:pt x="127" y="73"/>
                    </a:cubicBezTo>
                    <a:cubicBezTo>
                      <a:pt x="128" y="73"/>
                      <a:pt x="128" y="73"/>
                      <a:pt x="128" y="73"/>
                    </a:cubicBezTo>
                    <a:cubicBezTo>
                      <a:pt x="129" y="73"/>
                      <a:pt x="130" y="73"/>
                      <a:pt x="130" y="74"/>
                    </a:cubicBezTo>
                    <a:cubicBezTo>
                      <a:pt x="131" y="75"/>
                      <a:pt x="131" y="76"/>
                      <a:pt x="131" y="79"/>
                    </a:cubicBezTo>
                    <a:cubicBezTo>
                      <a:pt x="131" y="79"/>
                      <a:pt x="131" y="79"/>
                      <a:pt x="131" y="79"/>
                    </a:cubicBezTo>
                    <a:cubicBezTo>
                      <a:pt x="135" y="78"/>
                      <a:pt x="141" y="77"/>
                      <a:pt x="143" y="77"/>
                    </a:cubicBezTo>
                    <a:cubicBezTo>
                      <a:pt x="144" y="77"/>
                      <a:pt x="144" y="77"/>
                      <a:pt x="145" y="77"/>
                    </a:cubicBezTo>
                    <a:cubicBezTo>
                      <a:pt x="152" y="78"/>
                      <a:pt x="159" y="82"/>
                      <a:pt x="166" y="85"/>
                    </a:cubicBezTo>
                    <a:cubicBezTo>
                      <a:pt x="173" y="89"/>
                      <a:pt x="179" y="92"/>
                      <a:pt x="185" y="93"/>
                    </a:cubicBezTo>
                    <a:cubicBezTo>
                      <a:pt x="188" y="94"/>
                      <a:pt x="188" y="94"/>
                      <a:pt x="188" y="94"/>
                    </a:cubicBezTo>
                    <a:cubicBezTo>
                      <a:pt x="187" y="96"/>
                      <a:pt x="187" y="96"/>
                      <a:pt x="187" y="96"/>
                    </a:cubicBezTo>
                    <a:cubicBezTo>
                      <a:pt x="186" y="100"/>
                      <a:pt x="184" y="102"/>
                      <a:pt x="182" y="103"/>
                    </a:cubicBezTo>
                    <a:cubicBezTo>
                      <a:pt x="182" y="104"/>
                      <a:pt x="181" y="104"/>
                      <a:pt x="181" y="105"/>
                    </a:cubicBezTo>
                    <a:cubicBezTo>
                      <a:pt x="183" y="104"/>
                      <a:pt x="186" y="104"/>
                      <a:pt x="188" y="104"/>
                    </a:cubicBezTo>
                    <a:cubicBezTo>
                      <a:pt x="189" y="104"/>
                      <a:pt x="191" y="104"/>
                      <a:pt x="192" y="104"/>
                    </a:cubicBezTo>
                    <a:cubicBezTo>
                      <a:pt x="195" y="102"/>
                      <a:pt x="195" y="102"/>
                      <a:pt x="195" y="102"/>
                    </a:cubicBezTo>
                    <a:cubicBezTo>
                      <a:pt x="198" y="99"/>
                      <a:pt x="201" y="98"/>
                      <a:pt x="204" y="98"/>
                    </a:cubicBezTo>
                    <a:cubicBezTo>
                      <a:pt x="209" y="98"/>
                      <a:pt x="212" y="99"/>
                      <a:pt x="216" y="101"/>
                    </a:cubicBezTo>
                    <a:cubicBezTo>
                      <a:pt x="220" y="103"/>
                      <a:pt x="224" y="105"/>
                      <a:pt x="228" y="105"/>
                    </a:cubicBezTo>
                    <a:cubicBezTo>
                      <a:pt x="228" y="105"/>
                      <a:pt x="228" y="105"/>
                      <a:pt x="228" y="105"/>
                    </a:cubicBezTo>
                    <a:cubicBezTo>
                      <a:pt x="240" y="104"/>
                      <a:pt x="249" y="97"/>
                      <a:pt x="257" y="91"/>
                    </a:cubicBezTo>
                    <a:cubicBezTo>
                      <a:pt x="262" y="87"/>
                      <a:pt x="267" y="84"/>
                      <a:pt x="271" y="81"/>
                    </a:cubicBezTo>
                    <a:cubicBezTo>
                      <a:pt x="273" y="81"/>
                      <a:pt x="273" y="81"/>
                      <a:pt x="273" y="81"/>
                    </a:cubicBezTo>
                    <a:cubicBezTo>
                      <a:pt x="274" y="81"/>
                      <a:pt x="274" y="81"/>
                      <a:pt x="274" y="81"/>
                    </a:cubicBezTo>
                    <a:cubicBezTo>
                      <a:pt x="278" y="83"/>
                      <a:pt x="282" y="84"/>
                      <a:pt x="286" y="84"/>
                    </a:cubicBezTo>
                    <a:cubicBezTo>
                      <a:pt x="300" y="84"/>
                      <a:pt x="309" y="73"/>
                      <a:pt x="319" y="62"/>
                    </a:cubicBezTo>
                    <a:cubicBezTo>
                      <a:pt x="321" y="59"/>
                      <a:pt x="323" y="56"/>
                      <a:pt x="325" y="53"/>
                    </a:cubicBezTo>
                    <a:cubicBezTo>
                      <a:pt x="328" y="49"/>
                      <a:pt x="331" y="45"/>
                      <a:pt x="335" y="41"/>
                    </a:cubicBezTo>
                    <a:cubicBezTo>
                      <a:pt x="343" y="35"/>
                      <a:pt x="352" y="31"/>
                      <a:pt x="360" y="27"/>
                    </a:cubicBezTo>
                    <a:cubicBezTo>
                      <a:pt x="364" y="25"/>
                      <a:pt x="368" y="23"/>
                      <a:pt x="372" y="21"/>
                    </a:cubicBezTo>
                    <a:cubicBezTo>
                      <a:pt x="376" y="19"/>
                      <a:pt x="379" y="16"/>
                      <a:pt x="383" y="13"/>
                    </a:cubicBezTo>
                    <a:cubicBezTo>
                      <a:pt x="390" y="7"/>
                      <a:pt x="398" y="1"/>
                      <a:pt x="409" y="0"/>
                    </a:cubicBezTo>
                    <a:cubicBezTo>
                      <a:pt x="412" y="0"/>
                      <a:pt x="412" y="0"/>
                      <a:pt x="412" y="0"/>
                    </a:cubicBezTo>
                    <a:cubicBezTo>
                      <a:pt x="412" y="3"/>
                      <a:pt x="412" y="3"/>
                      <a:pt x="412" y="3"/>
                    </a:cubicBezTo>
                    <a:cubicBezTo>
                      <a:pt x="417" y="55"/>
                      <a:pt x="426" y="107"/>
                      <a:pt x="440" y="167"/>
                    </a:cubicBezTo>
                    <a:cubicBezTo>
                      <a:pt x="441" y="169"/>
                      <a:pt x="441" y="169"/>
                      <a:pt x="441" y="169"/>
                    </a:cubicBezTo>
                    <a:cubicBezTo>
                      <a:pt x="439" y="170"/>
                      <a:pt x="439" y="170"/>
                      <a:pt x="439" y="170"/>
                    </a:cubicBezTo>
                    <a:cubicBezTo>
                      <a:pt x="434" y="174"/>
                      <a:pt x="430" y="179"/>
                      <a:pt x="426" y="183"/>
                    </a:cubicBezTo>
                    <a:cubicBezTo>
                      <a:pt x="440" y="194"/>
                      <a:pt x="437" y="216"/>
                      <a:pt x="433" y="242"/>
                    </a:cubicBezTo>
                    <a:cubicBezTo>
                      <a:pt x="431" y="252"/>
                      <a:pt x="429" y="262"/>
                      <a:pt x="428" y="273"/>
                    </a:cubicBezTo>
                    <a:cubicBezTo>
                      <a:pt x="428" y="279"/>
                      <a:pt x="428" y="285"/>
                      <a:pt x="429" y="290"/>
                    </a:cubicBezTo>
                    <a:cubicBezTo>
                      <a:pt x="429" y="297"/>
                      <a:pt x="429" y="302"/>
                      <a:pt x="428" y="306"/>
                    </a:cubicBezTo>
                    <a:cubicBezTo>
                      <a:pt x="424" y="320"/>
                      <a:pt x="414" y="329"/>
                      <a:pt x="405" y="337"/>
                    </a:cubicBezTo>
                    <a:cubicBezTo>
                      <a:pt x="399" y="343"/>
                      <a:pt x="394" y="348"/>
                      <a:pt x="392" y="354"/>
                    </a:cubicBezTo>
                    <a:cubicBezTo>
                      <a:pt x="391" y="357"/>
                      <a:pt x="391" y="357"/>
                      <a:pt x="391" y="357"/>
                    </a:cubicBezTo>
                    <a:cubicBezTo>
                      <a:pt x="388" y="355"/>
                      <a:pt x="388" y="355"/>
                      <a:pt x="388" y="355"/>
                    </a:cubicBezTo>
                    <a:cubicBezTo>
                      <a:pt x="386" y="354"/>
                      <a:pt x="383" y="353"/>
                      <a:pt x="379" y="353"/>
                    </a:cubicBezTo>
                    <a:cubicBezTo>
                      <a:pt x="377" y="353"/>
                      <a:pt x="375" y="353"/>
                      <a:pt x="374" y="353"/>
                    </a:cubicBezTo>
                    <a:cubicBezTo>
                      <a:pt x="372" y="353"/>
                      <a:pt x="371" y="353"/>
                      <a:pt x="369" y="353"/>
                    </a:cubicBezTo>
                    <a:cubicBezTo>
                      <a:pt x="369" y="353"/>
                      <a:pt x="367" y="353"/>
                      <a:pt x="366" y="353"/>
                    </a:cubicBezTo>
                    <a:cubicBezTo>
                      <a:pt x="366" y="353"/>
                      <a:pt x="366" y="354"/>
                      <a:pt x="366" y="355"/>
                    </a:cubicBezTo>
                    <a:cubicBezTo>
                      <a:pt x="367" y="359"/>
                      <a:pt x="368" y="365"/>
                      <a:pt x="363" y="371"/>
                    </a:cubicBezTo>
                    <a:cubicBezTo>
                      <a:pt x="362" y="372"/>
                      <a:pt x="359" y="373"/>
                      <a:pt x="355" y="374"/>
                    </a:cubicBezTo>
                    <a:cubicBezTo>
                      <a:pt x="354" y="374"/>
                      <a:pt x="352" y="375"/>
                      <a:pt x="351" y="375"/>
                    </a:cubicBezTo>
                    <a:cubicBezTo>
                      <a:pt x="351" y="377"/>
                      <a:pt x="351" y="380"/>
                      <a:pt x="351" y="383"/>
                    </a:cubicBezTo>
                    <a:cubicBezTo>
                      <a:pt x="352" y="388"/>
                      <a:pt x="352" y="393"/>
                      <a:pt x="349" y="397"/>
                    </a:cubicBezTo>
                    <a:cubicBezTo>
                      <a:pt x="348" y="398"/>
                      <a:pt x="346" y="399"/>
                      <a:pt x="344" y="400"/>
                    </a:cubicBezTo>
                    <a:cubicBezTo>
                      <a:pt x="344" y="403"/>
                      <a:pt x="346" y="404"/>
                      <a:pt x="347" y="406"/>
                    </a:cubicBezTo>
                    <a:cubicBezTo>
                      <a:pt x="349" y="407"/>
                      <a:pt x="351" y="409"/>
                      <a:pt x="351" y="412"/>
                    </a:cubicBezTo>
                    <a:cubicBezTo>
                      <a:pt x="351" y="414"/>
                      <a:pt x="350" y="416"/>
                      <a:pt x="347" y="419"/>
                    </a:cubicBezTo>
                    <a:cubicBezTo>
                      <a:pt x="347" y="420"/>
                      <a:pt x="347" y="420"/>
                      <a:pt x="347" y="420"/>
                    </a:cubicBezTo>
                    <a:cubicBezTo>
                      <a:pt x="346" y="420"/>
                      <a:pt x="346" y="420"/>
                      <a:pt x="346" y="420"/>
                    </a:cubicBezTo>
                    <a:cubicBezTo>
                      <a:pt x="344" y="420"/>
                      <a:pt x="343" y="421"/>
                      <a:pt x="342" y="421"/>
                    </a:cubicBezTo>
                    <a:cubicBezTo>
                      <a:pt x="337" y="421"/>
                      <a:pt x="335" y="417"/>
                      <a:pt x="333" y="415"/>
                    </a:cubicBezTo>
                    <a:cubicBezTo>
                      <a:pt x="332" y="413"/>
                      <a:pt x="331" y="412"/>
                      <a:pt x="330" y="412"/>
                    </a:cubicBezTo>
                    <a:cubicBezTo>
                      <a:pt x="318" y="420"/>
                      <a:pt x="312" y="431"/>
                      <a:pt x="312" y="445"/>
                    </a:cubicBezTo>
                    <a:cubicBezTo>
                      <a:pt x="312" y="448"/>
                      <a:pt x="313" y="451"/>
                      <a:pt x="314" y="454"/>
                    </a:cubicBezTo>
                    <a:cubicBezTo>
                      <a:pt x="315" y="457"/>
                      <a:pt x="317" y="461"/>
                      <a:pt x="316" y="466"/>
                    </a:cubicBezTo>
                    <a:cubicBezTo>
                      <a:pt x="314" y="472"/>
                      <a:pt x="312" y="473"/>
                      <a:pt x="310" y="475"/>
                    </a:cubicBezTo>
                    <a:cubicBezTo>
                      <a:pt x="309" y="476"/>
                      <a:pt x="308" y="477"/>
                      <a:pt x="307" y="479"/>
                    </a:cubicBezTo>
                    <a:cubicBezTo>
                      <a:pt x="307" y="480"/>
                      <a:pt x="306" y="483"/>
                      <a:pt x="306" y="485"/>
                    </a:cubicBezTo>
                    <a:cubicBezTo>
                      <a:pt x="306" y="489"/>
                      <a:pt x="305" y="493"/>
                      <a:pt x="303" y="495"/>
                    </a:cubicBezTo>
                    <a:cubicBezTo>
                      <a:pt x="301" y="498"/>
                      <a:pt x="297" y="497"/>
                      <a:pt x="295" y="496"/>
                    </a:cubicBezTo>
                    <a:cubicBezTo>
                      <a:pt x="295" y="497"/>
                      <a:pt x="295" y="497"/>
                      <a:pt x="294" y="498"/>
                    </a:cubicBezTo>
                    <a:cubicBezTo>
                      <a:pt x="294" y="499"/>
                      <a:pt x="292" y="500"/>
                      <a:pt x="289" y="500"/>
                    </a:cubicBezTo>
                    <a:close/>
                    <a:moveTo>
                      <a:pt x="289" y="495"/>
                    </a:moveTo>
                    <a:cubicBezTo>
                      <a:pt x="289" y="498"/>
                      <a:pt x="289" y="498"/>
                      <a:pt x="289" y="498"/>
                    </a:cubicBezTo>
                    <a:cubicBezTo>
                      <a:pt x="289" y="495"/>
                      <a:pt x="289" y="495"/>
                      <a:pt x="289" y="495"/>
                    </a:cubicBezTo>
                    <a:cubicBezTo>
                      <a:pt x="289" y="496"/>
                      <a:pt x="289" y="496"/>
                      <a:pt x="289" y="496"/>
                    </a:cubicBezTo>
                    <a:cubicBezTo>
                      <a:pt x="289" y="496"/>
                      <a:pt x="289" y="496"/>
                      <a:pt x="289" y="495"/>
                    </a:cubicBezTo>
                    <a:close/>
                    <a:moveTo>
                      <a:pt x="255" y="475"/>
                    </a:moveTo>
                    <a:cubicBezTo>
                      <a:pt x="266" y="478"/>
                      <a:pt x="270" y="483"/>
                      <a:pt x="274" y="487"/>
                    </a:cubicBezTo>
                    <a:cubicBezTo>
                      <a:pt x="278" y="491"/>
                      <a:pt x="280" y="494"/>
                      <a:pt x="289" y="495"/>
                    </a:cubicBezTo>
                    <a:cubicBezTo>
                      <a:pt x="288" y="494"/>
                      <a:pt x="288" y="493"/>
                      <a:pt x="287" y="493"/>
                    </a:cubicBezTo>
                    <a:cubicBezTo>
                      <a:pt x="286" y="491"/>
                      <a:pt x="286" y="490"/>
                      <a:pt x="286" y="489"/>
                    </a:cubicBezTo>
                    <a:cubicBezTo>
                      <a:pt x="286" y="488"/>
                      <a:pt x="286" y="488"/>
                      <a:pt x="286" y="488"/>
                    </a:cubicBezTo>
                    <a:cubicBezTo>
                      <a:pt x="288" y="487"/>
                      <a:pt x="288" y="487"/>
                      <a:pt x="288" y="487"/>
                    </a:cubicBezTo>
                    <a:cubicBezTo>
                      <a:pt x="290" y="486"/>
                      <a:pt x="293" y="488"/>
                      <a:pt x="295" y="490"/>
                    </a:cubicBezTo>
                    <a:cubicBezTo>
                      <a:pt x="296" y="490"/>
                      <a:pt x="298" y="492"/>
                      <a:pt x="299" y="492"/>
                    </a:cubicBezTo>
                    <a:cubicBezTo>
                      <a:pt x="300" y="490"/>
                      <a:pt x="300" y="487"/>
                      <a:pt x="301" y="485"/>
                    </a:cubicBezTo>
                    <a:cubicBezTo>
                      <a:pt x="301" y="482"/>
                      <a:pt x="301" y="479"/>
                      <a:pt x="302" y="476"/>
                    </a:cubicBezTo>
                    <a:cubicBezTo>
                      <a:pt x="304" y="473"/>
                      <a:pt x="305" y="472"/>
                      <a:pt x="307" y="471"/>
                    </a:cubicBezTo>
                    <a:cubicBezTo>
                      <a:pt x="308" y="469"/>
                      <a:pt x="309" y="468"/>
                      <a:pt x="310" y="465"/>
                    </a:cubicBezTo>
                    <a:cubicBezTo>
                      <a:pt x="311" y="462"/>
                      <a:pt x="310" y="459"/>
                      <a:pt x="309" y="456"/>
                    </a:cubicBezTo>
                    <a:cubicBezTo>
                      <a:pt x="307" y="453"/>
                      <a:pt x="306" y="449"/>
                      <a:pt x="306" y="445"/>
                    </a:cubicBezTo>
                    <a:cubicBezTo>
                      <a:pt x="306" y="429"/>
                      <a:pt x="313" y="416"/>
                      <a:pt x="328" y="407"/>
                    </a:cubicBezTo>
                    <a:cubicBezTo>
                      <a:pt x="328" y="406"/>
                      <a:pt x="328" y="406"/>
                      <a:pt x="328" y="406"/>
                    </a:cubicBezTo>
                    <a:cubicBezTo>
                      <a:pt x="329" y="406"/>
                      <a:pt x="329" y="406"/>
                      <a:pt x="329" y="406"/>
                    </a:cubicBezTo>
                    <a:cubicBezTo>
                      <a:pt x="334" y="406"/>
                      <a:pt x="336" y="410"/>
                      <a:pt x="338" y="412"/>
                    </a:cubicBezTo>
                    <a:cubicBezTo>
                      <a:pt x="339" y="415"/>
                      <a:pt x="340" y="415"/>
                      <a:pt x="344" y="415"/>
                    </a:cubicBezTo>
                    <a:cubicBezTo>
                      <a:pt x="346" y="413"/>
                      <a:pt x="346" y="412"/>
                      <a:pt x="346" y="412"/>
                    </a:cubicBezTo>
                    <a:cubicBezTo>
                      <a:pt x="346" y="412"/>
                      <a:pt x="344" y="411"/>
                      <a:pt x="344" y="410"/>
                    </a:cubicBezTo>
                    <a:cubicBezTo>
                      <a:pt x="341" y="408"/>
                      <a:pt x="337" y="404"/>
                      <a:pt x="338" y="397"/>
                    </a:cubicBezTo>
                    <a:cubicBezTo>
                      <a:pt x="339" y="394"/>
                      <a:pt x="339" y="394"/>
                      <a:pt x="339" y="394"/>
                    </a:cubicBezTo>
                    <a:cubicBezTo>
                      <a:pt x="341" y="394"/>
                      <a:pt x="341" y="394"/>
                      <a:pt x="341" y="394"/>
                    </a:cubicBezTo>
                    <a:cubicBezTo>
                      <a:pt x="343" y="394"/>
                      <a:pt x="344" y="394"/>
                      <a:pt x="345" y="393"/>
                    </a:cubicBezTo>
                    <a:cubicBezTo>
                      <a:pt x="347" y="391"/>
                      <a:pt x="346" y="388"/>
                      <a:pt x="346" y="384"/>
                    </a:cubicBezTo>
                    <a:cubicBezTo>
                      <a:pt x="345" y="380"/>
                      <a:pt x="345" y="375"/>
                      <a:pt x="347" y="372"/>
                    </a:cubicBezTo>
                    <a:cubicBezTo>
                      <a:pt x="348" y="370"/>
                      <a:pt x="350" y="370"/>
                      <a:pt x="354" y="369"/>
                    </a:cubicBezTo>
                    <a:cubicBezTo>
                      <a:pt x="355" y="368"/>
                      <a:pt x="358" y="368"/>
                      <a:pt x="359" y="367"/>
                    </a:cubicBezTo>
                    <a:cubicBezTo>
                      <a:pt x="362" y="363"/>
                      <a:pt x="361" y="359"/>
                      <a:pt x="360" y="356"/>
                    </a:cubicBezTo>
                    <a:cubicBezTo>
                      <a:pt x="360" y="353"/>
                      <a:pt x="359" y="347"/>
                      <a:pt x="365" y="346"/>
                    </a:cubicBezTo>
                    <a:cubicBezTo>
                      <a:pt x="367" y="346"/>
                      <a:pt x="367" y="346"/>
                      <a:pt x="367" y="346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9" y="348"/>
                    </a:cubicBezTo>
                    <a:cubicBezTo>
                      <a:pt x="371" y="348"/>
                      <a:pt x="372" y="348"/>
                      <a:pt x="373" y="348"/>
                    </a:cubicBezTo>
                    <a:cubicBezTo>
                      <a:pt x="375" y="347"/>
                      <a:pt x="377" y="347"/>
                      <a:pt x="379" y="347"/>
                    </a:cubicBezTo>
                    <a:cubicBezTo>
                      <a:pt x="383" y="347"/>
                      <a:pt x="386" y="348"/>
                      <a:pt x="388" y="349"/>
                    </a:cubicBezTo>
                    <a:cubicBezTo>
                      <a:pt x="391" y="343"/>
                      <a:pt x="396" y="338"/>
                      <a:pt x="402" y="333"/>
                    </a:cubicBezTo>
                    <a:cubicBezTo>
                      <a:pt x="410" y="326"/>
                      <a:pt x="419" y="317"/>
                      <a:pt x="423" y="304"/>
                    </a:cubicBezTo>
                    <a:cubicBezTo>
                      <a:pt x="424" y="301"/>
                      <a:pt x="423" y="296"/>
                      <a:pt x="423" y="291"/>
                    </a:cubicBezTo>
                    <a:cubicBezTo>
                      <a:pt x="423" y="285"/>
                      <a:pt x="422" y="279"/>
                      <a:pt x="423" y="272"/>
                    </a:cubicBezTo>
                    <a:cubicBezTo>
                      <a:pt x="424" y="261"/>
                      <a:pt x="425" y="251"/>
                      <a:pt x="427" y="241"/>
                    </a:cubicBezTo>
                    <a:cubicBezTo>
                      <a:pt x="431" y="215"/>
                      <a:pt x="435" y="194"/>
                      <a:pt x="420" y="187"/>
                    </a:cubicBezTo>
                    <a:cubicBezTo>
                      <a:pt x="417" y="185"/>
                      <a:pt x="417" y="185"/>
                      <a:pt x="417" y="185"/>
                    </a:cubicBezTo>
                    <a:cubicBezTo>
                      <a:pt x="419" y="182"/>
                      <a:pt x="419" y="182"/>
                      <a:pt x="419" y="182"/>
                    </a:cubicBezTo>
                    <a:cubicBezTo>
                      <a:pt x="424" y="177"/>
                      <a:pt x="429" y="172"/>
                      <a:pt x="434" y="167"/>
                    </a:cubicBezTo>
                    <a:cubicBezTo>
                      <a:pt x="421" y="108"/>
                      <a:pt x="412" y="57"/>
                      <a:pt x="407" y="6"/>
                    </a:cubicBezTo>
                    <a:cubicBezTo>
                      <a:pt x="399" y="8"/>
                      <a:pt x="393" y="12"/>
                      <a:pt x="386" y="18"/>
                    </a:cubicBezTo>
                    <a:cubicBezTo>
                      <a:pt x="382" y="20"/>
                      <a:pt x="379" y="23"/>
                      <a:pt x="375" y="26"/>
                    </a:cubicBezTo>
                    <a:cubicBezTo>
                      <a:pt x="371" y="28"/>
                      <a:pt x="367" y="30"/>
                      <a:pt x="362" y="32"/>
                    </a:cubicBezTo>
                    <a:cubicBezTo>
                      <a:pt x="354" y="36"/>
                      <a:pt x="346" y="39"/>
                      <a:pt x="339" y="45"/>
                    </a:cubicBezTo>
                    <a:cubicBezTo>
                      <a:pt x="335" y="49"/>
                      <a:pt x="333" y="53"/>
                      <a:pt x="330" y="56"/>
                    </a:cubicBezTo>
                    <a:cubicBezTo>
                      <a:pt x="328" y="59"/>
                      <a:pt x="326" y="62"/>
                      <a:pt x="323" y="65"/>
                    </a:cubicBezTo>
                    <a:cubicBezTo>
                      <a:pt x="313" y="77"/>
                      <a:pt x="302" y="89"/>
                      <a:pt x="286" y="89"/>
                    </a:cubicBezTo>
                    <a:cubicBezTo>
                      <a:pt x="282" y="89"/>
                      <a:pt x="277" y="88"/>
                      <a:pt x="273" y="87"/>
                    </a:cubicBezTo>
                    <a:cubicBezTo>
                      <a:pt x="269" y="89"/>
                      <a:pt x="265" y="92"/>
                      <a:pt x="261" y="95"/>
                    </a:cubicBezTo>
                    <a:cubicBezTo>
                      <a:pt x="251" y="102"/>
                      <a:pt x="242" y="110"/>
                      <a:pt x="229" y="110"/>
                    </a:cubicBezTo>
                    <a:cubicBezTo>
                      <a:pt x="223" y="111"/>
                      <a:pt x="218" y="108"/>
                      <a:pt x="214" y="106"/>
                    </a:cubicBezTo>
                    <a:cubicBezTo>
                      <a:pt x="209" y="104"/>
                      <a:pt x="205" y="102"/>
                      <a:pt x="201" y="104"/>
                    </a:cubicBezTo>
                    <a:cubicBezTo>
                      <a:pt x="201" y="104"/>
                      <a:pt x="202" y="105"/>
                      <a:pt x="202" y="106"/>
                    </a:cubicBezTo>
                    <a:cubicBezTo>
                      <a:pt x="201" y="109"/>
                      <a:pt x="198" y="109"/>
                      <a:pt x="188" y="110"/>
                    </a:cubicBezTo>
                    <a:cubicBezTo>
                      <a:pt x="184" y="110"/>
                      <a:pt x="180" y="110"/>
                      <a:pt x="177" y="110"/>
                    </a:cubicBezTo>
                    <a:cubicBezTo>
                      <a:pt x="173" y="111"/>
                      <a:pt x="173" y="111"/>
                      <a:pt x="173" y="111"/>
                    </a:cubicBezTo>
                    <a:cubicBezTo>
                      <a:pt x="174" y="107"/>
                      <a:pt x="174" y="107"/>
                      <a:pt x="174" y="107"/>
                    </a:cubicBezTo>
                    <a:cubicBezTo>
                      <a:pt x="174" y="103"/>
                      <a:pt x="177" y="101"/>
                      <a:pt x="178" y="99"/>
                    </a:cubicBezTo>
                    <a:cubicBezTo>
                      <a:pt x="179" y="99"/>
                      <a:pt x="180" y="98"/>
                      <a:pt x="180" y="97"/>
                    </a:cubicBezTo>
                    <a:cubicBezTo>
                      <a:pt x="175" y="96"/>
                      <a:pt x="169" y="93"/>
                      <a:pt x="163" y="90"/>
                    </a:cubicBezTo>
                    <a:cubicBezTo>
                      <a:pt x="157" y="87"/>
                      <a:pt x="150" y="84"/>
                      <a:pt x="144" y="82"/>
                    </a:cubicBezTo>
                    <a:cubicBezTo>
                      <a:pt x="143" y="82"/>
                      <a:pt x="143" y="82"/>
                      <a:pt x="143" y="82"/>
                    </a:cubicBezTo>
                    <a:cubicBezTo>
                      <a:pt x="139" y="82"/>
                      <a:pt x="131" y="85"/>
                      <a:pt x="130" y="86"/>
                    </a:cubicBezTo>
                    <a:cubicBezTo>
                      <a:pt x="129" y="84"/>
                      <a:pt x="129" y="84"/>
                      <a:pt x="129" y="84"/>
                    </a:cubicBezTo>
                    <a:cubicBezTo>
                      <a:pt x="128" y="84"/>
                      <a:pt x="128" y="84"/>
                      <a:pt x="128" y="84"/>
                    </a:cubicBezTo>
                    <a:cubicBezTo>
                      <a:pt x="126" y="86"/>
                      <a:pt x="126" y="86"/>
                      <a:pt x="126" y="86"/>
                    </a:cubicBezTo>
                    <a:cubicBezTo>
                      <a:pt x="126" y="85"/>
                      <a:pt x="126" y="85"/>
                      <a:pt x="126" y="85"/>
                    </a:cubicBezTo>
                    <a:cubicBezTo>
                      <a:pt x="125" y="84"/>
                      <a:pt x="125" y="84"/>
                      <a:pt x="125" y="84"/>
                    </a:cubicBezTo>
                    <a:cubicBezTo>
                      <a:pt x="125" y="83"/>
                      <a:pt x="125" y="83"/>
                      <a:pt x="125" y="83"/>
                    </a:cubicBezTo>
                    <a:cubicBezTo>
                      <a:pt x="125" y="82"/>
                      <a:pt x="125" y="81"/>
                      <a:pt x="125" y="79"/>
                    </a:cubicBezTo>
                    <a:cubicBezTo>
                      <a:pt x="125" y="79"/>
                      <a:pt x="125" y="79"/>
                      <a:pt x="125" y="78"/>
                    </a:cubicBezTo>
                    <a:cubicBezTo>
                      <a:pt x="120" y="79"/>
                      <a:pt x="114" y="81"/>
                      <a:pt x="109" y="83"/>
                    </a:cubicBezTo>
                    <a:cubicBezTo>
                      <a:pt x="105" y="84"/>
                      <a:pt x="100" y="86"/>
                      <a:pt x="96" y="86"/>
                    </a:cubicBezTo>
                    <a:cubicBezTo>
                      <a:pt x="68" y="92"/>
                      <a:pt x="38" y="96"/>
                      <a:pt x="6" y="98"/>
                    </a:cubicBezTo>
                    <a:cubicBezTo>
                      <a:pt x="11" y="152"/>
                      <a:pt x="17" y="205"/>
                      <a:pt x="24" y="256"/>
                    </a:cubicBezTo>
                    <a:cubicBezTo>
                      <a:pt x="31" y="312"/>
                      <a:pt x="38" y="371"/>
                      <a:pt x="42" y="431"/>
                    </a:cubicBezTo>
                    <a:cubicBezTo>
                      <a:pt x="48" y="433"/>
                      <a:pt x="55" y="433"/>
                      <a:pt x="62" y="433"/>
                    </a:cubicBezTo>
                    <a:cubicBezTo>
                      <a:pt x="72" y="434"/>
                      <a:pt x="84" y="434"/>
                      <a:pt x="97" y="439"/>
                    </a:cubicBezTo>
                    <a:cubicBezTo>
                      <a:pt x="99" y="439"/>
                      <a:pt x="99" y="439"/>
                      <a:pt x="99" y="439"/>
                    </a:cubicBezTo>
                    <a:cubicBezTo>
                      <a:pt x="99" y="441"/>
                      <a:pt x="99" y="441"/>
                      <a:pt x="99" y="441"/>
                    </a:cubicBezTo>
                    <a:cubicBezTo>
                      <a:pt x="99" y="451"/>
                      <a:pt x="104" y="455"/>
                      <a:pt x="109" y="460"/>
                    </a:cubicBezTo>
                    <a:cubicBezTo>
                      <a:pt x="112" y="463"/>
                      <a:pt x="115" y="466"/>
                      <a:pt x="117" y="470"/>
                    </a:cubicBezTo>
                    <a:cubicBezTo>
                      <a:pt x="135" y="464"/>
                      <a:pt x="149" y="468"/>
                      <a:pt x="161" y="483"/>
                    </a:cubicBezTo>
                    <a:cubicBezTo>
                      <a:pt x="166" y="482"/>
                      <a:pt x="169" y="480"/>
                      <a:pt x="172" y="477"/>
                    </a:cubicBezTo>
                    <a:cubicBezTo>
                      <a:pt x="175" y="475"/>
                      <a:pt x="178" y="472"/>
                      <a:pt x="184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8" y="472"/>
                      <a:pt x="190" y="473"/>
                      <a:pt x="192" y="475"/>
                    </a:cubicBezTo>
                    <a:cubicBezTo>
                      <a:pt x="198" y="477"/>
                      <a:pt x="203" y="480"/>
                      <a:pt x="211" y="479"/>
                    </a:cubicBezTo>
                    <a:cubicBezTo>
                      <a:pt x="219" y="468"/>
                      <a:pt x="228" y="458"/>
                      <a:pt x="244" y="455"/>
                    </a:cubicBezTo>
                    <a:cubicBezTo>
                      <a:pt x="248" y="454"/>
                      <a:pt x="248" y="454"/>
                      <a:pt x="248" y="454"/>
                    </a:cubicBezTo>
                    <a:cubicBezTo>
                      <a:pt x="247" y="458"/>
                      <a:pt x="247" y="458"/>
                      <a:pt x="247" y="458"/>
                    </a:cubicBezTo>
                    <a:cubicBezTo>
                      <a:pt x="247" y="463"/>
                      <a:pt x="249" y="465"/>
                      <a:pt x="251" y="468"/>
                    </a:cubicBezTo>
                    <a:cubicBezTo>
                      <a:pt x="252" y="470"/>
                      <a:pt x="254" y="472"/>
                      <a:pt x="255" y="47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7" name="Freeform 223">
                <a:extLst>
                  <a:ext uri="{FF2B5EF4-FFF2-40B4-BE49-F238E27FC236}">
                    <a16:creationId xmlns:a16="http://schemas.microsoft.com/office/drawing/2014/main" id="{D24AC466-11FA-4B49-B1C1-F8442002159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88" y="1786"/>
                <a:ext cx="23" cy="35"/>
              </a:xfrm>
              <a:custGeom>
                <a:avLst/>
                <a:gdLst>
                  <a:gd name="T0" fmla="*/ 23 w 37"/>
                  <a:gd name="T1" fmla="*/ 11 h 56"/>
                  <a:gd name="T2" fmla="*/ 37 w 37"/>
                  <a:gd name="T3" fmla="*/ 0 h 56"/>
                  <a:gd name="T4" fmla="*/ 35 w 37"/>
                  <a:gd name="T5" fmla="*/ 20 h 56"/>
                  <a:gd name="T6" fmla="*/ 19 w 37"/>
                  <a:gd name="T7" fmla="*/ 32 h 56"/>
                  <a:gd name="T8" fmla="*/ 4 w 37"/>
                  <a:gd name="T9" fmla="*/ 56 h 56"/>
                  <a:gd name="T10" fmla="*/ 1 w 37"/>
                  <a:gd name="T11" fmla="*/ 45 h 56"/>
                  <a:gd name="T12" fmla="*/ 7 w 37"/>
                  <a:gd name="T13" fmla="*/ 30 h 56"/>
                  <a:gd name="T14" fmla="*/ 23 w 37"/>
                  <a:gd name="T15" fmla="*/ 11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37" h="56">
                    <a:moveTo>
                      <a:pt x="23" y="11"/>
                    </a:moveTo>
                    <a:cubicBezTo>
                      <a:pt x="37" y="0"/>
                      <a:pt x="37" y="0"/>
                      <a:pt x="37" y="0"/>
                    </a:cubicBezTo>
                    <a:cubicBezTo>
                      <a:pt x="37" y="4"/>
                      <a:pt x="26" y="20"/>
                      <a:pt x="35" y="20"/>
                    </a:cubicBezTo>
                    <a:cubicBezTo>
                      <a:pt x="34" y="25"/>
                      <a:pt x="22" y="29"/>
                      <a:pt x="19" y="32"/>
                    </a:cubicBezTo>
                    <a:cubicBezTo>
                      <a:pt x="17" y="43"/>
                      <a:pt x="7" y="56"/>
                      <a:pt x="4" y="56"/>
                    </a:cubicBezTo>
                    <a:cubicBezTo>
                      <a:pt x="1" y="53"/>
                      <a:pt x="0" y="49"/>
                      <a:pt x="1" y="45"/>
                    </a:cubicBezTo>
                    <a:cubicBezTo>
                      <a:pt x="2" y="41"/>
                      <a:pt x="4" y="31"/>
                      <a:pt x="7" y="30"/>
                    </a:cubicBezTo>
                    <a:lnTo>
                      <a:pt x="23" y="1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8" name="Freeform 224">
                <a:extLst>
                  <a:ext uri="{FF2B5EF4-FFF2-40B4-BE49-F238E27FC236}">
                    <a16:creationId xmlns:a16="http://schemas.microsoft.com/office/drawing/2014/main" id="{55EB38FC-141A-477F-BB69-E095865A14F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86" y="1782"/>
                <a:ext cx="27" cy="40"/>
              </a:xfrm>
              <a:custGeom>
                <a:avLst/>
                <a:gdLst>
                  <a:gd name="T0" fmla="*/ 7 w 43"/>
                  <a:gd name="T1" fmla="*/ 64 h 64"/>
                  <a:gd name="T2" fmla="*/ 6 w 43"/>
                  <a:gd name="T3" fmla="*/ 64 h 64"/>
                  <a:gd name="T4" fmla="*/ 5 w 43"/>
                  <a:gd name="T5" fmla="*/ 64 h 64"/>
                  <a:gd name="T6" fmla="*/ 1 w 43"/>
                  <a:gd name="T7" fmla="*/ 50 h 64"/>
                  <a:gd name="T8" fmla="*/ 2 w 43"/>
                  <a:gd name="T9" fmla="*/ 49 h 64"/>
                  <a:gd name="T10" fmla="*/ 8 w 43"/>
                  <a:gd name="T11" fmla="*/ 33 h 64"/>
                  <a:gd name="T12" fmla="*/ 24 w 43"/>
                  <a:gd name="T13" fmla="*/ 15 h 64"/>
                  <a:gd name="T14" fmla="*/ 43 w 43"/>
                  <a:gd name="T15" fmla="*/ 0 h 64"/>
                  <a:gd name="T16" fmla="*/ 43 w 43"/>
                  <a:gd name="T17" fmla="*/ 6 h 64"/>
                  <a:gd name="T18" fmla="*/ 40 w 43"/>
                  <a:gd name="T19" fmla="*/ 13 h 64"/>
                  <a:gd name="T20" fmla="*/ 37 w 43"/>
                  <a:gd name="T21" fmla="*/ 23 h 64"/>
                  <a:gd name="T22" fmla="*/ 37 w 43"/>
                  <a:gd name="T23" fmla="*/ 23 h 64"/>
                  <a:gd name="T24" fmla="*/ 38 w 43"/>
                  <a:gd name="T25" fmla="*/ 23 h 64"/>
                  <a:gd name="T26" fmla="*/ 43 w 43"/>
                  <a:gd name="T27" fmla="*/ 23 h 64"/>
                  <a:gd name="T28" fmla="*/ 41 w 43"/>
                  <a:gd name="T29" fmla="*/ 27 h 64"/>
                  <a:gd name="T30" fmla="*/ 30 w 43"/>
                  <a:gd name="T31" fmla="*/ 36 h 64"/>
                  <a:gd name="T32" fmla="*/ 25 w 43"/>
                  <a:gd name="T33" fmla="*/ 40 h 64"/>
                  <a:gd name="T34" fmla="*/ 7 w 43"/>
                  <a:gd name="T35" fmla="*/ 64 h 64"/>
                  <a:gd name="T36" fmla="*/ 34 w 43"/>
                  <a:gd name="T37" fmla="*/ 14 h 64"/>
                  <a:gd name="T38" fmla="*/ 28 w 43"/>
                  <a:gd name="T39" fmla="*/ 19 h 64"/>
                  <a:gd name="T40" fmla="*/ 12 w 43"/>
                  <a:gd name="T41" fmla="*/ 38 h 64"/>
                  <a:gd name="T42" fmla="*/ 7 w 43"/>
                  <a:gd name="T43" fmla="*/ 50 h 64"/>
                  <a:gd name="T44" fmla="*/ 7 w 43"/>
                  <a:gd name="T45" fmla="*/ 51 h 64"/>
                  <a:gd name="T46" fmla="*/ 8 w 43"/>
                  <a:gd name="T47" fmla="*/ 58 h 64"/>
                  <a:gd name="T48" fmla="*/ 20 w 43"/>
                  <a:gd name="T49" fmla="*/ 38 h 64"/>
                  <a:gd name="T50" fmla="*/ 20 w 43"/>
                  <a:gd name="T51" fmla="*/ 37 h 64"/>
                  <a:gd name="T52" fmla="*/ 28 w 43"/>
                  <a:gd name="T53" fmla="*/ 31 h 64"/>
                  <a:gd name="T54" fmla="*/ 34 w 43"/>
                  <a:gd name="T55" fmla="*/ 27 h 64"/>
                  <a:gd name="T56" fmla="*/ 33 w 43"/>
                  <a:gd name="T57" fmla="*/ 26 h 64"/>
                  <a:gd name="T58" fmla="*/ 34 w 43"/>
                  <a:gd name="T59" fmla="*/ 14 h 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</a:cxnLst>
                <a:rect l="0" t="0" r="r" b="b"/>
                <a:pathLst>
                  <a:path w="43" h="64">
                    <a:moveTo>
                      <a:pt x="7" y="64"/>
                    </a:moveTo>
                    <a:cubicBezTo>
                      <a:pt x="6" y="64"/>
                      <a:pt x="6" y="64"/>
                      <a:pt x="6" y="64"/>
                    </a:cubicBezTo>
                    <a:cubicBezTo>
                      <a:pt x="5" y="64"/>
                      <a:pt x="5" y="64"/>
                      <a:pt x="5" y="64"/>
                    </a:cubicBezTo>
                    <a:cubicBezTo>
                      <a:pt x="1" y="60"/>
                      <a:pt x="0" y="55"/>
                      <a:pt x="1" y="50"/>
                    </a:cubicBezTo>
                    <a:cubicBezTo>
                      <a:pt x="2" y="49"/>
                      <a:pt x="2" y="49"/>
                      <a:pt x="2" y="49"/>
                    </a:cubicBezTo>
                    <a:cubicBezTo>
                      <a:pt x="3" y="42"/>
                      <a:pt x="5" y="36"/>
                      <a:pt x="8" y="33"/>
                    </a:cubicBezTo>
                    <a:cubicBezTo>
                      <a:pt x="24" y="15"/>
                      <a:pt x="24" y="15"/>
                      <a:pt x="24" y="15"/>
                    </a:cubicBezTo>
                    <a:cubicBezTo>
                      <a:pt x="43" y="0"/>
                      <a:pt x="43" y="0"/>
                      <a:pt x="43" y="0"/>
                    </a:cubicBezTo>
                    <a:cubicBezTo>
                      <a:pt x="43" y="6"/>
                      <a:pt x="43" y="6"/>
                      <a:pt x="43" y="6"/>
                    </a:cubicBezTo>
                    <a:cubicBezTo>
                      <a:pt x="42" y="8"/>
                      <a:pt x="42" y="10"/>
                      <a:pt x="40" y="13"/>
                    </a:cubicBezTo>
                    <a:cubicBezTo>
                      <a:pt x="39" y="16"/>
                      <a:pt x="37" y="22"/>
                      <a:pt x="37" y="23"/>
                    </a:cubicBezTo>
                    <a:cubicBezTo>
                      <a:pt x="37" y="23"/>
                      <a:pt x="37" y="23"/>
                      <a:pt x="37" y="23"/>
                    </a:cubicBezTo>
                    <a:cubicBezTo>
                      <a:pt x="37" y="23"/>
                      <a:pt x="38" y="23"/>
                      <a:pt x="38" y="23"/>
                    </a:cubicBezTo>
                    <a:cubicBezTo>
                      <a:pt x="43" y="23"/>
                      <a:pt x="43" y="23"/>
                      <a:pt x="43" y="23"/>
                    </a:cubicBezTo>
                    <a:cubicBezTo>
                      <a:pt x="41" y="27"/>
                      <a:pt x="41" y="27"/>
                      <a:pt x="41" y="27"/>
                    </a:cubicBezTo>
                    <a:cubicBezTo>
                      <a:pt x="40" y="31"/>
                      <a:pt x="35" y="34"/>
                      <a:pt x="30" y="36"/>
                    </a:cubicBezTo>
                    <a:cubicBezTo>
                      <a:pt x="28" y="37"/>
                      <a:pt x="26" y="39"/>
                      <a:pt x="25" y="40"/>
                    </a:cubicBezTo>
                    <a:cubicBezTo>
                      <a:pt x="22" y="49"/>
                      <a:pt x="13" y="64"/>
                      <a:pt x="7" y="64"/>
                    </a:cubicBezTo>
                    <a:close/>
                    <a:moveTo>
                      <a:pt x="34" y="14"/>
                    </a:moveTo>
                    <a:cubicBezTo>
                      <a:pt x="28" y="19"/>
                      <a:pt x="28" y="19"/>
                      <a:pt x="28" y="19"/>
                    </a:cubicBezTo>
                    <a:cubicBezTo>
                      <a:pt x="12" y="38"/>
                      <a:pt x="12" y="38"/>
                      <a:pt x="12" y="38"/>
                    </a:cubicBezTo>
                    <a:cubicBezTo>
                      <a:pt x="10" y="39"/>
                      <a:pt x="9" y="43"/>
                      <a:pt x="7" y="50"/>
                    </a:cubicBezTo>
                    <a:cubicBezTo>
                      <a:pt x="7" y="51"/>
                      <a:pt x="7" y="51"/>
                      <a:pt x="7" y="51"/>
                    </a:cubicBezTo>
                    <a:cubicBezTo>
                      <a:pt x="6" y="53"/>
                      <a:pt x="6" y="56"/>
                      <a:pt x="8" y="58"/>
                    </a:cubicBezTo>
                    <a:cubicBezTo>
                      <a:pt x="11" y="56"/>
                      <a:pt x="17" y="47"/>
                      <a:pt x="20" y="38"/>
                    </a:cubicBezTo>
                    <a:cubicBezTo>
                      <a:pt x="20" y="37"/>
                      <a:pt x="20" y="37"/>
                      <a:pt x="20" y="37"/>
                    </a:cubicBezTo>
                    <a:cubicBezTo>
                      <a:pt x="22" y="35"/>
                      <a:pt x="24" y="33"/>
                      <a:pt x="28" y="31"/>
                    </a:cubicBezTo>
                    <a:cubicBezTo>
                      <a:pt x="30" y="30"/>
                      <a:pt x="32" y="29"/>
                      <a:pt x="34" y="27"/>
                    </a:cubicBezTo>
                    <a:cubicBezTo>
                      <a:pt x="33" y="27"/>
                      <a:pt x="33" y="27"/>
                      <a:pt x="33" y="26"/>
                    </a:cubicBezTo>
                    <a:cubicBezTo>
                      <a:pt x="31" y="23"/>
                      <a:pt x="32" y="19"/>
                      <a:pt x="34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9" name="Freeform 225">
                <a:extLst>
                  <a:ext uri="{FF2B5EF4-FFF2-40B4-BE49-F238E27FC236}">
                    <a16:creationId xmlns:a16="http://schemas.microsoft.com/office/drawing/2014/main" id="{9E72E093-C1E2-4744-83C9-55B1909BCA3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80" y="1965"/>
                <a:ext cx="11" cy="24"/>
              </a:xfrm>
              <a:custGeom>
                <a:avLst/>
                <a:gdLst>
                  <a:gd name="T0" fmla="*/ 4 w 17"/>
                  <a:gd name="T1" fmla="*/ 33 h 38"/>
                  <a:gd name="T2" fmla="*/ 17 w 17"/>
                  <a:gd name="T3" fmla="*/ 5 h 38"/>
                  <a:gd name="T4" fmla="*/ 6 w 17"/>
                  <a:gd name="T5" fmla="*/ 8 h 38"/>
                  <a:gd name="T6" fmla="*/ 4 w 17"/>
                  <a:gd name="T7" fmla="*/ 33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7" h="38">
                    <a:moveTo>
                      <a:pt x="4" y="33"/>
                    </a:moveTo>
                    <a:cubicBezTo>
                      <a:pt x="10" y="38"/>
                      <a:pt x="15" y="12"/>
                      <a:pt x="17" y="5"/>
                    </a:cubicBezTo>
                    <a:cubicBezTo>
                      <a:pt x="15" y="0"/>
                      <a:pt x="9" y="5"/>
                      <a:pt x="6" y="8"/>
                    </a:cubicBezTo>
                    <a:cubicBezTo>
                      <a:pt x="2" y="11"/>
                      <a:pt x="0" y="30"/>
                      <a:pt x="4" y="3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0" name="Freeform 226">
                <a:extLst>
                  <a:ext uri="{FF2B5EF4-FFF2-40B4-BE49-F238E27FC236}">
                    <a16:creationId xmlns:a16="http://schemas.microsoft.com/office/drawing/2014/main" id="{D925E87C-622E-4C59-AB16-44B026F25F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79" y="1965"/>
                <a:ext cx="13" cy="23"/>
              </a:xfrm>
              <a:custGeom>
                <a:avLst/>
                <a:gdLst>
                  <a:gd name="T0" fmla="*/ 7 w 21"/>
                  <a:gd name="T1" fmla="*/ 37 h 37"/>
                  <a:gd name="T2" fmla="*/ 7 w 21"/>
                  <a:gd name="T3" fmla="*/ 37 h 37"/>
                  <a:gd name="T4" fmla="*/ 4 w 21"/>
                  <a:gd name="T5" fmla="*/ 36 h 37"/>
                  <a:gd name="T6" fmla="*/ 0 w 21"/>
                  <a:gd name="T7" fmla="*/ 25 h 37"/>
                  <a:gd name="T8" fmla="*/ 5 w 21"/>
                  <a:gd name="T9" fmla="*/ 6 h 37"/>
                  <a:gd name="T10" fmla="*/ 15 w 21"/>
                  <a:gd name="T11" fmla="*/ 0 h 37"/>
                  <a:gd name="T12" fmla="*/ 20 w 21"/>
                  <a:gd name="T13" fmla="*/ 4 h 37"/>
                  <a:gd name="T14" fmla="*/ 21 w 21"/>
                  <a:gd name="T15" fmla="*/ 5 h 37"/>
                  <a:gd name="T16" fmla="*/ 20 w 21"/>
                  <a:gd name="T17" fmla="*/ 5 h 37"/>
                  <a:gd name="T18" fmla="*/ 7 w 21"/>
                  <a:gd name="T19" fmla="*/ 37 h 37"/>
                  <a:gd name="T20" fmla="*/ 15 w 21"/>
                  <a:gd name="T21" fmla="*/ 6 h 37"/>
                  <a:gd name="T22" fmla="*/ 8 w 21"/>
                  <a:gd name="T23" fmla="*/ 10 h 37"/>
                  <a:gd name="T24" fmla="*/ 6 w 21"/>
                  <a:gd name="T25" fmla="*/ 25 h 37"/>
                  <a:gd name="T26" fmla="*/ 7 w 21"/>
                  <a:gd name="T27" fmla="*/ 31 h 37"/>
                  <a:gd name="T28" fmla="*/ 15 w 21"/>
                  <a:gd name="T29" fmla="*/ 6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21" h="37">
                    <a:moveTo>
                      <a:pt x="7" y="37"/>
                    </a:moveTo>
                    <a:cubicBezTo>
                      <a:pt x="7" y="37"/>
                      <a:pt x="7" y="37"/>
                      <a:pt x="7" y="37"/>
                    </a:cubicBezTo>
                    <a:cubicBezTo>
                      <a:pt x="5" y="37"/>
                      <a:pt x="4" y="36"/>
                      <a:pt x="4" y="36"/>
                    </a:cubicBezTo>
                    <a:cubicBezTo>
                      <a:pt x="1" y="34"/>
                      <a:pt x="0" y="30"/>
                      <a:pt x="0" y="25"/>
                    </a:cubicBezTo>
                    <a:cubicBezTo>
                      <a:pt x="0" y="18"/>
                      <a:pt x="1" y="8"/>
                      <a:pt x="5" y="6"/>
                    </a:cubicBezTo>
                    <a:cubicBezTo>
                      <a:pt x="8" y="3"/>
                      <a:pt x="11" y="0"/>
                      <a:pt x="15" y="0"/>
                    </a:cubicBezTo>
                    <a:cubicBezTo>
                      <a:pt x="17" y="0"/>
                      <a:pt x="19" y="1"/>
                      <a:pt x="20" y="4"/>
                    </a:cubicBezTo>
                    <a:cubicBezTo>
                      <a:pt x="21" y="5"/>
                      <a:pt x="21" y="5"/>
                      <a:pt x="21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20" y="9"/>
                      <a:pt x="15" y="37"/>
                      <a:pt x="7" y="37"/>
                    </a:cubicBezTo>
                    <a:close/>
                    <a:moveTo>
                      <a:pt x="15" y="6"/>
                    </a:moveTo>
                    <a:cubicBezTo>
                      <a:pt x="13" y="6"/>
                      <a:pt x="11" y="7"/>
                      <a:pt x="8" y="10"/>
                    </a:cubicBezTo>
                    <a:cubicBezTo>
                      <a:pt x="7" y="11"/>
                      <a:pt x="6" y="18"/>
                      <a:pt x="6" y="25"/>
                    </a:cubicBezTo>
                    <a:cubicBezTo>
                      <a:pt x="6" y="28"/>
                      <a:pt x="6" y="30"/>
                      <a:pt x="7" y="31"/>
                    </a:cubicBezTo>
                    <a:cubicBezTo>
                      <a:pt x="9" y="28"/>
                      <a:pt x="13" y="16"/>
                      <a:pt x="15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1" name="Freeform 227">
                <a:extLst>
                  <a:ext uri="{FF2B5EF4-FFF2-40B4-BE49-F238E27FC236}">
                    <a16:creationId xmlns:a16="http://schemas.microsoft.com/office/drawing/2014/main" id="{C589BABD-7E0E-45B2-A25A-221DF268B4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79" y="1973"/>
                <a:ext cx="28" cy="31"/>
              </a:xfrm>
              <a:custGeom>
                <a:avLst/>
                <a:gdLst>
                  <a:gd name="T0" fmla="*/ 24 w 44"/>
                  <a:gd name="T1" fmla="*/ 8 h 50"/>
                  <a:gd name="T2" fmla="*/ 44 w 44"/>
                  <a:gd name="T3" fmla="*/ 19 h 50"/>
                  <a:gd name="T4" fmla="*/ 9 w 44"/>
                  <a:gd name="T5" fmla="*/ 34 h 50"/>
                  <a:gd name="T6" fmla="*/ 24 w 44"/>
                  <a:gd name="T7" fmla="*/ 8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44" h="50">
                    <a:moveTo>
                      <a:pt x="24" y="8"/>
                    </a:moveTo>
                    <a:cubicBezTo>
                      <a:pt x="29" y="0"/>
                      <a:pt x="38" y="13"/>
                      <a:pt x="44" y="19"/>
                    </a:cubicBezTo>
                    <a:cubicBezTo>
                      <a:pt x="42" y="34"/>
                      <a:pt x="0" y="50"/>
                      <a:pt x="9" y="34"/>
                    </a:cubicBezTo>
                    <a:cubicBezTo>
                      <a:pt x="14" y="25"/>
                      <a:pt x="18" y="16"/>
                      <a:pt x="24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2" name="Freeform 228">
                <a:extLst>
                  <a:ext uri="{FF2B5EF4-FFF2-40B4-BE49-F238E27FC236}">
                    <a16:creationId xmlns:a16="http://schemas.microsoft.com/office/drawing/2014/main" id="{0C7237DE-B89B-437E-9580-3A6E7FA5807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82" y="1975"/>
                <a:ext cx="27" cy="24"/>
              </a:xfrm>
              <a:custGeom>
                <a:avLst/>
                <a:gdLst>
                  <a:gd name="T0" fmla="*/ 7 w 42"/>
                  <a:gd name="T1" fmla="*/ 40 h 40"/>
                  <a:gd name="T2" fmla="*/ 1 w 42"/>
                  <a:gd name="T3" fmla="*/ 38 h 40"/>
                  <a:gd name="T4" fmla="*/ 2 w 42"/>
                  <a:gd name="T5" fmla="*/ 30 h 40"/>
                  <a:gd name="T6" fmla="*/ 7 w 42"/>
                  <a:gd name="T7" fmla="*/ 19 h 40"/>
                  <a:gd name="T8" fmla="*/ 16 w 42"/>
                  <a:gd name="T9" fmla="*/ 3 h 40"/>
                  <a:gd name="T10" fmla="*/ 23 w 42"/>
                  <a:gd name="T11" fmla="*/ 0 h 40"/>
                  <a:gd name="T12" fmla="*/ 37 w 42"/>
                  <a:gd name="T13" fmla="*/ 10 h 40"/>
                  <a:gd name="T14" fmla="*/ 41 w 42"/>
                  <a:gd name="T15" fmla="*/ 14 h 40"/>
                  <a:gd name="T16" fmla="*/ 42 w 42"/>
                  <a:gd name="T17" fmla="*/ 15 h 40"/>
                  <a:gd name="T18" fmla="*/ 42 w 42"/>
                  <a:gd name="T19" fmla="*/ 17 h 40"/>
                  <a:gd name="T20" fmla="*/ 7 w 42"/>
                  <a:gd name="T21" fmla="*/ 40 h 40"/>
                  <a:gd name="T22" fmla="*/ 6 w 42"/>
                  <a:gd name="T23" fmla="*/ 35 h 40"/>
                  <a:gd name="T24" fmla="*/ 7 w 42"/>
                  <a:gd name="T25" fmla="*/ 35 h 40"/>
                  <a:gd name="T26" fmla="*/ 36 w 42"/>
                  <a:gd name="T27" fmla="*/ 17 h 40"/>
                  <a:gd name="T28" fmla="*/ 33 w 42"/>
                  <a:gd name="T29" fmla="*/ 14 h 40"/>
                  <a:gd name="T30" fmla="*/ 23 w 42"/>
                  <a:gd name="T31" fmla="*/ 5 h 40"/>
                  <a:gd name="T32" fmla="*/ 21 w 42"/>
                  <a:gd name="T33" fmla="*/ 6 h 40"/>
                  <a:gd name="T34" fmla="*/ 12 w 42"/>
                  <a:gd name="T35" fmla="*/ 22 h 40"/>
                  <a:gd name="T36" fmla="*/ 6 w 42"/>
                  <a:gd name="T37" fmla="*/ 33 h 40"/>
                  <a:gd name="T38" fmla="*/ 6 w 42"/>
                  <a:gd name="T39" fmla="*/ 35 h 40"/>
                  <a:gd name="T40" fmla="*/ 6 w 42"/>
                  <a:gd name="T41" fmla="*/ 35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42" h="40">
                    <a:moveTo>
                      <a:pt x="7" y="40"/>
                    </a:moveTo>
                    <a:cubicBezTo>
                      <a:pt x="3" y="40"/>
                      <a:pt x="1" y="39"/>
                      <a:pt x="1" y="38"/>
                    </a:cubicBezTo>
                    <a:cubicBezTo>
                      <a:pt x="0" y="36"/>
                      <a:pt x="0" y="33"/>
                      <a:pt x="2" y="30"/>
                    </a:cubicBezTo>
                    <a:cubicBezTo>
                      <a:pt x="4" y="26"/>
                      <a:pt x="6" y="23"/>
                      <a:pt x="7" y="19"/>
                    </a:cubicBezTo>
                    <a:cubicBezTo>
                      <a:pt x="10" y="13"/>
                      <a:pt x="13" y="8"/>
                      <a:pt x="16" y="3"/>
                    </a:cubicBezTo>
                    <a:cubicBezTo>
                      <a:pt x="18" y="0"/>
                      <a:pt x="21" y="0"/>
                      <a:pt x="23" y="0"/>
                    </a:cubicBezTo>
                    <a:cubicBezTo>
                      <a:pt x="28" y="0"/>
                      <a:pt x="33" y="5"/>
                      <a:pt x="37" y="10"/>
                    </a:cubicBezTo>
                    <a:cubicBezTo>
                      <a:pt x="39" y="11"/>
                      <a:pt x="40" y="13"/>
                      <a:pt x="41" y="14"/>
                    </a:cubicBezTo>
                    <a:cubicBezTo>
                      <a:pt x="42" y="15"/>
                      <a:pt x="42" y="15"/>
                      <a:pt x="42" y="15"/>
                    </a:cubicBezTo>
                    <a:cubicBezTo>
                      <a:pt x="42" y="17"/>
                      <a:pt x="42" y="17"/>
                      <a:pt x="42" y="17"/>
                    </a:cubicBezTo>
                    <a:cubicBezTo>
                      <a:pt x="40" y="29"/>
                      <a:pt x="17" y="40"/>
                      <a:pt x="7" y="40"/>
                    </a:cubicBezTo>
                    <a:close/>
                    <a:moveTo>
                      <a:pt x="6" y="35"/>
                    </a:moveTo>
                    <a:cubicBezTo>
                      <a:pt x="6" y="35"/>
                      <a:pt x="6" y="35"/>
                      <a:pt x="7" y="35"/>
                    </a:cubicBezTo>
                    <a:cubicBezTo>
                      <a:pt x="15" y="35"/>
                      <a:pt x="33" y="25"/>
                      <a:pt x="36" y="17"/>
                    </a:cubicBezTo>
                    <a:cubicBezTo>
                      <a:pt x="35" y="16"/>
                      <a:pt x="34" y="15"/>
                      <a:pt x="33" y="14"/>
                    </a:cubicBezTo>
                    <a:cubicBezTo>
                      <a:pt x="30" y="10"/>
                      <a:pt x="25" y="5"/>
                      <a:pt x="23" y="5"/>
                    </a:cubicBezTo>
                    <a:cubicBezTo>
                      <a:pt x="22" y="5"/>
                      <a:pt x="22" y="5"/>
                      <a:pt x="21" y="6"/>
                    </a:cubicBezTo>
                    <a:cubicBezTo>
                      <a:pt x="18" y="11"/>
                      <a:pt x="15" y="16"/>
                      <a:pt x="12" y="22"/>
                    </a:cubicBezTo>
                    <a:cubicBezTo>
                      <a:pt x="10" y="25"/>
                      <a:pt x="9" y="29"/>
                      <a:pt x="6" y="33"/>
                    </a:cubicBezTo>
                    <a:cubicBezTo>
                      <a:pt x="6" y="34"/>
                      <a:pt x="6" y="35"/>
                      <a:pt x="6" y="35"/>
                    </a:cubicBezTo>
                    <a:cubicBezTo>
                      <a:pt x="6" y="35"/>
                      <a:pt x="6" y="35"/>
                      <a:pt x="6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3" name="Freeform 229">
                <a:extLst>
                  <a:ext uri="{FF2B5EF4-FFF2-40B4-BE49-F238E27FC236}">
                    <a16:creationId xmlns:a16="http://schemas.microsoft.com/office/drawing/2014/main" id="{23E48B46-866B-467D-B4BC-5E8BFD98CD2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3" y="1611"/>
                <a:ext cx="30" cy="31"/>
              </a:xfrm>
              <a:custGeom>
                <a:avLst/>
                <a:gdLst>
                  <a:gd name="T0" fmla="*/ 16 w 48"/>
                  <a:gd name="T1" fmla="*/ 50 h 50"/>
                  <a:gd name="T2" fmla="*/ 24 w 48"/>
                  <a:gd name="T3" fmla="*/ 40 h 50"/>
                  <a:gd name="T4" fmla="*/ 48 w 48"/>
                  <a:gd name="T5" fmla="*/ 8 h 50"/>
                  <a:gd name="T6" fmla="*/ 48 w 48"/>
                  <a:gd name="T7" fmla="*/ 0 h 50"/>
                  <a:gd name="T8" fmla="*/ 0 w 48"/>
                  <a:gd name="T9" fmla="*/ 44 h 50"/>
                  <a:gd name="T10" fmla="*/ 16 w 48"/>
                  <a:gd name="T11" fmla="*/ 36 h 50"/>
                  <a:gd name="T12" fmla="*/ 16 w 48"/>
                  <a:gd name="T13" fmla="*/ 40 h 50"/>
                  <a:gd name="T14" fmla="*/ 16 w 48"/>
                  <a:gd name="T15" fmla="*/ 5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8" h="50">
                    <a:moveTo>
                      <a:pt x="16" y="50"/>
                    </a:moveTo>
                    <a:cubicBezTo>
                      <a:pt x="24" y="40"/>
                      <a:pt x="24" y="40"/>
                      <a:pt x="24" y="40"/>
                    </a:cubicBezTo>
                    <a:cubicBezTo>
                      <a:pt x="33" y="30"/>
                      <a:pt x="44" y="23"/>
                      <a:pt x="48" y="8"/>
                    </a:cubicBezTo>
                    <a:cubicBezTo>
                      <a:pt x="48" y="0"/>
                      <a:pt x="48" y="0"/>
                      <a:pt x="48" y="0"/>
                    </a:cubicBezTo>
                    <a:cubicBezTo>
                      <a:pt x="24" y="6"/>
                      <a:pt x="4" y="17"/>
                      <a:pt x="0" y="44"/>
                    </a:cubicBezTo>
                    <a:cubicBezTo>
                      <a:pt x="13" y="49"/>
                      <a:pt x="13" y="43"/>
                      <a:pt x="16" y="36"/>
                    </a:cubicBezTo>
                    <a:cubicBezTo>
                      <a:pt x="16" y="38"/>
                      <a:pt x="16" y="39"/>
                      <a:pt x="16" y="40"/>
                    </a:cubicBezTo>
                    <a:lnTo>
                      <a:pt x="16" y="5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4" name="Freeform 230">
                <a:extLst>
                  <a:ext uri="{FF2B5EF4-FFF2-40B4-BE49-F238E27FC236}">
                    <a16:creationId xmlns:a16="http://schemas.microsoft.com/office/drawing/2014/main" id="{54ECFBDF-EBD6-453B-A5F8-6D2A2AC0A5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01" y="1609"/>
                <a:ext cx="34" cy="38"/>
              </a:xfrm>
              <a:custGeom>
                <a:avLst/>
                <a:gdLst>
                  <a:gd name="T0" fmla="*/ 15 w 54"/>
                  <a:gd name="T1" fmla="*/ 61 h 61"/>
                  <a:gd name="T2" fmla="*/ 16 w 54"/>
                  <a:gd name="T3" fmla="*/ 50 h 61"/>
                  <a:gd name="T4" fmla="*/ 2 w 54"/>
                  <a:gd name="T5" fmla="*/ 50 h 61"/>
                  <a:gd name="T6" fmla="*/ 0 w 54"/>
                  <a:gd name="T7" fmla="*/ 49 h 61"/>
                  <a:gd name="T8" fmla="*/ 1 w 54"/>
                  <a:gd name="T9" fmla="*/ 47 h 61"/>
                  <a:gd name="T10" fmla="*/ 51 w 54"/>
                  <a:gd name="T11" fmla="*/ 0 h 61"/>
                  <a:gd name="T12" fmla="*/ 54 w 54"/>
                  <a:gd name="T13" fmla="*/ 0 h 61"/>
                  <a:gd name="T14" fmla="*/ 54 w 54"/>
                  <a:gd name="T15" fmla="*/ 12 h 61"/>
                  <a:gd name="T16" fmla="*/ 36 w 54"/>
                  <a:gd name="T17" fmla="*/ 38 h 61"/>
                  <a:gd name="T18" fmla="*/ 29 w 54"/>
                  <a:gd name="T19" fmla="*/ 45 h 61"/>
                  <a:gd name="T20" fmla="*/ 15 w 54"/>
                  <a:gd name="T21" fmla="*/ 61 h 61"/>
                  <a:gd name="T22" fmla="*/ 6 w 54"/>
                  <a:gd name="T23" fmla="*/ 45 h 61"/>
                  <a:gd name="T24" fmla="*/ 11 w 54"/>
                  <a:gd name="T25" fmla="*/ 46 h 61"/>
                  <a:gd name="T26" fmla="*/ 16 w 54"/>
                  <a:gd name="T27" fmla="*/ 41 h 61"/>
                  <a:gd name="T28" fmla="*/ 17 w 54"/>
                  <a:gd name="T29" fmla="*/ 38 h 61"/>
                  <a:gd name="T30" fmla="*/ 22 w 54"/>
                  <a:gd name="T31" fmla="*/ 39 h 61"/>
                  <a:gd name="T32" fmla="*/ 22 w 54"/>
                  <a:gd name="T33" fmla="*/ 45 h 61"/>
                  <a:gd name="T34" fmla="*/ 25 w 54"/>
                  <a:gd name="T35" fmla="*/ 41 h 61"/>
                  <a:gd name="T36" fmla="*/ 32 w 54"/>
                  <a:gd name="T37" fmla="*/ 34 h 61"/>
                  <a:gd name="T38" fmla="*/ 49 w 54"/>
                  <a:gd name="T39" fmla="*/ 11 h 61"/>
                  <a:gd name="T40" fmla="*/ 49 w 54"/>
                  <a:gd name="T41" fmla="*/ 7 h 61"/>
                  <a:gd name="T42" fmla="*/ 6 w 54"/>
                  <a:gd name="T43" fmla="*/ 45 h 6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</a:cxnLst>
                <a:rect l="0" t="0" r="r" b="b"/>
                <a:pathLst>
                  <a:path w="54" h="61">
                    <a:moveTo>
                      <a:pt x="15" y="61"/>
                    </a:moveTo>
                    <a:cubicBezTo>
                      <a:pt x="16" y="50"/>
                      <a:pt x="16" y="50"/>
                      <a:pt x="16" y="50"/>
                    </a:cubicBezTo>
                    <a:cubicBezTo>
                      <a:pt x="13" y="52"/>
                      <a:pt x="9" y="52"/>
                      <a:pt x="2" y="50"/>
                    </a:cubicBezTo>
                    <a:cubicBezTo>
                      <a:pt x="0" y="49"/>
                      <a:pt x="0" y="49"/>
                      <a:pt x="0" y="49"/>
                    </a:cubicBezTo>
                    <a:cubicBezTo>
                      <a:pt x="1" y="47"/>
                      <a:pt x="1" y="47"/>
                      <a:pt x="1" y="47"/>
                    </a:cubicBezTo>
                    <a:cubicBezTo>
                      <a:pt x="5" y="15"/>
                      <a:pt x="30" y="5"/>
                      <a:pt x="51" y="0"/>
                    </a:cubicBezTo>
                    <a:cubicBezTo>
                      <a:pt x="54" y="0"/>
                      <a:pt x="54" y="0"/>
                      <a:pt x="54" y="0"/>
                    </a:cubicBezTo>
                    <a:cubicBezTo>
                      <a:pt x="54" y="12"/>
                      <a:pt x="54" y="12"/>
                      <a:pt x="54" y="12"/>
                    </a:cubicBezTo>
                    <a:cubicBezTo>
                      <a:pt x="51" y="24"/>
                      <a:pt x="43" y="31"/>
                      <a:pt x="36" y="38"/>
                    </a:cubicBezTo>
                    <a:cubicBezTo>
                      <a:pt x="34" y="41"/>
                      <a:pt x="32" y="43"/>
                      <a:pt x="29" y="45"/>
                    </a:cubicBezTo>
                    <a:lnTo>
                      <a:pt x="15" y="61"/>
                    </a:lnTo>
                    <a:close/>
                    <a:moveTo>
                      <a:pt x="6" y="45"/>
                    </a:moveTo>
                    <a:cubicBezTo>
                      <a:pt x="8" y="46"/>
                      <a:pt x="10" y="46"/>
                      <a:pt x="11" y="46"/>
                    </a:cubicBezTo>
                    <a:cubicBezTo>
                      <a:pt x="13" y="46"/>
                      <a:pt x="14" y="45"/>
                      <a:pt x="16" y="41"/>
                    </a:cubicBezTo>
                    <a:cubicBezTo>
                      <a:pt x="16" y="40"/>
                      <a:pt x="16" y="39"/>
                      <a:pt x="17" y="38"/>
                    </a:cubicBezTo>
                    <a:cubicBezTo>
                      <a:pt x="22" y="39"/>
                      <a:pt x="22" y="39"/>
                      <a:pt x="22" y="39"/>
                    </a:cubicBezTo>
                    <a:cubicBezTo>
                      <a:pt x="22" y="45"/>
                      <a:pt x="22" y="45"/>
                      <a:pt x="22" y="45"/>
                    </a:cubicBezTo>
                    <a:cubicBezTo>
                      <a:pt x="25" y="41"/>
                      <a:pt x="25" y="41"/>
                      <a:pt x="25" y="41"/>
                    </a:cubicBezTo>
                    <a:cubicBezTo>
                      <a:pt x="27" y="39"/>
                      <a:pt x="30" y="37"/>
                      <a:pt x="32" y="34"/>
                    </a:cubicBezTo>
                    <a:cubicBezTo>
                      <a:pt x="39" y="27"/>
                      <a:pt x="46" y="21"/>
                      <a:pt x="49" y="11"/>
                    </a:cubicBezTo>
                    <a:cubicBezTo>
                      <a:pt x="49" y="7"/>
                      <a:pt x="49" y="7"/>
                      <a:pt x="49" y="7"/>
                    </a:cubicBezTo>
                    <a:cubicBezTo>
                      <a:pt x="23" y="14"/>
                      <a:pt x="10" y="26"/>
                      <a:pt x="6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5" name="Freeform 231">
                <a:extLst>
                  <a:ext uri="{FF2B5EF4-FFF2-40B4-BE49-F238E27FC236}">
                    <a16:creationId xmlns:a16="http://schemas.microsoft.com/office/drawing/2014/main" id="{81F7373E-CC15-446D-8E95-4532EB6741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6" y="1639"/>
                <a:ext cx="369" cy="159"/>
              </a:xfrm>
              <a:custGeom>
                <a:avLst/>
                <a:gdLst>
                  <a:gd name="T0" fmla="*/ 362 w 595"/>
                  <a:gd name="T1" fmla="*/ 157 h 258"/>
                  <a:gd name="T2" fmla="*/ 358 w 595"/>
                  <a:gd name="T3" fmla="*/ 149 h 258"/>
                  <a:gd name="T4" fmla="*/ 322 w 595"/>
                  <a:gd name="T5" fmla="*/ 169 h 258"/>
                  <a:gd name="T6" fmla="*/ 322 w 595"/>
                  <a:gd name="T7" fmla="*/ 149 h 258"/>
                  <a:gd name="T8" fmla="*/ 302 w 595"/>
                  <a:gd name="T9" fmla="*/ 185 h 258"/>
                  <a:gd name="T10" fmla="*/ 270 w 595"/>
                  <a:gd name="T11" fmla="*/ 258 h 258"/>
                  <a:gd name="T12" fmla="*/ 266 w 595"/>
                  <a:gd name="T13" fmla="*/ 229 h 258"/>
                  <a:gd name="T14" fmla="*/ 250 w 595"/>
                  <a:gd name="T15" fmla="*/ 229 h 258"/>
                  <a:gd name="T16" fmla="*/ 218 w 595"/>
                  <a:gd name="T17" fmla="*/ 173 h 258"/>
                  <a:gd name="T18" fmla="*/ 214 w 595"/>
                  <a:gd name="T19" fmla="*/ 153 h 258"/>
                  <a:gd name="T20" fmla="*/ 177 w 595"/>
                  <a:gd name="T21" fmla="*/ 145 h 258"/>
                  <a:gd name="T22" fmla="*/ 137 w 595"/>
                  <a:gd name="T23" fmla="*/ 145 h 258"/>
                  <a:gd name="T24" fmla="*/ 129 w 595"/>
                  <a:gd name="T25" fmla="*/ 137 h 258"/>
                  <a:gd name="T26" fmla="*/ 25 w 595"/>
                  <a:gd name="T27" fmla="*/ 117 h 258"/>
                  <a:gd name="T28" fmla="*/ 0 w 595"/>
                  <a:gd name="T29" fmla="*/ 93 h 258"/>
                  <a:gd name="T30" fmla="*/ 29 w 595"/>
                  <a:gd name="T31" fmla="*/ 77 h 258"/>
                  <a:gd name="T32" fmla="*/ 53 w 595"/>
                  <a:gd name="T33" fmla="*/ 53 h 258"/>
                  <a:gd name="T34" fmla="*/ 121 w 595"/>
                  <a:gd name="T35" fmla="*/ 28 h 258"/>
                  <a:gd name="T36" fmla="*/ 141 w 595"/>
                  <a:gd name="T37" fmla="*/ 0 h 258"/>
                  <a:gd name="T38" fmla="*/ 169 w 595"/>
                  <a:gd name="T39" fmla="*/ 53 h 258"/>
                  <a:gd name="T40" fmla="*/ 185 w 595"/>
                  <a:gd name="T41" fmla="*/ 36 h 258"/>
                  <a:gd name="T42" fmla="*/ 181 w 595"/>
                  <a:gd name="T43" fmla="*/ 40 h 258"/>
                  <a:gd name="T44" fmla="*/ 210 w 595"/>
                  <a:gd name="T45" fmla="*/ 28 h 258"/>
                  <a:gd name="T46" fmla="*/ 270 w 595"/>
                  <a:gd name="T47" fmla="*/ 77 h 258"/>
                  <a:gd name="T48" fmla="*/ 338 w 595"/>
                  <a:gd name="T49" fmla="*/ 81 h 258"/>
                  <a:gd name="T50" fmla="*/ 354 w 595"/>
                  <a:gd name="T51" fmla="*/ 65 h 258"/>
                  <a:gd name="T52" fmla="*/ 370 w 595"/>
                  <a:gd name="T53" fmla="*/ 57 h 258"/>
                  <a:gd name="T54" fmla="*/ 398 w 595"/>
                  <a:gd name="T55" fmla="*/ 40 h 258"/>
                  <a:gd name="T56" fmla="*/ 439 w 595"/>
                  <a:gd name="T57" fmla="*/ 36 h 258"/>
                  <a:gd name="T58" fmla="*/ 483 w 595"/>
                  <a:gd name="T59" fmla="*/ 20 h 258"/>
                  <a:gd name="T60" fmla="*/ 487 w 595"/>
                  <a:gd name="T61" fmla="*/ 57 h 258"/>
                  <a:gd name="T62" fmla="*/ 531 w 595"/>
                  <a:gd name="T63" fmla="*/ 61 h 258"/>
                  <a:gd name="T64" fmla="*/ 547 w 595"/>
                  <a:gd name="T65" fmla="*/ 49 h 258"/>
                  <a:gd name="T66" fmla="*/ 563 w 595"/>
                  <a:gd name="T67" fmla="*/ 77 h 258"/>
                  <a:gd name="T68" fmla="*/ 595 w 595"/>
                  <a:gd name="T69" fmla="*/ 109 h 258"/>
                  <a:gd name="T70" fmla="*/ 531 w 595"/>
                  <a:gd name="T71" fmla="*/ 105 h 258"/>
                  <a:gd name="T72" fmla="*/ 523 w 595"/>
                  <a:gd name="T73" fmla="*/ 129 h 258"/>
                  <a:gd name="T74" fmla="*/ 503 w 595"/>
                  <a:gd name="T75" fmla="*/ 113 h 258"/>
                  <a:gd name="T76" fmla="*/ 451 w 595"/>
                  <a:gd name="T77" fmla="*/ 109 h 258"/>
                  <a:gd name="T78" fmla="*/ 431 w 595"/>
                  <a:gd name="T79" fmla="*/ 129 h 258"/>
                  <a:gd name="T80" fmla="*/ 382 w 595"/>
                  <a:gd name="T81" fmla="*/ 137 h 258"/>
                  <a:gd name="T82" fmla="*/ 366 w 595"/>
                  <a:gd name="T83" fmla="*/ 161 h 2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595" h="258">
                    <a:moveTo>
                      <a:pt x="362" y="157"/>
                    </a:moveTo>
                    <a:cubicBezTo>
                      <a:pt x="362" y="154"/>
                      <a:pt x="358" y="153"/>
                      <a:pt x="358" y="149"/>
                    </a:cubicBezTo>
                    <a:cubicBezTo>
                      <a:pt x="335" y="145"/>
                      <a:pt x="341" y="169"/>
                      <a:pt x="322" y="169"/>
                    </a:cubicBezTo>
                    <a:cubicBezTo>
                      <a:pt x="322" y="162"/>
                      <a:pt x="322" y="156"/>
                      <a:pt x="322" y="149"/>
                    </a:cubicBezTo>
                    <a:cubicBezTo>
                      <a:pt x="309" y="155"/>
                      <a:pt x="310" y="173"/>
                      <a:pt x="302" y="185"/>
                    </a:cubicBezTo>
                    <a:cubicBezTo>
                      <a:pt x="291" y="202"/>
                      <a:pt x="281" y="234"/>
                      <a:pt x="270" y="258"/>
                    </a:cubicBezTo>
                    <a:cubicBezTo>
                      <a:pt x="256" y="255"/>
                      <a:pt x="264" y="238"/>
                      <a:pt x="266" y="229"/>
                    </a:cubicBezTo>
                    <a:cubicBezTo>
                      <a:pt x="269" y="223"/>
                      <a:pt x="247" y="223"/>
                      <a:pt x="250" y="229"/>
                    </a:cubicBezTo>
                    <a:cubicBezTo>
                      <a:pt x="245" y="205"/>
                      <a:pt x="259" y="170"/>
                      <a:pt x="218" y="173"/>
                    </a:cubicBezTo>
                    <a:cubicBezTo>
                      <a:pt x="219" y="164"/>
                      <a:pt x="217" y="158"/>
                      <a:pt x="214" y="153"/>
                    </a:cubicBezTo>
                    <a:cubicBezTo>
                      <a:pt x="202" y="159"/>
                      <a:pt x="189" y="146"/>
                      <a:pt x="177" y="145"/>
                    </a:cubicBezTo>
                    <a:cubicBezTo>
                      <a:pt x="167" y="144"/>
                      <a:pt x="154" y="150"/>
                      <a:pt x="137" y="145"/>
                    </a:cubicBezTo>
                    <a:cubicBezTo>
                      <a:pt x="135" y="144"/>
                      <a:pt x="131" y="137"/>
                      <a:pt x="129" y="137"/>
                    </a:cubicBezTo>
                    <a:cubicBezTo>
                      <a:pt x="102" y="129"/>
                      <a:pt x="60" y="125"/>
                      <a:pt x="25" y="117"/>
                    </a:cubicBezTo>
                    <a:cubicBezTo>
                      <a:pt x="23" y="102"/>
                      <a:pt x="15" y="94"/>
                      <a:pt x="0" y="93"/>
                    </a:cubicBezTo>
                    <a:cubicBezTo>
                      <a:pt x="4" y="81"/>
                      <a:pt x="20" y="83"/>
                      <a:pt x="29" y="77"/>
                    </a:cubicBezTo>
                    <a:cubicBezTo>
                      <a:pt x="38" y="70"/>
                      <a:pt x="42" y="58"/>
                      <a:pt x="53" y="53"/>
                    </a:cubicBezTo>
                    <a:cubicBezTo>
                      <a:pt x="89" y="58"/>
                      <a:pt x="95" y="33"/>
                      <a:pt x="121" y="28"/>
                    </a:cubicBezTo>
                    <a:cubicBezTo>
                      <a:pt x="127" y="18"/>
                      <a:pt x="135" y="10"/>
                      <a:pt x="141" y="0"/>
                    </a:cubicBezTo>
                    <a:cubicBezTo>
                      <a:pt x="166" y="2"/>
                      <a:pt x="164" y="31"/>
                      <a:pt x="169" y="53"/>
                    </a:cubicBezTo>
                    <a:cubicBezTo>
                      <a:pt x="182" y="55"/>
                      <a:pt x="171" y="33"/>
                      <a:pt x="185" y="36"/>
                    </a:cubicBezTo>
                    <a:cubicBezTo>
                      <a:pt x="186" y="40"/>
                      <a:pt x="184" y="40"/>
                      <a:pt x="181" y="40"/>
                    </a:cubicBezTo>
                    <a:cubicBezTo>
                      <a:pt x="193" y="45"/>
                      <a:pt x="197" y="29"/>
                      <a:pt x="210" y="28"/>
                    </a:cubicBezTo>
                    <a:cubicBezTo>
                      <a:pt x="238" y="26"/>
                      <a:pt x="259" y="56"/>
                      <a:pt x="270" y="77"/>
                    </a:cubicBezTo>
                    <a:cubicBezTo>
                      <a:pt x="301" y="73"/>
                      <a:pt x="312" y="74"/>
                      <a:pt x="338" y="81"/>
                    </a:cubicBezTo>
                    <a:cubicBezTo>
                      <a:pt x="351" y="83"/>
                      <a:pt x="350" y="69"/>
                      <a:pt x="354" y="65"/>
                    </a:cubicBezTo>
                    <a:cubicBezTo>
                      <a:pt x="357" y="62"/>
                      <a:pt x="365" y="61"/>
                      <a:pt x="370" y="57"/>
                    </a:cubicBezTo>
                    <a:cubicBezTo>
                      <a:pt x="380" y="48"/>
                      <a:pt x="377" y="46"/>
                      <a:pt x="398" y="40"/>
                    </a:cubicBezTo>
                    <a:cubicBezTo>
                      <a:pt x="410" y="38"/>
                      <a:pt x="421" y="41"/>
                      <a:pt x="439" y="36"/>
                    </a:cubicBezTo>
                    <a:cubicBezTo>
                      <a:pt x="454" y="32"/>
                      <a:pt x="466" y="17"/>
                      <a:pt x="483" y="20"/>
                    </a:cubicBezTo>
                    <a:cubicBezTo>
                      <a:pt x="482" y="35"/>
                      <a:pt x="484" y="47"/>
                      <a:pt x="487" y="57"/>
                    </a:cubicBezTo>
                    <a:cubicBezTo>
                      <a:pt x="507" y="61"/>
                      <a:pt x="525" y="46"/>
                      <a:pt x="531" y="61"/>
                    </a:cubicBezTo>
                    <a:cubicBezTo>
                      <a:pt x="539" y="59"/>
                      <a:pt x="542" y="53"/>
                      <a:pt x="547" y="49"/>
                    </a:cubicBezTo>
                    <a:cubicBezTo>
                      <a:pt x="559" y="51"/>
                      <a:pt x="564" y="61"/>
                      <a:pt x="563" y="77"/>
                    </a:cubicBezTo>
                    <a:cubicBezTo>
                      <a:pt x="572" y="89"/>
                      <a:pt x="591" y="92"/>
                      <a:pt x="595" y="109"/>
                    </a:cubicBezTo>
                    <a:cubicBezTo>
                      <a:pt x="574" y="108"/>
                      <a:pt x="547" y="112"/>
                      <a:pt x="531" y="105"/>
                    </a:cubicBezTo>
                    <a:cubicBezTo>
                      <a:pt x="521" y="105"/>
                      <a:pt x="523" y="118"/>
                      <a:pt x="523" y="129"/>
                    </a:cubicBezTo>
                    <a:cubicBezTo>
                      <a:pt x="511" y="129"/>
                      <a:pt x="508" y="120"/>
                      <a:pt x="503" y="113"/>
                    </a:cubicBezTo>
                    <a:cubicBezTo>
                      <a:pt x="484" y="112"/>
                      <a:pt x="466" y="102"/>
                      <a:pt x="451" y="109"/>
                    </a:cubicBezTo>
                    <a:cubicBezTo>
                      <a:pt x="441" y="112"/>
                      <a:pt x="439" y="124"/>
                      <a:pt x="431" y="129"/>
                    </a:cubicBezTo>
                    <a:cubicBezTo>
                      <a:pt x="410" y="131"/>
                      <a:pt x="394" y="128"/>
                      <a:pt x="382" y="137"/>
                    </a:cubicBezTo>
                    <a:cubicBezTo>
                      <a:pt x="375" y="143"/>
                      <a:pt x="378" y="154"/>
                      <a:pt x="366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6" name="Freeform 232">
                <a:extLst>
                  <a:ext uri="{FF2B5EF4-FFF2-40B4-BE49-F238E27FC236}">
                    <a16:creationId xmlns:a16="http://schemas.microsoft.com/office/drawing/2014/main" id="{77761DD4-DAFC-4486-9F10-648CAD3EC8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4" y="1637"/>
                <a:ext cx="373" cy="163"/>
              </a:xfrm>
              <a:custGeom>
                <a:avLst/>
                <a:gdLst>
                  <a:gd name="T0" fmla="*/ 265 w 602"/>
                  <a:gd name="T1" fmla="*/ 236 h 264"/>
                  <a:gd name="T2" fmla="*/ 261 w 602"/>
                  <a:gd name="T3" fmla="*/ 230 h 264"/>
                  <a:gd name="T4" fmla="*/ 250 w 602"/>
                  <a:gd name="T5" fmla="*/ 231 h 264"/>
                  <a:gd name="T6" fmla="*/ 217 w 602"/>
                  <a:gd name="T7" fmla="*/ 179 h 264"/>
                  <a:gd name="T8" fmla="*/ 180 w 602"/>
                  <a:gd name="T9" fmla="*/ 151 h 264"/>
                  <a:gd name="T10" fmla="*/ 131 w 602"/>
                  <a:gd name="T11" fmla="*/ 142 h 264"/>
                  <a:gd name="T12" fmla="*/ 25 w 602"/>
                  <a:gd name="T13" fmla="*/ 120 h 264"/>
                  <a:gd name="T14" fmla="*/ 19 w 602"/>
                  <a:gd name="T15" fmla="*/ 82 h 264"/>
                  <a:gd name="T16" fmla="*/ 55 w 602"/>
                  <a:gd name="T17" fmla="*/ 53 h 264"/>
                  <a:gd name="T18" fmla="*/ 134 w 602"/>
                  <a:gd name="T19" fmla="*/ 12 h 264"/>
                  <a:gd name="T20" fmla="*/ 173 w 602"/>
                  <a:gd name="T21" fmla="*/ 42 h 264"/>
                  <a:gd name="T22" fmla="*/ 181 w 602"/>
                  <a:gd name="T23" fmla="*/ 37 h 264"/>
                  <a:gd name="T24" fmla="*/ 191 w 602"/>
                  <a:gd name="T25" fmla="*/ 41 h 264"/>
                  <a:gd name="T26" fmla="*/ 342 w 602"/>
                  <a:gd name="T27" fmla="*/ 81 h 264"/>
                  <a:gd name="T28" fmla="*/ 372 w 602"/>
                  <a:gd name="T29" fmla="*/ 57 h 264"/>
                  <a:gd name="T30" fmla="*/ 441 w 602"/>
                  <a:gd name="T31" fmla="*/ 37 h 264"/>
                  <a:gd name="T32" fmla="*/ 489 w 602"/>
                  <a:gd name="T33" fmla="*/ 24 h 264"/>
                  <a:gd name="T34" fmla="*/ 543 w 602"/>
                  <a:gd name="T35" fmla="*/ 54 h 264"/>
                  <a:gd name="T36" fmla="*/ 569 w 602"/>
                  <a:gd name="T37" fmla="*/ 79 h 264"/>
                  <a:gd name="T38" fmla="*/ 598 w 602"/>
                  <a:gd name="T39" fmla="*/ 115 h 264"/>
                  <a:gd name="T40" fmla="*/ 529 w 602"/>
                  <a:gd name="T41" fmla="*/ 132 h 264"/>
                  <a:gd name="T42" fmla="*/ 504 w 602"/>
                  <a:gd name="T43" fmla="*/ 119 h 264"/>
                  <a:gd name="T44" fmla="*/ 435 w 602"/>
                  <a:gd name="T45" fmla="*/ 134 h 264"/>
                  <a:gd name="T46" fmla="*/ 387 w 602"/>
                  <a:gd name="T47" fmla="*/ 142 h 264"/>
                  <a:gd name="T48" fmla="*/ 377 w 602"/>
                  <a:gd name="T49" fmla="*/ 149 h 264"/>
                  <a:gd name="T50" fmla="*/ 440 w 602"/>
                  <a:gd name="T51" fmla="*/ 121 h 264"/>
                  <a:gd name="T52" fmla="*/ 507 w 602"/>
                  <a:gd name="T53" fmla="*/ 113 h 264"/>
                  <a:gd name="T54" fmla="*/ 523 w 602"/>
                  <a:gd name="T55" fmla="*/ 127 h 264"/>
                  <a:gd name="T56" fmla="*/ 578 w 602"/>
                  <a:gd name="T57" fmla="*/ 109 h 264"/>
                  <a:gd name="T58" fmla="*/ 563 w 602"/>
                  <a:gd name="T59" fmla="*/ 80 h 264"/>
                  <a:gd name="T60" fmla="*/ 535 w 602"/>
                  <a:gd name="T61" fmla="*/ 66 h 264"/>
                  <a:gd name="T62" fmla="*/ 489 w 602"/>
                  <a:gd name="T63" fmla="*/ 62 h 264"/>
                  <a:gd name="T64" fmla="*/ 460 w 602"/>
                  <a:gd name="T65" fmla="*/ 34 h 264"/>
                  <a:gd name="T66" fmla="*/ 381 w 602"/>
                  <a:gd name="T67" fmla="*/ 56 h 264"/>
                  <a:gd name="T68" fmla="*/ 357 w 602"/>
                  <a:gd name="T69" fmla="*/ 75 h 264"/>
                  <a:gd name="T70" fmla="*/ 270 w 602"/>
                  <a:gd name="T71" fmla="*/ 81 h 264"/>
                  <a:gd name="T72" fmla="*/ 184 w 602"/>
                  <a:gd name="T73" fmla="*/ 42 h 264"/>
                  <a:gd name="T74" fmla="*/ 170 w 602"/>
                  <a:gd name="T75" fmla="*/ 58 h 264"/>
                  <a:gd name="T76" fmla="*/ 138 w 602"/>
                  <a:gd name="T77" fmla="*/ 16 h 264"/>
                  <a:gd name="T78" fmla="*/ 101 w 602"/>
                  <a:gd name="T79" fmla="*/ 46 h 264"/>
                  <a:gd name="T80" fmla="*/ 21 w 602"/>
                  <a:gd name="T81" fmla="*/ 87 h 264"/>
                  <a:gd name="T82" fmla="*/ 133 w 602"/>
                  <a:gd name="T83" fmla="*/ 137 h 264"/>
                  <a:gd name="T84" fmla="*/ 181 w 602"/>
                  <a:gd name="T85" fmla="*/ 145 h 264"/>
                  <a:gd name="T86" fmla="*/ 219 w 602"/>
                  <a:gd name="T87" fmla="*/ 154 h 264"/>
                  <a:gd name="T88" fmla="*/ 255 w 602"/>
                  <a:gd name="T89" fmla="*/ 226 h 264"/>
                  <a:gd name="T90" fmla="*/ 269 w 602"/>
                  <a:gd name="T91" fmla="*/ 255 h 264"/>
                  <a:gd name="T92" fmla="*/ 309 w 602"/>
                  <a:gd name="T93" fmla="*/ 172 h 264"/>
                  <a:gd name="T94" fmla="*/ 338 w 602"/>
                  <a:gd name="T95" fmla="*/ 160 h 264"/>
                  <a:gd name="T96" fmla="*/ 365 w 602"/>
                  <a:gd name="T97" fmla="*/ 155 h 264"/>
                  <a:gd name="T98" fmla="*/ 359 w 602"/>
                  <a:gd name="T99" fmla="*/ 154 h 264"/>
                  <a:gd name="T100" fmla="*/ 322 w 602"/>
                  <a:gd name="T101" fmla="*/ 157 h 264"/>
                  <a:gd name="T102" fmla="*/ 275 w 602"/>
                  <a:gd name="T103" fmla="*/ 262 h 2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02" h="264">
                    <a:moveTo>
                      <a:pt x="274" y="264"/>
                    </a:moveTo>
                    <a:cubicBezTo>
                      <a:pt x="272" y="263"/>
                      <a:pt x="272" y="263"/>
                      <a:pt x="272" y="263"/>
                    </a:cubicBezTo>
                    <a:cubicBezTo>
                      <a:pt x="269" y="263"/>
                      <a:pt x="266" y="261"/>
                      <a:pt x="264" y="258"/>
                    </a:cubicBezTo>
                    <a:cubicBezTo>
                      <a:pt x="260" y="252"/>
                      <a:pt x="263" y="243"/>
                      <a:pt x="265" y="236"/>
                    </a:cubicBezTo>
                    <a:cubicBezTo>
                      <a:pt x="265" y="234"/>
                      <a:pt x="266" y="233"/>
                      <a:pt x="266" y="232"/>
                    </a:cubicBezTo>
                    <a:cubicBezTo>
                      <a:pt x="269" y="232"/>
                      <a:pt x="269" y="232"/>
                      <a:pt x="269" y="232"/>
                    </a:cubicBezTo>
                    <a:cubicBezTo>
                      <a:pt x="266" y="231"/>
                      <a:pt x="266" y="231"/>
                      <a:pt x="266" y="231"/>
                    </a:cubicBezTo>
                    <a:cubicBezTo>
                      <a:pt x="266" y="231"/>
                      <a:pt x="264" y="230"/>
                      <a:pt x="261" y="230"/>
                    </a:cubicBezTo>
                    <a:cubicBezTo>
                      <a:pt x="258" y="230"/>
                      <a:pt x="256" y="231"/>
                      <a:pt x="255" y="231"/>
                    </a:cubicBezTo>
                    <a:cubicBezTo>
                      <a:pt x="255" y="232"/>
                      <a:pt x="255" y="232"/>
                      <a:pt x="255" y="232"/>
                    </a:cubicBezTo>
                    <a:cubicBezTo>
                      <a:pt x="250" y="234"/>
                      <a:pt x="250" y="234"/>
                      <a:pt x="250" y="234"/>
                    </a:cubicBezTo>
                    <a:cubicBezTo>
                      <a:pt x="250" y="233"/>
                      <a:pt x="250" y="232"/>
                      <a:pt x="250" y="231"/>
                    </a:cubicBezTo>
                    <a:cubicBezTo>
                      <a:pt x="249" y="225"/>
                      <a:pt x="249" y="219"/>
                      <a:pt x="249" y="213"/>
                    </a:cubicBezTo>
                    <a:cubicBezTo>
                      <a:pt x="249" y="201"/>
                      <a:pt x="249" y="190"/>
                      <a:pt x="243" y="184"/>
                    </a:cubicBezTo>
                    <a:cubicBezTo>
                      <a:pt x="238" y="180"/>
                      <a:pt x="231" y="178"/>
                      <a:pt x="221" y="179"/>
                    </a:cubicBezTo>
                    <a:cubicBezTo>
                      <a:pt x="217" y="179"/>
                      <a:pt x="217" y="179"/>
                      <a:pt x="217" y="179"/>
                    </a:cubicBezTo>
                    <a:cubicBezTo>
                      <a:pt x="218" y="176"/>
                      <a:pt x="218" y="176"/>
                      <a:pt x="218" y="176"/>
                    </a:cubicBezTo>
                    <a:cubicBezTo>
                      <a:pt x="219" y="169"/>
                      <a:pt x="218" y="164"/>
                      <a:pt x="215" y="159"/>
                    </a:cubicBezTo>
                    <a:cubicBezTo>
                      <a:pt x="208" y="162"/>
                      <a:pt x="201" y="158"/>
                      <a:pt x="193" y="155"/>
                    </a:cubicBezTo>
                    <a:cubicBezTo>
                      <a:pt x="189" y="153"/>
                      <a:pt x="184" y="151"/>
                      <a:pt x="180" y="151"/>
                    </a:cubicBezTo>
                    <a:cubicBezTo>
                      <a:pt x="177" y="151"/>
                      <a:pt x="173" y="151"/>
                      <a:pt x="169" y="152"/>
                    </a:cubicBezTo>
                    <a:cubicBezTo>
                      <a:pt x="161" y="153"/>
                      <a:pt x="151" y="154"/>
                      <a:pt x="139" y="151"/>
                    </a:cubicBezTo>
                    <a:cubicBezTo>
                      <a:pt x="138" y="150"/>
                      <a:pt x="136" y="148"/>
                      <a:pt x="133" y="145"/>
                    </a:cubicBezTo>
                    <a:cubicBezTo>
                      <a:pt x="133" y="144"/>
                      <a:pt x="131" y="143"/>
                      <a:pt x="131" y="142"/>
                    </a:cubicBezTo>
                    <a:cubicBezTo>
                      <a:pt x="117" y="138"/>
                      <a:pt x="98" y="135"/>
                      <a:pt x="78" y="132"/>
                    </a:cubicBezTo>
                    <a:cubicBezTo>
                      <a:pt x="61" y="129"/>
                      <a:pt x="43" y="126"/>
                      <a:pt x="27" y="123"/>
                    </a:cubicBezTo>
                    <a:cubicBezTo>
                      <a:pt x="25" y="122"/>
                      <a:pt x="25" y="122"/>
                      <a:pt x="25" y="122"/>
                    </a:cubicBezTo>
                    <a:cubicBezTo>
                      <a:pt x="25" y="120"/>
                      <a:pt x="25" y="120"/>
                      <a:pt x="25" y="120"/>
                    </a:cubicBezTo>
                    <a:cubicBezTo>
                      <a:pt x="24" y="107"/>
                      <a:pt x="16" y="100"/>
                      <a:pt x="3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1" y="95"/>
                      <a:pt x="1" y="95"/>
                      <a:pt x="1" y="95"/>
                    </a:cubicBezTo>
                    <a:cubicBezTo>
                      <a:pt x="3" y="86"/>
                      <a:pt x="12" y="84"/>
                      <a:pt x="19" y="82"/>
                    </a:cubicBezTo>
                    <a:cubicBezTo>
                      <a:pt x="23" y="80"/>
                      <a:pt x="27" y="79"/>
                      <a:pt x="30" y="77"/>
                    </a:cubicBezTo>
                    <a:cubicBezTo>
                      <a:pt x="34" y="75"/>
                      <a:pt x="37" y="71"/>
                      <a:pt x="40" y="67"/>
                    </a:cubicBezTo>
                    <a:cubicBezTo>
                      <a:pt x="44" y="62"/>
                      <a:pt x="48" y="56"/>
                      <a:pt x="55" y="53"/>
                    </a:cubicBezTo>
                    <a:cubicBezTo>
                      <a:pt x="55" y="53"/>
                      <a:pt x="55" y="53"/>
                      <a:pt x="55" y="53"/>
                    </a:cubicBezTo>
                    <a:cubicBezTo>
                      <a:pt x="56" y="53"/>
                      <a:pt x="56" y="53"/>
                      <a:pt x="56" y="53"/>
                    </a:cubicBezTo>
                    <a:cubicBezTo>
                      <a:pt x="77" y="56"/>
                      <a:pt x="87" y="49"/>
                      <a:pt x="98" y="41"/>
                    </a:cubicBezTo>
                    <a:cubicBezTo>
                      <a:pt x="105" y="36"/>
                      <a:pt x="112" y="31"/>
                      <a:pt x="122" y="29"/>
                    </a:cubicBezTo>
                    <a:cubicBezTo>
                      <a:pt x="126" y="23"/>
                      <a:pt x="130" y="17"/>
                      <a:pt x="134" y="12"/>
                    </a:cubicBezTo>
                    <a:cubicBezTo>
                      <a:pt x="137" y="9"/>
                      <a:pt x="139" y="5"/>
                      <a:pt x="142" y="2"/>
                    </a:cubicBezTo>
                    <a:cubicBezTo>
                      <a:pt x="143" y="0"/>
                      <a:pt x="143" y="0"/>
                      <a:pt x="143" y="0"/>
                    </a:cubicBezTo>
                    <a:cubicBezTo>
                      <a:pt x="144" y="1"/>
                      <a:pt x="144" y="1"/>
                      <a:pt x="144" y="1"/>
                    </a:cubicBezTo>
                    <a:cubicBezTo>
                      <a:pt x="166" y="2"/>
                      <a:pt x="170" y="23"/>
                      <a:pt x="173" y="42"/>
                    </a:cubicBezTo>
                    <a:cubicBezTo>
                      <a:pt x="173" y="46"/>
                      <a:pt x="174" y="49"/>
                      <a:pt x="175" y="53"/>
                    </a:cubicBezTo>
                    <a:cubicBezTo>
                      <a:pt x="175" y="53"/>
                      <a:pt x="175" y="53"/>
                      <a:pt x="175" y="53"/>
                    </a:cubicBezTo>
                    <a:cubicBezTo>
                      <a:pt x="176" y="52"/>
                      <a:pt x="177" y="49"/>
                      <a:pt x="177" y="47"/>
                    </a:cubicBezTo>
                    <a:cubicBezTo>
                      <a:pt x="177" y="44"/>
                      <a:pt x="178" y="40"/>
                      <a:pt x="181" y="37"/>
                    </a:cubicBezTo>
                    <a:cubicBezTo>
                      <a:pt x="183" y="36"/>
                      <a:pt x="186" y="36"/>
                      <a:pt x="189" y="37"/>
                    </a:cubicBezTo>
                    <a:cubicBezTo>
                      <a:pt x="191" y="37"/>
                      <a:pt x="191" y="37"/>
                      <a:pt x="191" y="37"/>
                    </a:cubicBezTo>
                    <a:cubicBezTo>
                      <a:pt x="191" y="39"/>
                      <a:pt x="191" y="39"/>
                      <a:pt x="191" y="39"/>
                    </a:cubicBezTo>
                    <a:cubicBezTo>
                      <a:pt x="191" y="40"/>
                      <a:pt x="191" y="40"/>
                      <a:pt x="191" y="41"/>
                    </a:cubicBezTo>
                    <a:cubicBezTo>
                      <a:pt x="193" y="40"/>
                      <a:pt x="195" y="39"/>
                      <a:pt x="198" y="36"/>
                    </a:cubicBezTo>
                    <a:cubicBezTo>
                      <a:pt x="202" y="33"/>
                      <a:pt x="206" y="29"/>
                      <a:pt x="212" y="29"/>
                    </a:cubicBezTo>
                    <a:cubicBezTo>
                      <a:pt x="242" y="26"/>
                      <a:pt x="263" y="57"/>
                      <a:pt x="274" y="77"/>
                    </a:cubicBezTo>
                    <a:cubicBezTo>
                      <a:pt x="305" y="74"/>
                      <a:pt x="316" y="74"/>
                      <a:pt x="342" y="81"/>
                    </a:cubicBezTo>
                    <a:cubicBezTo>
                      <a:pt x="348" y="82"/>
                      <a:pt x="349" y="79"/>
                      <a:pt x="351" y="73"/>
                    </a:cubicBezTo>
                    <a:cubicBezTo>
                      <a:pt x="352" y="70"/>
                      <a:pt x="353" y="67"/>
                      <a:pt x="355" y="66"/>
                    </a:cubicBezTo>
                    <a:cubicBezTo>
                      <a:pt x="357" y="64"/>
                      <a:pt x="360" y="63"/>
                      <a:pt x="363" y="62"/>
                    </a:cubicBezTo>
                    <a:cubicBezTo>
                      <a:pt x="366" y="61"/>
                      <a:pt x="369" y="60"/>
                      <a:pt x="372" y="57"/>
                    </a:cubicBezTo>
                    <a:cubicBezTo>
                      <a:pt x="374" y="56"/>
                      <a:pt x="375" y="54"/>
                      <a:pt x="377" y="53"/>
                    </a:cubicBezTo>
                    <a:cubicBezTo>
                      <a:pt x="382" y="47"/>
                      <a:pt x="384" y="45"/>
                      <a:pt x="401" y="41"/>
                    </a:cubicBezTo>
                    <a:cubicBezTo>
                      <a:pt x="406" y="39"/>
                      <a:pt x="411" y="39"/>
                      <a:pt x="417" y="39"/>
                    </a:cubicBezTo>
                    <a:cubicBezTo>
                      <a:pt x="424" y="39"/>
                      <a:pt x="432" y="39"/>
                      <a:pt x="441" y="37"/>
                    </a:cubicBezTo>
                    <a:cubicBezTo>
                      <a:pt x="446" y="35"/>
                      <a:pt x="451" y="32"/>
                      <a:pt x="457" y="29"/>
                    </a:cubicBezTo>
                    <a:cubicBezTo>
                      <a:pt x="466" y="24"/>
                      <a:pt x="475" y="18"/>
                      <a:pt x="486" y="21"/>
                    </a:cubicBezTo>
                    <a:cubicBezTo>
                      <a:pt x="489" y="21"/>
                      <a:pt x="489" y="21"/>
                      <a:pt x="489" y="21"/>
                    </a:cubicBezTo>
                    <a:cubicBezTo>
                      <a:pt x="489" y="24"/>
                      <a:pt x="489" y="24"/>
                      <a:pt x="489" y="24"/>
                    </a:cubicBezTo>
                    <a:cubicBezTo>
                      <a:pt x="488" y="36"/>
                      <a:pt x="489" y="47"/>
                      <a:pt x="492" y="57"/>
                    </a:cubicBezTo>
                    <a:cubicBezTo>
                      <a:pt x="499" y="59"/>
                      <a:pt x="507" y="57"/>
                      <a:pt x="513" y="56"/>
                    </a:cubicBezTo>
                    <a:cubicBezTo>
                      <a:pt x="522" y="54"/>
                      <a:pt x="531" y="52"/>
                      <a:pt x="536" y="60"/>
                    </a:cubicBezTo>
                    <a:cubicBezTo>
                      <a:pt x="539" y="59"/>
                      <a:pt x="541" y="57"/>
                      <a:pt x="543" y="54"/>
                    </a:cubicBezTo>
                    <a:cubicBezTo>
                      <a:pt x="545" y="53"/>
                      <a:pt x="547" y="51"/>
                      <a:pt x="549" y="49"/>
                    </a:cubicBezTo>
                    <a:cubicBezTo>
                      <a:pt x="550" y="49"/>
                      <a:pt x="550" y="49"/>
                      <a:pt x="550" y="49"/>
                    </a:cubicBezTo>
                    <a:cubicBezTo>
                      <a:pt x="551" y="49"/>
                      <a:pt x="551" y="49"/>
                      <a:pt x="551" y="49"/>
                    </a:cubicBezTo>
                    <a:cubicBezTo>
                      <a:pt x="564" y="52"/>
                      <a:pt x="570" y="62"/>
                      <a:pt x="569" y="79"/>
                    </a:cubicBezTo>
                    <a:cubicBezTo>
                      <a:pt x="572" y="83"/>
                      <a:pt x="577" y="86"/>
                      <a:pt x="582" y="90"/>
                    </a:cubicBezTo>
                    <a:cubicBezTo>
                      <a:pt x="590" y="95"/>
                      <a:pt x="598" y="100"/>
                      <a:pt x="601" y="111"/>
                    </a:cubicBezTo>
                    <a:cubicBezTo>
                      <a:pt x="602" y="115"/>
                      <a:pt x="602" y="115"/>
                      <a:pt x="602" y="115"/>
                    </a:cubicBezTo>
                    <a:cubicBezTo>
                      <a:pt x="598" y="115"/>
                      <a:pt x="598" y="115"/>
                      <a:pt x="598" y="115"/>
                    </a:cubicBezTo>
                    <a:cubicBezTo>
                      <a:pt x="592" y="114"/>
                      <a:pt x="585" y="114"/>
                      <a:pt x="578" y="115"/>
                    </a:cubicBezTo>
                    <a:cubicBezTo>
                      <a:pt x="562" y="115"/>
                      <a:pt x="545" y="115"/>
                      <a:pt x="534" y="111"/>
                    </a:cubicBezTo>
                    <a:cubicBezTo>
                      <a:pt x="529" y="111"/>
                      <a:pt x="528" y="116"/>
                      <a:pt x="529" y="127"/>
                    </a:cubicBezTo>
                    <a:cubicBezTo>
                      <a:pt x="529" y="128"/>
                      <a:pt x="529" y="130"/>
                      <a:pt x="529" y="132"/>
                    </a:cubicBezTo>
                    <a:cubicBezTo>
                      <a:pt x="529" y="135"/>
                      <a:pt x="529" y="135"/>
                      <a:pt x="529" y="135"/>
                    </a:cubicBezTo>
                    <a:cubicBezTo>
                      <a:pt x="526" y="135"/>
                      <a:pt x="526" y="135"/>
                      <a:pt x="526" y="135"/>
                    </a:cubicBezTo>
                    <a:cubicBezTo>
                      <a:pt x="515" y="134"/>
                      <a:pt x="510" y="128"/>
                      <a:pt x="506" y="121"/>
                    </a:cubicBezTo>
                    <a:cubicBezTo>
                      <a:pt x="506" y="120"/>
                      <a:pt x="505" y="119"/>
                      <a:pt x="504" y="119"/>
                    </a:cubicBezTo>
                    <a:cubicBezTo>
                      <a:pt x="498" y="118"/>
                      <a:pt x="492" y="117"/>
                      <a:pt x="485" y="115"/>
                    </a:cubicBezTo>
                    <a:cubicBezTo>
                      <a:pt x="474" y="113"/>
                      <a:pt x="464" y="110"/>
                      <a:pt x="455" y="114"/>
                    </a:cubicBezTo>
                    <a:cubicBezTo>
                      <a:pt x="450" y="116"/>
                      <a:pt x="447" y="120"/>
                      <a:pt x="444" y="124"/>
                    </a:cubicBezTo>
                    <a:cubicBezTo>
                      <a:pt x="442" y="128"/>
                      <a:pt x="439" y="132"/>
                      <a:pt x="435" y="134"/>
                    </a:cubicBezTo>
                    <a:cubicBezTo>
                      <a:pt x="435" y="135"/>
                      <a:pt x="435" y="135"/>
                      <a:pt x="435" y="135"/>
                    </a:cubicBezTo>
                    <a:cubicBezTo>
                      <a:pt x="434" y="135"/>
                      <a:pt x="434" y="135"/>
                      <a:pt x="434" y="135"/>
                    </a:cubicBezTo>
                    <a:cubicBezTo>
                      <a:pt x="427" y="135"/>
                      <a:pt x="421" y="136"/>
                      <a:pt x="416" y="136"/>
                    </a:cubicBezTo>
                    <a:cubicBezTo>
                      <a:pt x="404" y="136"/>
                      <a:pt x="394" y="136"/>
                      <a:pt x="387" y="142"/>
                    </a:cubicBezTo>
                    <a:cubicBezTo>
                      <a:pt x="384" y="144"/>
                      <a:pt x="383" y="147"/>
                      <a:pt x="382" y="151"/>
                    </a:cubicBezTo>
                    <a:cubicBezTo>
                      <a:pt x="380" y="156"/>
                      <a:pt x="378" y="162"/>
                      <a:pt x="371" y="166"/>
                    </a:cubicBezTo>
                    <a:cubicBezTo>
                      <a:pt x="368" y="162"/>
                      <a:pt x="368" y="162"/>
                      <a:pt x="368" y="162"/>
                    </a:cubicBezTo>
                    <a:cubicBezTo>
                      <a:pt x="373" y="158"/>
                      <a:pt x="375" y="154"/>
                      <a:pt x="377" y="149"/>
                    </a:cubicBezTo>
                    <a:cubicBezTo>
                      <a:pt x="378" y="145"/>
                      <a:pt x="380" y="141"/>
                      <a:pt x="384" y="138"/>
                    </a:cubicBezTo>
                    <a:cubicBezTo>
                      <a:pt x="392" y="131"/>
                      <a:pt x="403" y="130"/>
                      <a:pt x="416" y="130"/>
                    </a:cubicBezTo>
                    <a:cubicBezTo>
                      <a:pt x="421" y="130"/>
                      <a:pt x="427" y="130"/>
                      <a:pt x="433" y="129"/>
                    </a:cubicBezTo>
                    <a:cubicBezTo>
                      <a:pt x="435" y="127"/>
                      <a:pt x="438" y="124"/>
                      <a:pt x="440" y="121"/>
                    </a:cubicBezTo>
                    <a:cubicBezTo>
                      <a:pt x="443" y="117"/>
                      <a:pt x="446" y="111"/>
                      <a:pt x="453" y="109"/>
                    </a:cubicBezTo>
                    <a:cubicBezTo>
                      <a:pt x="463" y="105"/>
                      <a:pt x="475" y="107"/>
                      <a:pt x="487" y="110"/>
                    </a:cubicBezTo>
                    <a:cubicBezTo>
                      <a:pt x="493" y="111"/>
                      <a:pt x="500" y="113"/>
                      <a:pt x="506" y="113"/>
                    </a:cubicBezTo>
                    <a:cubicBezTo>
                      <a:pt x="507" y="113"/>
                      <a:pt x="507" y="113"/>
                      <a:pt x="507" y="113"/>
                    </a:cubicBezTo>
                    <a:cubicBezTo>
                      <a:pt x="508" y="114"/>
                      <a:pt x="508" y="114"/>
                      <a:pt x="508" y="114"/>
                    </a:cubicBezTo>
                    <a:cubicBezTo>
                      <a:pt x="509" y="116"/>
                      <a:pt x="510" y="117"/>
                      <a:pt x="511" y="118"/>
                    </a:cubicBezTo>
                    <a:cubicBezTo>
                      <a:pt x="514" y="123"/>
                      <a:pt x="517" y="128"/>
                      <a:pt x="523" y="129"/>
                    </a:cubicBezTo>
                    <a:cubicBezTo>
                      <a:pt x="523" y="128"/>
                      <a:pt x="523" y="128"/>
                      <a:pt x="523" y="127"/>
                    </a:cubicBezTo>
                    <a:cubicBezTo>
                      <a:pt x="523" y="117"/>
                      <a:pt x="523" y="106"/>
                      <a:pt x="534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46" y="110"/>
                      <a:pt x="562" y="109"/>
                      <a:pt x="578" y="109"/>
                    </a:cubicBezTo>
                    <a:cubicBezTo>
                      <a:pt x="583" y="109"/>
                      <a:pt x="589" y="109"/>
                      <a:pt x="594" y="109"/>
                    </a:cubicBezTo>
                    <a:cubicBezTo>
                      <a:pt x="591" y="102"/>
                      <a:pt x="585" y="98"/>
                      <a:pt x="579" y="94"/>
                    </a:cubicBezTo>
                    <a:cubicBezTo>
                      <a:pt x="574" y="91"/>
                      <a:pt x="568" y="87"/>
                      <a:pt x="564" y="81"/>
                    </a:cubicBezTo>
                    <a:cubicBezTo>
                      <a:pt x="563" y="80"/>
                      <a:pt x="563" y="80"/>
                      <a:pt x="563" y="80"/>
                    </a:cubicBezTo>
                    <a:cubicBezTo>
                      <a:pt x="564" y="80"/>
                      <a:pt x="564" y="80"/>
                      <a:pt x="564" y="80"/>
                    </a:cubicBezTo>
                    <a:cubicBezTo>
                      <a:pt x="564" y="66"/>
                      <a:pt x="560" y="57"/>
                      <a:pt x="551" y="55"/>
                    </a:cubicBezTo>
                    <a:cubicBezTo>
                      <a:pt x="550" y="56"/>
                      <a:pt x="549" y="57"/>
                      <a:pt x="547" y="58"/>
                    </a:cubicBezTo>
                    <a:cubicBezTo>
                      <a:pt x="544" y="61"/>
                      <a:pt x="541" y="65"/>
                      <a:pt x="535" y="66"/>
                    </a:cubicBezTo>
                    <a:cubicBezTo>
                      <a:pt x="532" y="67"/>
                      <a:pt x="532" y="67"/>
                      <a:pt x="532" y="67"/>
                    </a:cubicBezTo>
                    <a:cubicBezTo>
                      <a:pt x="532" y="65"/>
                      <a:pt x="532" y="65"/>
                      <a:pt x="532" y="65"/>
                    </a:cubicBezTo>
                    <a:cubicBezTo>
                      <a:pt x="529" y="59"/>
                      <a:pt x="525" y="59"/>
                      <a:pt x="514" y="61"/>
                    </a:cubicBezTo>
                    <a:cubicBezTo>
                      <a:pt x="507" y="63"/>
                      <a:pt x="498" y="64"/>
                      <a:pt x="489" y="62"/>
                    </a:cubicBezTo>
                    <a:cubicBezTo>
                      <a:pt x="488" y="62"/>
                      <a:pt x="488" y="62"/>
                      <a:pt x="488" y="62"/>
                    </a:cubicBezTo>
                    <a:cubicBezTo>
                      <a:pt x="487" y="60"/>
                      <a:pt x="487" y="60"/>
                      <a:pt x="487" y="60"/>
                    </a:cubicBezTo>
                    <a:cubicBezTo>
                      <a:pt x="484" y="49"/>
                      <a:pt x="482" y="38"/>
                      <a:pt x="483" y="26"/>
                    </a:cubicBezTo>
                    <a:cubicBezTo>
                      <a:pt x="474" y="25"/>
                      <a:pt x="467" y="29"/>
                      <a:pt x="460" y="34"/>
                    </a:cubicBezTo>
                    <a:cubicBezTo>
                      <a:pt x="454" y="37"/>
                      <a:pt x="449" y="40"/>
                      <a:pt x="442" y="42"/>
                    </a:cubicBezTo>
                    <a:cubicBezTo>
                      <a:pt x="432" y="45"/>
                      <a:pt x="424" y="45"/>
                      <a:pt x="417" y="45"/>
                    </a:cubicBezTo>
                    <a:cubicBezTo>
                      <a:pt x="412" y="45"/>
                      <a:pt x="407" y="45"/>
                      <a:pt x="402" y="46"/>
                    </a:cubicBezTo>
                    <a:cubicBezTo>
                      <a:pt x="387" y="50"/>
                      <a:pt x="385" y="52"/>
                      <a:pt x="381" y="56"/>
                    </a:cubicBezTo>
                    <a:cubicBezTo>
                      <a:pt x="379" y="58"/>
                      <a:pt x="378" y="60"/>
                      <a:pt x="375" y="62"/>
                    </a:cubicBezTo>
                    <a:cubicBezTo>
                      <a:pt x="372" y="64"/>
                      <a:pt x="368" y="66"/>
                      <a:pt x="364" y="67"/>
                    </a:cubicBezTo>
                    <a:cubicBezTo>
                      <a:pt x="362" y="68"/>
                      <a:pt x="360" y="69"/>
                      <a:pt x="359" y="70"/>
                    </a:cubicBezTo>
                    <a:cubicBezTo>
                      <a:pt x="358" y="70"/>
                      <a:pt x="357" y="73"/>
                      <a:pt x="357" y="75"/>
                    </a:cubicBezTo>
                    <a:cubicBezTo>
                      <a:pt x="355" y="80"/>
                      <a:pt x="352" y="88"/>
                      <a:pt x="341" y="86"/>
                    </a:cubicBezTo>
                    <a:cubicBezTo>
                      <a:pt x="315" y="80"/>
                      <a:pt x="304" y="79"/>
                      <a:pt x="273" y="82"/>
                    </a:cubicBezTo>
                    <a:cubicBezTo>
                      <a:pt x="271" y="83"/>
                      <a:pt x="271" y="83"/>
                      <a:pt x="271" y="83"/>
                    </a:cubicBezTo>
                    <a:cubicBezTo>
                      <a:pt x="270" y="81"/>
                      <a:pt x="270" y="81"/>
                      <a:pt x="270" y="81"/>
                    </a:cubicBezTo>
                    <a:cubicBezTo>
                      <a:pt x="260" y="63"/>
                      <a:pt x="240" y="32"/>
                      <a:pt x="213" y="34"/>
                    </a:cubicBezTo>
                    <a:cubicBezTo>
                      <a:pt x="208" y="35"/>
                      <a:pt x="205" y="37"/>
                      <a:pt x="202" y="41"/>
                    </a:cubicBezTo>
                    <a:cubicBezTo>
                      <a:pt x="197" y="45"/>
                      <a:pt x="192" y="49"/>
                      <a:pt x="183" y="46"/>
                    </a:cubicBezTo>
                    <a:cubicBezTo>
                      <a:pt x="184" y="42"/>
                      <a:pt x="184" y="42"/>
                      <a:pt x="184" y="42"/>
                    </a:cubicBezTo>
                    <a:cubicBezTo>
                      <a:pt x="183" y="43"/>
                      <a:pt x="183" y="45"/>
                      <a:pt x="182" y="48"/>
                    </a:cubicBezTo>
                    <a:cubicBezTo>
                      <a:pt x="182" y="51"/>
                      <a:pt x="181" y="55"/>
                      <a:pt x="179" y="57"/>
                    </a:cubicBezTo>
                    <a:cubicBezTo>
                      <a:pt x="177" y="58"/>
                      <a:pt x="175" y="59"/>
                      <a:pt x="172" y="58"/>
                    </a:cubicBezTo>
                    <a:cubicBezTo>
                      <a:pt x="170" y="58"/>
                      <a:pt x="170" y="58"/>
                      <a:pt x="170" y="58"/>
                    </a:cubicBezTo>
                    <a:cubicBezTo>
                      <a:pt x="170" y="56"/>
                      <a:pt x="170" y="56"/>
                      <a:pt x="170" y="56"/>
                    </a:cubicBezTo>
                    <a:cubicBezTo>
                      <a:pt x="169" y="52"/>
                      <a:pt x="168" y="47"/>
                      <a:pt x="167" y="43"/>
                    </a:cubicBezTo>
                    <a:cubicBezTo>
                      <a:pt x="164" y="25"/>
                      <a:pt x="162" y="9"/>
                      <a:pt x="146" y="6"/>
                    </a:cubicBezTo>
                    <a:cubicBezTo>
                      <a:pt x="143" y="9"/>
                      <a:pt x="141" y="13"/>
                      <a:pt x="138" y="16"/>
                    </a:cubicBezTo>
                    <a:cubicBezTo>
                      <a:pt x="134" y="21"/>
                      <a:pt x="130" y="27"/>
                      <a:pt x="127" y="33"/>
                    </a:cubicBezTo>
                    <a:cubicBezTo>
                      <a:pt x="126" y="34"/>
                      <a:pt x="126" y="34"/>
                      <a:pt x="126" y="34"/>
                    </a:cubicBezTo>
                    <a:cubicBezTo>
                      <a:pt x="125" y="34"/>
                      <a:pt x="125" y="34"/>
                      <a:pt x="125" y="34"/>
                    </a:cubicBezTo>
                    <a:cubicBezTo>
                      <a:pt x="115" y="36"/>
                      <a:pt x="108" y="41"/>
                      <a:pt x="101" y="46"/>
                    </a:cubicBezTo>
                    <a:cubicBezTo>
                      <a:pt x="90" y="54"/>
                      <a:pt x="79" y="62"/>
                      <a:pt x="56" y="58"/>
                    </a:cubicBezTo>
                    <a:cubicBezTo>
                      <a:pt x="51" y="61"/>
                      <a:pt x="48" y="65"/>
                      <a:pt x="45" y="70"/>
                    </a:cubicBezTo>
                    <a:cubicBezTo>
                      <a:pt x="41" y="74"/>
                      <a:pt x="38" y="79"/>
                      <a:pt x="33" y="82"/>
                    </a:cubicBezTo>
                    <a:cubicBezTo>
                      <a:pt x="30" y="84"/>
                      <a:pt x="25" y="86"/>
                      <a:pt x="21" y="87"/>
                    </a:cubicBezTo>
                    <a:cubicBezTo>
                      <a:pt x="15" y="89"/>
                      <a:pt x="10" y="90"/>
                      <a:pt x="8" y="94"/>
                    </a:cubicBezTo>
                    <a:cubicBezTo>
                      <a:pt x="20" y="96"/>
                      <a:pt x="28" y="104"/>
                      <a:pt x="30" y="118"/>
                    </a:cubicBezTo>
                    <a:cubicBezTo>
                      <a:pt x="46" y="121"/>
                      <a:pt x="63" y="124"/>
                      <a:pt x="79" y="127"/>
                    </a:cubicBezTo>
                    <a:cubicBezTo>
                      <a:pt x="99" y="130"/>
                      <a:pt x="118" y="133"/>
                      <a:pt x="133" y="137"/>
                    </a:cubicBezTo>
                    <a:cubicBezTo>
                      <a:pt x="134" y="138"/>
                      <a:pt x="135" y="139"/>
                      <a:pt x="138" y="142"/>
                    </a:cubicBezTo>
                    <a:cubicBezTo>
                      <a:pt x="139" y="143"/>
                      <a:pt x="140" y="145"/>
                      <a:pt x="141" y="145"/>
                    </a:cubicBezTo>
                    <a:cubicBezTo>
                      <a:pt x="151" y="149"/>
                      <a:pt x="160" y="147"/>
                      <a:pt x="168" y="146"/>
                    </a:cubicBezTo>
                    <a:cubicBezTo>
                      <a:pt x="172" y="146"/>
                      <a:pt x="177" y="145"/>
                      <a:pt x="181" y="145"/>
                    </a:cubicBezTo>
                    <a:cubicBezTo>
                      <a:pt x="186" y="146"/>
                      <a:pt x="191" y="148"/>
                      <a:pt x="196" y="150"/>
                    </a:cubicBezTo>
                    <a:cubicBezTo>
                      <a:pt x="203" y="153"/>
                      <a:pt x="209" y="156"/>
                      <a:pt x="215" y="154"/>
                    </a:cubicBezTo>
                    <a:cubicBezTo>
                      <a:pt x="217" y="153"/>
                      <a:pt x="217" y="153"/>
                      <a:pt x="217" y="153"/>
                    </a:cubicBezTo>
                    <a:cubicBezTo>
                      <a:pt x="219" y="154"/>
                      <a:pt x="219" y="154"/>
                      <a:pt x="219" y="154"/>
                    </a:cubicBezTo>
                    <a:cubicBezTo>
                      <a:pt x="223" y="160"/>
                      <a:pt x="224" y="166"/>
                      <a:pt x="224" y="173"/>
                    </a:cubicBezTo>
                    <a:cubicBezTo>
                      <a:pt x="234" y="173"/>
                      <a:pt x="242" y="175"/>
                      <a:pt x="247" y="180"/>
                    </a:cubicBezTo>
                    <a:cubicBezTo>
                      <a:pt x="255" y="188"/>
                      <a:pt x="255" y="201"/>
                      <a:pt x="255" y="213"/>
                    </a:cubicBezTo>
                    <a:cubicBezTo>
                      <a:pt x="255" y="217"/>
                      <a:pt x="254" y="222"/>
                      <a:pt x="255" y="226"/>
                    </a:cubicBezTo>
                    <a:cubicBezTo>
                      <a:pt x="259" y="224"/>
                      <a:pt x="266" y="225"/>
                      <a:pt x="270" y="227"/>
                    </a:cubicBezTo>
                    <a:cubicBezTo>
                      <a:pt x="272" y="229"/>
                      <a:pt x="272" y="231"/>
                      <a:pt x="271" y="234"/>
                    </a:cubicBezTo>
                    <a:cubicBezTo>
                      <a:pt x="271" y="234"/>
                      <a:pt x="271" y="236"/>
                      <a:pt x="270" y="238"/>
                    </a:cubicBezTo>
                    <a:cubicBezTo>
                      <a:pt x="268" y="243"/>
                      <a:pt x="266" y="251"/>
                      <a:pt x="269" y="255"/>
                    </a:cubicBezTo>
                    <a:cubicBezTo>
                      <a:pt x="269" y="256"/>
                      <a:pt x="270" y="257"/>
                      <a:pt x="271" y="257"/>
                    </a:cubicBezTo>
                    <a:cubicBezTo>
                      <a:pt x="275" y="249"/>
                      <a:pt x="279" y="240"/>
                      <a:pt x="282" y="231"/>
                    </a:cubicBezTo>
                    <a:cubicBezTo>
                      <a:pt x="289" y="215"/>
                      <a:pt x="296" y="197"/>
                      <a:pt x="303" y="187"/>
                    </a:cubicBezTo>
                    <a:cubicBezTo>
                      <a:pt x="305" y="182"/>
                      <a:pt x="307" y="177"/>
                      <a:pt x="309" y="172"/>
                    </a:cubicBezTo>
                    <a:cubicBezTo>
                      <a:pt x="312" y="163"/>
                      <a:pt x="315" y="154"/>
                      <a:pt x="324" y="150"/>
                    </a:cubicBezTo>
                    <a:cubicBezTo>
                      <a:pt x="328" y="148"/>
                      <a:pt x="328" y="148"/>
                      <a:pt x="328" y="148"/>
                    </a:cubicBezTo>
                    <a:cubicBezTo>
                      <a:pt x="328" y="169"/>
                      <a:pt x="328" y="169"/>
                      <a:pt x="328" y="169"/>
                    </a:cubicBezTo>
                    <a:cubicBezTo>
                      <a:pt x="333" y="168"/>
                      <a:pt x="335" y="165"/>
                      <a:pt x="338" y="160"/>
                    </a:cubicBezTo>
                    <a:cubicBezTo>
                      <a:pt x="342" y="154"/>
                      <a:pt x="348" y="147"/>
                      <a:pt x="362" y="149"/>
                    </a:cubicBezTo>
                    <a:cubicBezTo>
                      <a:pt x="364" y="150"/>
                      <a:pt x="364" y="150"/>
                      <a:pt x="364" y="150"/>
                    </a:cubicBezTo>
                    <a:cubicBezTo>
                      <a:pt x="364" y="152"/>
                      <a:pt x="364" y="152"/>
                      <a:pt x="364" y="152"/>
                    </a:cubicBezTo>
                    <a:cubicBezTo>
                      <a:pt x="364" y="153"/>
                      <a:pt x="364" y="154"/>
                      <a:pt x="365" y="155"/>
                    </a:cubicBezTo>
                    <a:cubicBezTo>
                      <a:pt x="366" y="156"/>
                      <a:pt x="367" y="157"/>
                      <a:pt x="368" y="159"/>
                    </a:cubicBezTo>
                    <a:cubicBezTo>
                      <a:pt x="363" y="161"/>
                      <a:pt x="363" y="161"/>
                      <a:pt x="363" y="161"/>
                    </a:cubicBezTo>
                    <a:cubicBezTo>
                      <a:pt x="362" y="160"/>
                      <a:pt x="362" y="159"/>
                      <a:pt x="361" y="159"/>
                    </a:cubicBezTo>
                    <a:cubicBezTo>
                      <a:pt x="360" y="158"/>
                      <a:pt x="359" y="156"/>
                      <a:pt x="359" y="154"/>
                    </a:cubicBezTo>
                    <a:cubicBezTo>
                      <a:pt x="350" y="153"/>
                      <a:pt x="347" y="158"/>
                      <a:pt x="343" y="163"/>
                    </a:cubicBezTo>
                    <a:cubicBezTo>
                      <a:pt x="339" y="169"/>
                      <a:pt x="335" y="175"/>
                      <a:pt x="325" y="175"/>
                    </a:cubicBezTo>
                    <a:cubicBezTo>
                      <a:pt x="322" y="175"/>
                      <a:pt x="322" y="175"/>
                      <a:pt x="322" y="175"/>
                    </a:cubicBezTo>
                    <a:cubicBezTo>
                      <a:pt x="322" y="157"/>
                      <a:pt x="322" y="157"/>
                      <a:pt x="322" y="157"/>
                    </a:cubicBezTo>
                    <a:cubicBezTo>
                      <a:pt x="318" y="161"/>
                      <a:pt x="316" y="168"/>
                      <a:pt x="314" y="174"/>
                    </a:cubicBezTo>
                    <a:cubicBezTo>
                      <a:pt x="312" y="179"/>
                      <a:pt x="310" y="185"/>
                      <a:pt x="307" y="190"/>
                    </a:cubicBezTo>
                    <a:cubicBezTo>
                      <a:pt x="301" y="200"/>
                      <a:pt x="294" y="217"/>
                      <a:pt x="287" y="233"/>
                    </a:cubicBezTo>
                    <a:cubicBezTo>
                      <a:pt x="283" y="243"/>
                      <a:pt x="279" y="253"/>
                      <a:pt x="275" y="262"/>
                    </a:cubicBezTo>
                    <a:lnTo>
                      <a:pt x="274" y="26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7" name="Freeform 233">
                <a:extLst>
                  <a:ext uri="{FF2B5EF4-FFF2-40B4-BE49-F238E27FC236}">
                    <a16:creationId xmlns:a16="http://schemas.microsoft.com/office/drawing/2014/main" id="{09AD9855-0CC6-4318-A74F-AB027F2D651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8" y="1726"/>
                <a:ext cx="251" cy="345"/>
              </a:xfrm>
              <a:custGeom>
                <a:avLst/>
                <a:gdLst>
                  <a:gd name="T0" fmla="*/ 65 w 406"/>
                  <a:gd name="T1" fmla="*/ 112 h 557"/>
                  <a:gd name="T2" fmla="*/ 65 w 406"/>
                  <a:gd name="T3" fmla="*/ 140 h 557"/>
                  <a:gd name="T4" fmla="*/ 77 w 406"/>
                  <a:gd name="T5" fmla="*/ 136 h 557"/>
                  <a:gd name="T6" fmla="*/ 81 w 406"/>
                  <a:gd name="T7" fmla="*/ 140 h 557"/>
                  <a:gd name="T8" fmla="*/ 93 w 406"/>
                  <a:gd name="T9" fmla="*/ 116 h 557"/>
                  <a:gd name="T10" fmla="*/ 89 w 406"/>
                  <a:gd name="T11" fmla="*/ 83 h 557"/>
                  <a:gd name="T12" fmla="*/ 121 w 406"/>
                  <a:gd name="T13" fmla="*/ 59 h 557"/>
                  <a:gd name="T14" fmla="*/ 109 w 406"/>
                  <a:gd name="T15" fmla="*/ 35 h 557"/>
                  <a:gd name="T16" fmla="*/ 133 w 406"/>
                  <a:gd name="T17" fmla="*/ 3 h 557"/>
                  <a:gd name="T18" fmla="*/ 157 w 406"/>
                  <a:gd name="T19" fmla="*/ 15 h 557"/>
                  <a:gd name="T20" fmla="*/ 197 w 406"/>
                  <a:gd name="T21" fmla="*/ 31 h 557"/>
                  <a:gd name="T22" fmla="*/ 278 w 406"/>
                  <a:gd name="T23" fmla="*/ 67 h 557"/>
                  <a:gd name="T24" fmla="*/ 266 w 406"/>
                  <a:gd name="T25" fmla="*/ 87 h 557"/>
                  <a:gd name="T26" fmla="*/ 286 w 406"/>
                  <a:gd name="T27" fmla="*/ 112 h 557"/>
                  <a:gd name="T28" fmla="*/ 274 w 406"/>
                  <a:gd name="T29" fmla="*/ 184 h 557"/>
                  <a:gd name="T30" fmla="*/ 270 w 406"/>
                  <a:gd name="T31" fmla="*/ 216 h 557"/>
                  <a:gd name="T32" fmla="*/ 246 w 406"/>
                  <a:gd name="T33" fmla="*/ 228 h 557"/>
                  <a:gd name="T34" fmla="*/ 274 w 406"/>
                  <a:gd name="T35" fmla="*/ 280 h 557"/>
                  <a:gd name="T36" fmla="*/ 302 w 406"/>
                  <a:gd name="T37" fmla="*/ 228 h 557"/>
                  <a:gd name="T38" fmla="*/ 346 w 406"/>
                  <a:gd name="T39" fmla="*/ 208 h 557"/>
                  <a:gd name="T40" fmla="*/ 406 w 406"/>
                  <a:gd name="T41" fmla="*/ 337 h 557"/>
                  <a:gd name="T42" fmla="*/ 402 w 406"/>
                  <a:gd name="T43" fmla="*/ 389 h 557"/>
                  <a:gd name="T44" fmla="*/ 386 w 406"/>
                  <a:gd name="T45" fmla="*/ 381 h 557"/>
                  <a:gd name="T46" fmla="*/ 370 w 406"/>
                  <a:gd name="T47" fmla="*/ 425 h 557"/>
                  <a:gd name="T48" fmla="*/ 350 w 406"/>
                  <a:gd name="T49" fmla="*/ 441 h 557"/>
                  <a:gd name="T50" fmla="*/ 330 w 406"/>
                  <a:gd name="T51" fmla="*/ 518 h 557"/>
                  <a:gd name="T52" fmla="*/ 209 w 406"/>
                  <a:gd name="T53" fmla="*/ 538 h 557"/>
                  <a:gd name="T54" fmla="*/ 173 w 406"/>
                  <a:gd name="T55" fmla="*/ 534 h 557"/>
                  <a:gd name="T56" fmla="*/ 61 w 406"/>
                  <a:gd name="T57" fmla="*/ 550 h 557"/>
                  <a:gd name="T58" fmla="*/ 16 w 406"/>
                  <a:gd name="T59" fmla="*/ 554 h 557"/>
                  <a:gd name="T60" fmla="*/ 16 w 406"/>
                  <a:gd name="T61" fmla="*/ 546 h 557"/>
                  <a:gd name="T62" fmla="*/ 33 w 406"/>
                  <a:gd name="T63" fmla="*/ 505 h 557"/>
                  <a:gd name="T64" fmla="*/ 49 w 406"/>
                  <a:gd name="T65" fmla="*/ 417 h 557"/>
                  <a:gd name="T66" fmla="*/ 37 w 406"/>
                  <a:gd name="T67" fmla="*/ 353 h 557"/>
                  <a:gd name="T68" fmla="*/ 12 w 406"/>
                  <a:gd name="T69" fmla="*/ 321 h 557"/>
                  <a:gd name="T70" fmla="*/ 4 w 406"/>
                  <a:gd name="T71" fmla="*/ 309 h 557"/>
                  <a:gd name="T72" fmla="*/ 12 w 406"/>
                  <a:gd name="T73" fmla="*/ 284 h 557"/>
                  <a:gd name="T74" fmla="*/ 0 w 406"/>
                  <a:gd name="T75" fmla="*/ 252 h 557"/>
                  <a:gd name="T76" fmla="*/ 21 w 406"/>
                  <a:gd name="T77" fmla="*/ 184 h 557"/>
                  <a:gd name="T78" fmla="*/ 16 w 406"/>
                  <a:gd name="T79" fmla="*/ 168 h 557"/>
                  <a:gd name="T80" fmla="*/ 29 w 406"/>
                  <a:gd name="T81" fmla="*/ 136 h 557"/>
                  <a:gd name="T82" fmla="*/ 61 w 406"/>
                  <a:gd name="T83" fmla="*/ 108 h 5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406" h="557">
                    <a:moveTo>
                      <a:pt x="65" y="112"/>
                    </a:moveTo>
                    <a:cubicBezTo>
                      <a:pt x="65" y="121"/>
                      <a:pt x="65" y="130"/>
                      <a:pt x="65" y="140"/>
                    </a:cubicBezTo>
                    <a:cubicBezTo>
                      <a:pt x="67" y="152"/>
                      <a:pt x="70" y="134"/>
                      <a:pt x="77" y="136"/>
                    </a:cubicBezTo>
                    <a:cubicBezTo>
                      <a:pt x="77" y="136"/>
                      <a:pt x="78" y="142"/>
                      <a:pt x="81" y="140"/>
                    </a:cubicBezTo>
                    <a:cubicBezTo>
                      <a:pt x="87" y="135"/>
                      <a:pt x="92" y="125"/>
                      <a:pt x="93" y="116"/>
                    </a:cubicBezTo>
                    <a:cubicBezTo>
                      <a:pt x="94" y="106"/>
                      <a:pt x="86" y="93"/>
                      <a:pt x="89" y="83"/>
                    </a:cubicBezTo>
                    <a:cubicBezTo>
                      <a:pt x="94" y="68"/>
                      <a:pt x="102" y="60"/>
                      <a:pt x="121" y="59"/>
                    </a:cubicBezTo>
                    <a:cubicBezTo>
                      <a:pt x="126" y="42"/>
                      <a:pt x="105" y="51"/>
                      <a:pt x="109" y="35"/>
                    </a:cubicBezTo>
                    <a:cubicBezTo>
                      <a:pt x="111" y="18"/>
                      <a:pt x="125" y="14"/>
                      <a:pt x="133" y="3"/>
                    </a:cubicBezTo>
                    <a:cubicBezTo>
                      <a:pt x="143" y="0"/>
                      <a:pt x="146" y="12"/>
                      <a:pt x="157" y="15"/>
                    </a:cubicBezTo>
                    <a:cubicBezTo>
                      <a:pt x="173" y="19"/>
                      <a:pt x="194" y="12"/>
                      <a:pt x="197" y="31"/>
                    </a:cubicBezTo>
                    <a:cubicBezTo>
                      <a:pt x="233" y="34"/>
                      <a:pt x="261" y="45"/>
                      <a:pt x="278" y="67"/>
                    </a:cubicBezTo>
                    <a:cubicBezTo>
                      <a:pt x="278" y="79"/>
                      <a:pt x="266" y="77"/>
                      <a:pt x="266" y="87"/>
                    </a:cubicBezTo>
                    <a:cubicBezTo>
                      <a:pt x="269" y="99"/>
                      <a:pt x="280" y="102"/>
                      <a:pt x="286" y="112"/>
                    </a:cubicBezTo>
                    <a:cubicBezTo>
                      <a:pt x="287" y="137"/>
                      <a:pt x="299" y="172"/>
                      <a:pt x="274" y="184"/>
                    </a:cubicBezTo>
                    <a:cubicBezTo>
                      <a:pt x="277" y="199"/>
                      <a:pt x="269" y="203"/>
                      <a:pt x="270" y="216"/>
                    </a:cubicBezTo>
                    <a:cubicBezTo>
                      <a:pt x="262" y="220"/>
                      <a:pt x="254" y="224"/>
                      <a:pt x="246" y="228"/>
                    </a:cubicBezTo>
                    <a:cubicBezTo>
                      <a:pt x="242" y="261"/>
                      <a:pt x="247" y="276"/>
                      <a:pt x="274" y="280"/>
                    </a:cubicBezTo>
                    <a:cubicBezTo>
                      <a:pt x="283" y="263"/>
                      <a:pt x="303" y="256"/>
                      <a:pt x="302" y="228"/>
                    </a:cubicBezTo>
                    <a:cubicBezTo>
                      <a:pt x="321" y="225"/>
                      <a:pt x="324" y="207"/>
                      <a:pt x="346" y="208"/>
                    </a:cubicBezTo>
                    <a:cubicBezTo>
                      <a:pt x="382" y="236"/>
                      <a:pt x="376" y="304"/>
                      <a:pt x="406" y="337"/>
                    </a:cubicBezTo>
                    <a:cubicBezTo>
                      <a:pt x="399" y="347"/>
                      <a:pt x="404" y="372"/>
                      <a:pt x="402" y="389"/>
                    </a:cubicBezTo>
                    <a:cubicBezTo>
                      <a:pt x="389" y="394"/>
                      <a:pt x="399" y="376"/>
                      <a:pt x="386" y="381"/>
                    </a:cubicBezTo>
                    <a:cubicBezTo>
                      <a:pt x="374" y="389"/>
                      <a:pt x="368" y="402"/>
                      <a:pt x="370" y="425"/>
                    </a:cubicBezTo>
                    <a:cubicBezTo>
                      <a:pt x="362" y="429"/>
                      <a:pt x="356" y="435"/>
                      <a:pt x="350" y="441"/>
                    </a:cubicBezTo>
                    <a:cubicBezTo>
                      <a:pt x="357" y="480"/>
                      <a:pt x="331" y="487"/>
                      <a:pt x="330" y="518"/>
                    </a:cubicBezTo>
                    <a:cubicBezTo>
                      <a:pt x="290" y="520"/>
                      <a:pt x="251" y="536"/>
                      <a:pt x="209" y="538"/>
                    </a:cubicBezTo>
                    <a:cubicBezTo>
                      <a:pt x="198" y="538"/>
                      <a:pt x="185" y="534"/>
                      <a:pt x="173" y="534"/>
                    </a:cubicBezTo>
                    <a:cubicBezTo>
                      <a:pt x="139" y="534"/>
                      <a:pt x="98" y="545"/>
                      <a:pt x="61" y="550"/>
                    </a:cubicBezTo>
                    <a:cubicBezTo>
                      <a:pt x="47" y="551"/>
                      <a:pt x="31" y="549"/>
                      <a:pt x="16" y="554"/>
                    </a:cubicBezTo>
                    <a:cubicBezTo>
                      <a:pt x="3" y="557"/>
                      <a:pt x="10" y="546"/>
                      <a:pt x="16" y="546"/>
                    </a:cubicBezTo>
                    <a:cubicBezTo>
                      <a:pt x="23" y="534"/>
                      <a:pt x="25" y="525"/>
                      <a:pt x="33" y="505"/>
                    </a:cubicBezTo>
                    <a:cubicBezTo>
                      <a:pt x="40" y="486"/>
                      <a:pt x="51" y="453"/>
                      <a:pt x="49" y="417"/>
                    </a:cubicBezTo>
                    <a:cubicBezTo>
                      <a:pt x="47" y="392"/>
                      <a:pt x="33" y="373"/>
                      <a:pt x="37" y="353"/>
                    </a:cubicBezTo>
                    <a:cubicBezTo>
                      <a:pt x="21" y="347"/>
                      <a:pt x="21" y="337"/>
                      <a:pt x="12" y="321"/>
                    </a:cubicBezTo>
                    <a:cubicBezTo>
                      <a:pt x="11" y="317"/>
                      <a:pt x="5" y="314"/>
                      <a:pt x="4" y="309"/>
                    </a:cubicBezTo>
                    <a:cubicBezTo>
                      <a:pt x="3" y="299"/>
                      <a:pt x="12" y="295"/>
                      <a:pt x="12" y="284"/>
                    </a:cubicBezTo>
                    <a:cubicBezTo>
                      <a:pt x="13" y="272"/>
                      <a:pt x="8" y="262"/>
                      <a:pt x="0" y="252"/>
                    </a:cubicBezTo>
                    <a:cubicBezTo>
                      <a:pt x="6" y="233"/>
                      <a:pt x="24" y="218"/>
                      <a:pt x="21" y="184"/>
                    </a:cubicBezTo>
                    <a:cubicBezTo>
                      <a:pt x="20" y="177"/>
                      <a:pt x="16" y="171"/>
                      <a:pt x="16" y="168"/>
                    </a:cubicBezTo>
                    <a:cubicBezTo>
                      <a:pt x="19" y="154"/>
                      <a:pt x="34" y="149"/>
                      <a:pt x="29" y="136"/>
                    </a:cubicBezTo>
                    <a:cubicBezTo>
                      <a:pt x="42" y="129"/>
                      <a:pt x="54" y="121"/>
                      <a:pt x="61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8" name="Freeform 234">
                <a:extLst>
                  <a:ext uri="{FF2B5EF4-FFF2-40B4-BE49-F238E27FC236}">
                    <a16:creationId xmlns:a16="http://schemas.microsoft.com/office/drawing/2014/main" id="{E12C5CAF-67E7-4535-9B29-2845B32913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6" y="1725"/>
                <a:ext cx="256" cy="346"/>
              </a:xfrm>
              <a:custGeom>
                <a:avLst/>
                <a:gdLst>
                  <a:gd name="T0" fmla="*/ 18 w 413"/>
                  <a:gd name="T1" fmla="*/ 545 h 559"/>
                  <a:gd name="T2" fmla="*/ 42 w 413"/>
                  <a:gd name="T3" fmla="*/ 390 h 559"/>
                  <a:gd name="T4" fmla="*/ 10 w 413"/>
                  <a:gd name="T5" fmla="*/ 320 h 559"/>
                  <a:gd name="T6" fmla="*/ 1 w 413"/>
                  <a:gd name="T7" fmla="*/ 256 h 559"/>
                  <a:gd name="T8" fmla="*/ 21 w 413"/>
                  <a:gd name="T9" fmla="*/ 186 h 559"/>
                  <a:gd name="T10" fmla="*/ 29 w 413"/>
                  <a:gd name="T11" fmla="*/ 139 h 559"/>
                  <a:gd name="T12" fmla="*/ 66 w 413"/>
                  <a:gd name="T13" fmla="*/ 111 h 559"/>
                  <a:gd name="T14" fmla="*/ 24 w 413"/>
                  <a:gd name="T15" fmla="*/ 176 h 559"/>
                  <a:gd name="T16" fmla="*/ 18 w 413"/>
                  <a:gd name="T17" fmla="*/ 287 h 559"/>
                  <a:gd name="T18" fmla="*/ 18 w 413"/>
                  <a:gd name="T19" fmla="*/ 321 h 559"/>
                  <a:gd name="T20" fmla="*/ 42 w 413"/>
                  <a:gd name="T21" fmla="*/ 355 h 559"/>
                  <a:gd name="T22" fmla="*/ 33 w 413"/>
                  <a:gd name="T23" fmla="*/ 523 h 559"/>
                  <a:gd name="T24" fmla="*/ 15 w 413"/>
                  <a:gd name="T25" fmla="*/ 553 h 559"/>
                  <a:gd name="T26" fmla="*/ 107 w 413"/>
                  <a:gd name="T27" fmla="*/ 542 h 559"/>
                  <a:gd name="T28" fmla="*/ 275 w 413"/>
                  <a:gd name="T29" fmla="*/ 527 h 559"/>
                  <a:gd name="T30" fmla="*/ 350 w 413"/>
                  <a:gd name="T31" fmla="*/ 442 h 559"/>
                  <a:gd name="T32" fmla="*/ 396 w 413"/>
                  <a:gd name="T33" fmla="*/ 380 h 559"/>
                  <a:gd name="T34" fmla="*/ 403 w 413"/>
                  <a:gd name="T35" fmla="*/ 371 h 559"/>
                  <a:gd name="T36" fmla="*/ 326 w 413"/>
                  <a:gd name="T37" fmla="*/ 222 h 559"/>
                  <a:gd name="T38" fmla="*/ 278 w 413"/>
                  <a:gd name="T39" fmla="*/ 285 h 559"/>
                  <a:gd name="T40" fmla="*/ 247 w 413"/>
                  <a:gd name="T41" fmla="*/ 228 h 559"/>
                  <a:gd name="T42" fmla="*/ 274 w 413"/>
                  <a:gd name="T43" fmla="*/ 186 h 559"/>
                  <a:gd name="T44" fmla="*/ 286 w 413"/>
                  <a:gd name="T45" fmla="*/ 114 h 559"/>
                  <a:gd name="T46" fmla="*/ 273 w 413"/>
                  <a:gd name="T47" fmla="*/ 78 h 559"/>
                  <a:gd name="T48" fmla="*/ 198 w 413"/>
                  <a:gd name="T49" fmla="*/ 34 h 559"/>
                  <a:gd name="T50" fmla="*/ 138 w 413"/>
                  <a:gd name="T51" fmla="*/ 7 h 559"/>
                  <a:gd name="T52" fmla="*/ 127 w 413"/>
                  <a:gd name="T53" fmla="*/ 62 h 559"/>
                  <a:gd name="T54" fmla="*/ 96 w 413"/>
                  <a:gd name="T55" fmla="*/ 103 h 559"/>
                  <a:gd name="T56" fmla="*/ 78 w 413"/>
                  <a:gd name="T57" fmla="*/ 141 h 559"/>
                  <a:gd name="T58" fmla="*/ 65 w 413"/>
                  <a:gd name="T59" fmla="*/ 114 h 559"/>
                  <a:gd name="T60" fmla="*/ 82 w 413"/>
                  <a:gd name="T61" fmla="*/ 135 h 559"/>
                  <a:gd name="T62" fmla="*/ 91 w 413"/>
                  <a:gd name="T63" fmla="*/ 104 h 559"/>
                  <a:gd name="T64" fmla="*/ 109 w 413"/>
                  <a:gd name="T65" fmla="*/ 37 h 559"/>
                  <a:gd name="T66" fmla="*/ 135 w 413"/>
                  <a:gd name="T67" fmla="*/ 2 h 559"/>
                  <a:gd name="T68" fmla="*/ 203 w 413"/>
                  <a:gd name="T69" fmla="*/ 31 h 559"/>
                  <a:gd name="T70" fmla="*/ 276 w 413"/>
                  <a:gd name="T71" fmla="*/ 82 h 559"/>
                  <a:gd name="T72" fmla="*/ 292 w 413"/>
                  <a:gd name="T73" fmla="*/ 113 h 559"/>
                  <a:gd name="T74" fmla="*/ 278 w 413"/>
                  <a:gd name="T75" fmla="*/ 205 h 559"/>
                  <a:gd name="T76" fmla="*/ 262 w 413"/>
                  <a:gd name="T77" fmla="*/ 227 h 559"/>
                  <a:gd name="T78" fmla="*/ 302 w 413"/>
                  <a:gd name="T79" fmla="*/ 230 h 559"/>
                  <a:gd name="T80" fmla="*/ 349 w 413"/>
                  <a:gd name="T81" fmla="*/ 207 h 559"/>
                  <a:gd name="T82" fmla="*/ 411 w 413"/>
                  <a:gd name="T83" fmla="*/ 337 h 559"/>
                  <a:gd name="T84" fmla="*/ 408 w 413"/>
                  <a:gd name="T85" fmla="*/ 391 h 559"/>
                  <a:gd name="T86" fmla="*/ 395 w 413"/>
                  <a:gd name="T87" fmla="*/ 388 h 559"/>
                  <a:gd name="T88" fmla="*/ 376 w 413"/>
                  <a:gd name="T89" fmla="*/ 429 h 559"/>
                  <a:gd name="T90" fmla="*/ 336 w 413"/>
                  <a:gd name="T91" fmla="*/ 520 h 559"/>
                  <a:gd name="T92" fmla="*/ 213 w 413"/>
                  <a:gd name="T93" fmla="*/ 542 h 559"/>
                  <a:gd name="T94" fmla="*/ 64 w 413"/>
                  <a:gd name="T95" fmla="*/ 554 h 55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413" h="559">
                    <a:moveTo>
                      <a:pt x="16" y="559"/>
                    </a:moveTo>
                    <a:cubicBezTo>
                      <a:pt x="13" y="559"/>
                      <a:pt x="11" y="558"/>
                      <a:pt x="10" y="557"/>
                    </a:cubicBezTo>
                    <a:cubicBezTo>
                      <a:pt x="9" y="555"/>
                      <a:pt x="9" y="553"/>
                      <a:pt x="10" y="551"/>
                    </a:cubicBezTo>
                    <a:cubicBezTo>
                      <a:pt x="11" y="549"/>
                      <a:pt x="14" y="546"/>
                      <a:pt x="18" y="545"/>
                    </a:cubicBezTo>
                    <a:cubicBezTo>
                      <a:pt x="22" y="538"/>
                      <a:pt x="24" y="531"/>
                      <a:pt x="28" y="521"/>
                    </a:cubicBezTo>
                    <a:cubicBezTo>
                      <a:pt x="29" y="517"/>
                      <a:pt x="31" y="512"/>
                      <a:pt x="33" y="507"/>
                    </a:cubicBezTo>
                    <a:cubicBezTo>
                      <a:pt x="42" y="483"/>
                      <a:pt x="51" y="452"/>
                      <a:pt x="49" y="419"/>
                    </a:cubicBezTo>
                    <a:cubicBezTo>
                      <a:pt x="48" y="409"/>
                      <a:pt x="45" y="399"/>
                      <a:pt x="42" y="390"/>
                    </a:cubicBezTo>
                    <a:cubicBezTo>
                      <a:pt x="39" y="379"/>
                      <a:pt x="35" y="368"/>
                      <a:pt x="37" y="357"/>
                    </a:cubicBezTo>
                    <a:cubicBezTo>
                      <a:pt x="25" y="352"/>
                      <a:pt x="22" y="344"/>
                      <a:pt x="17" y="334"/>
                    </a:cubicBezTo>
                    <a:cubicBezTo>
                      <a:pt x="16" y="331"/>
                      <a:pt x="15" y="327"/>
                      <a:pt x="13" y="324"/>
                    </a:cubicBezTo>
                    <a:cubicBezTo>
                      <a:pt x="12" y="323"/>
                      <a:pt x="11" y="321"/>
                      <a:pt x="10" y="320"/>
                    </a:cubicBezTo>
                    <a:cubicBezTo>
                      <a:pt x="8" y="318"/>
                      <a:pt x="5" y="315"/>
                      <a:pt x="5" y="311"/>
                    </a:cubicBezTo>
                    <a:cubicBezTo>
                      <a:pt x="4" y="305"/>
                      <a:pt x="6" y="301"/>
                      <a:pt x="9" y="297"/>
                    </a:cubicBezTo>
                    <a:cubicBezTo>
                      <a:pt x="11" y="294"/>
                      <a:pt x="12" y="291"/>
                      <a:pt x="13" y="286"/>
                    </a:cubicBezTo>
                    <a:cubicBezTo>
                      <a:pt x="14" y="274"/>
                      <a:pt x="8" y="264"/>
                      <a:pt x="1" y="256"/>
                    </a:cubicBezTo>
                    <a:cubicBezTo>
                      <a:pt x="0" y="255"/>
                      <a:pt x="0" y="255"/>
                      <a:pt x="0" y="255"/>
                    </a:cubicBezTo>
                    <a:cubicBezTo>
                      <a:pt x="1" y="253"/>
                      <a:pt x="1" y="253"/>
                      <a:pt x="1" y="253"/>
                    </a:cubicBezTo>
                    <a:cubicBezTo>
                      <a:pt x="3" y="247"/>
                      <a:pt x="6" y="242"/>
                      <a:pt x="9" y="236"/>
                    </a:cubicBezTo>
                    <a:cubicBezTo>
                      <a:pt x="16" y="222"/>
                      <a:pt x="23" y="209"/>
                      <a:pt x="21" y="186"/>
                    </a:cubicBezTo>
                    <a:cubicBezTo>
                      <a:pt x="20" y="183"/>
                      <a:pt x="19" y="180"/>
                      <a:pt x="18" y="178"/>
                    </a:cubicBezTo>
                    <a:cubicBezTo>
                      <a:pt x="17" y="175"/>
                      <a:pt x="16" y="172"/>
                      <a:pt x="17" y="169"/>
                    </a:cubicBezTo>
                    <a:cubicBezTo>
                      <a:pt x="18" y="163"/>
                      <a:pt x="21" y="159"/>
                      <a:pt x="25" y="154"/>
                    </a:cubicBezTo>
                    <a:cubicBezTo>
                      <a:pt x="29" y="148"/>
                      <a:pt x="32" y="145"/>
                      <a:pt x="29" y="139"/>
                    </a:cubicBezTo>
                    <a:cubicBezTo>
                      <a:pt x="28" y="136"/>
                      <a:pt x="28" y="136"/>
                      <a:pt x="28" y="136"/>
                    </a:cubicBezTo>
                    <a:cubicBezTo>
                      <a:pt x="30" y="135"/>
                      <a:pt x="30" y="135"/>
                      <a:pt x="30" y="135"/>
                    </a:cubicBezTo>
                    <a:cubicBezTo>
                      <a:pt x="42" y="130"/>
                      <a:pt x="55" y="122"/>
                      <a:pt x="61" y="108"/>
                    </a:cubicBezTo>
                    <a:cubicBezTo>
                      <a:pt x="66" y="111"/>
                      <a:pt x="66" y="111"/>
                      <a:pt x="66" y="111"/>
                    </a:cubicBezTo>
                    <a:cubicBezTo>
                      <a:pt x="60" y="125"/>
                      <a:pt x="47" y="133"/>
                      <a:pt x="35" y="139"/>
                    </a:cubicBezTo>
                    <a:cubicBezTo>
                      <a:pt x="37" y="147"/>
                      <a:pt x="33" y="153"/>
                      <a:pt x="29" y="158"/>
                    </a:cubicBezTo>
                    <a:cubicBezTo>
                      <a:pt x="26" y="162"/>
                      <a:pt x="23" y="165"/>
                      <a:pt x="22" y="170"/>
                    </a:cubicBezTo>
                    <a:cubicBezTo>
                      <a:pt x="22" y="171"/>
                      <a:pt x="23" y="174"/>
                      <a:pt x="24" y="176"/>
                    </a:cubicBezTo>
                    <a:cubicBezTo>
                      <a:pt x="25" y="179"/>
                      <a:pt x="26" y="182"/>
                      <a:pt x="26" y="186"/>
                    </a:cubicBezTo>
                    <a:cubicBezTo>
                      <a:pt x="29" y="210"/>
                      <a:pt x="21" y="225"/>
                      <a:pt x="14" y="238"/>
                    </a:cubicBezTo>
                    <a:cubicBezTo>
                      <a:pt x="11" y="243"/>
                      <a:pt x="8" y="248"/>
                      <a:pt x="6" y="254"/>
                    </a:cubicBezTo>
                    <a:cubicBezTo>
                      <a:pt x="13" y="262"/>
                      <a:pt x="19" y="273"/>
                      <a:pt x="18" y="287"/>
                    </a:cubicBezTo>
                    <a:cubicBezTo>
                      <a:pt x="18" y="292"/>
                      <a:pt x="15" y="296"/>
                      <a:pt x="13" y="300"/>
                    </a:cubicBezTo>
                    <a:cubicBezTo>
                      <a:pt x="11" y="303"/>
                      <a:pt x="9" y="306"/>
                      <a:pt x="10" y="310"/>
                    </a:cubicBezTo>
                    <a:cubicBezTo>
                      <a:pt x="11" y="313"/>
                      <a:pt x="12" y="314"/>
                      <a:pt x="14" y="316"/>
                    </a:cubicBezTo>
                    <a:cubicBezTo>
                      <a:pt x="16" y="318"/>
                      <a:pt x="17" y="319"/>
                      <a:pt x="18" y="321"/>
                    </a:cubicBezTo>
                    <a:cubicBezTo>
                      <a:pt x="20" y="325"/>
                      <a:pt x="21" y="328"/>
                      <a:pt x="22" y="331"/>
                    </a:cubicBezTo>
                    <a:cubicBezTo>
                      <a:pt x="27" y="342"/>
                      <a:pt x="30" y="348"/>
                      <a:pt x="40" y="352"/>
                    </a:cubicBezTo>
                    <a:cubicBezTo>
                      <a:pt x="43" y="353"/>
                      <a:pt x="43" y="353"/>
                      <a:pt x="43" y="353"/>
                    </a:cubicBezTo>
                    <a:cubicBezTo>
                      <a:pt x="42" y="355"/>
                      <a:pt x="42" y="355"/>
                      <a:pt x="42" y="355"/>
                    </a:cubicBezTo>
                    <a:cubicBezTo>
                      <a:pt x="41" y="366"/>
                      <a:pt x="44" y="377"/>
                      <a:pt x="48" y="388"/>
                    </a:cubicBezTo>
                    <a:cubicBezTo>
                      <a:pt x="51" y="398"/>
                      <a:pt x="54" y="408"/>
                      <a:pt x="54" y="419"/>
                    </a:cubicBezTo>
                    <a:cubicBezTo>
                      <a:pt x="57" y="453"/>
                      <a:pt x="47" y="485"/>
                      <a:pt x="38" y="508"/>
                    </a:cubicBezTo>
                    <a:cubicBezTo>
                      <a:pt x="36" y="514"/>
                      <a:pt x="34" y="519"/>
                      <a:pt x="33" y="523"/>
                    </a:cubicBezTo>
                    <a:cubicBezTo>
                      <a:pt x="29" y="533"/>
                      <a:pt x="27" y="541"/>
                      <a:pt x="22" y="549"/>
                    </a:cubicBezTo>
                    <a:cubicBezTo>
                      <a:pt x="21" y="550"/>
                      <a:pt x="21" y="550"/>
                      <a:pt x="21" y="550"/>
                    </a:cubicBezTo>
                    <a:cubicBezTo>
                      <a:pt x="20" y="550"/>
                      <a:pt x="20" y="550"/>
                      <a:pt x="20" y="550"/>
                    </a:cubicBezTo>
                    <a:cubicBezTo>
                      <a:pt x="18" y="550"/>
                      <a:pt x="16" y="552"/>
                      <a:pt x="15" y="553"/>
                    </a:cubicBezTo>
                    <a:cubicBezTo>
                      <a:pt x="16" y="553"/>
                      <a:pt x="17" y="553"/>
                      <a:pt x="19" y="553"/>
                    </a:cubicBezTo>
                    <a:cubicBezTo>
                      <a:pt x="28" y="550"/>
                      <a:pt x="38" y="550"/>
                      <a:pt x="48" y="550"/>
                    </a:cubicBezTo>
                    <a:cubicBezTo>
                      <a:pt x="53" y="550"/>
                      <a:pt x="58" y="550"/>
                      <a:pt x="63" y="549"/>
                    </a:cubicBezTo>
                    <a:cubicBezTo>
                      <a:pt x="78" y="547"/>
                      <a:pt x="93" y="544"/>
                      <a:pt x="107" y="542"/>
                    </a:cubicBezTo>
                    <a:cubicBezTo>
                      <a:pt x="131" y="538"/>
                      <a:pt x="155" y="533"/>
                      <a:pt x="176" y="533"/>
                    </a:cubicBezTo>
                    <a:cubicBezTo>
                      <a:pt x="182" y="533"/>
                      <a:pt x="188" y="534"/>
                      <a:pt x="194" y="535"/>
                    </a:cubicBezTo>
                    <a:cubicBezTo>
                      <a:pt x="201" y="536"/>
                      <a:pt x="207" y="537"/>
                      <a:pt x="212" y="537"/>
                    </a:cubicBezTo>
                    <a:cubicBezTo>
                      <a:pt x="234" y="536"/>
                      <a:pt x="255" y="531"/>
                      <a:pt x="275" y="527"/>
                    </a:cubicBezTo>
                    <a:cubicBezTo>
                      <a:pt x="293" y="523"/>
                      <a:pt x="312" y="518"/>
                      <a:pt x="330" y="517"/>
                    </a:cubicBezTo>
                    <a:cubicBezTo>
                      <a:pt x="332" y="505"/>
                      <a:pt x="336" y="496"/>
                      <a:pt x="341" y="488"/>
                    </a:cubicBezTo>
                    <a:cubicBezTo>
                      <a:pt x="348" y="476"/>
                      <a:pt x="354" y="465"/>
                      <a:pt x="350" y="444"/>
                    </a:cubicBezTo>
                    <a:cubicBezTo>
                      <a:pt x="350" y="442"/>
                      <a:pt x="350" y="442"/>
                      <a:pt x="350" y="442"/>
                    </a:cubicBezTo>
                    <a:cubicBezTo>
                      <a:pt x="351" y="441"/>
                      <a:pt x="351" y="441"/>
                      <a:pt x="351" y="441"/>
                    </a:cubicBezTo>
                    <a:cubicBezTo>
                      <a:pt x="357" y="436"/>
                      <a:pt x="363" y="430"/>
                      <a:pt x="370" y="426"/>
                    </a:cubicBezTo>
                    <a:cubicBezTo>
                      <a:pt x="368" y="404"/>
                      <a:pt x="374" y="389"/>
                      <a:pt x="388" y="381"/>
                    </a:cubicBezTo>
                    <a:cubicBezTo>
                      <a:pt x="392" y="379"/>
                      <a:pt x="394" y="379"/>
                      <a:pt x="396" y="380"/>
                    </a:cubicBezTo>
                    <a:cubicBezTo>
                      <a:pt x="399" y="381"/>
                      <a:pt x="400" y="384"/>
                      <a:pt x="400" y="386"/>
                    </a:cubicBezTo>
                    <a:cubicBezTo>
                      <a:pt x="400" y="387"/>
                      <a:pt x="401" y="389"/>
                      <a:pt x="401" y="389"/>
                    </a:cubicBezTo>
                    <a:cubicBezTo>
                      <a:pt x="401" y="389"/>
                      <a:pt x="401" y="389"/>
                      <a:pt x="403" y="389"/>
                    </a:cubicBezTo>
                    <a:cubicBezTo>
                      <a:pt x="403" y="383"/>
                      <a:pt x="403" y="377"/>
                      <a:pt x="403" y="371"/>
                    </a:cubicBezTo>
                    <a:cubicBezTo>
                      <a:pt x="402" y="359"/>
                      <a:pt x="402" y="347"/>
                      <a:pt x="406" y="339"/>
                    </a:cubicBezTo>
                    <a:cubicBezTo>
                      <a:pt x="392" y="323"/>
                      <a:pt x="386" y="300"/>
                      <a:pt x="380" y="278"/>
                    </a:cubicBezTo>
                    <a:cubicBezTo>
                      <a:pt x="373" y="253"/>
                      <a:pt x="366" y="227"/>
                      <a:pt x="348" y="213"/>
                    </a:cubicBezTo>
                    <a:cubicBezTo>
                      <a:pt x="338" y="213"/>
                      <a:pt x="332" y="217"/>
                      <a:pt x="326" y="222"/>
                    </a:cubicBezTo>
                    <a:cubicBezTo>
                      <a:pt x="321" y="226"/>
                      <a:pt x="315" y="231"/>
                      <a:pt x="308" y="232"/>
                    </a:cubicBezTo>
                    <a:cubicBezTo>
                      <a:pt x="307" y="250"/>
                      <a:pt x="299" y="260"/>
                      <a:pt x="290" y="269"/>
                    </a:cubicBezTo>
                    <a:cubicBezTo>
                      <a:pt x="286" y="274"/>
                      <a:pt x="282" y="278"/>
                      <a:pt x="279" y="284"/>
                    </a:cubicBezTo>
                    <a:cubicBezTo>
                      <a:pt x="278" y="285"/>
                      <a:pt x="278" y="285"/>
                      <a:pt x="278" y="285"/>
                    </a:cubicBezTo>
                    <a:cubicBezTo>
                      <a:pt x="276" y="285"/>
                      <a:pt x="276" y="285"/>
                      <a:pt x="276" y="285"/>
                    </a:cubicBezTo>
                    <a:cubicBezTo>
                      <a:pt x="246" y="281"/>
                      <a:pt x="242" y="262"/>
                      <a:pt x="246" y="230"/>
                    </a:cubicBezTo>
                    <a:cubicBezTo>
                      <a:pt x="246" y="228"/>
                      <a:pt x="246" y="228"/>
                      <a:pt x="246" y="228"/>
                    </a:cubicBezTo>
                    <a:cubicBezTo>
                      <a:pt x="247" y="228"/>
                      <a:pt x="247" y="228"/>
                      <a:pt x="247" y="228"/>
                    </a:cubicBezTo>
                    <a:cubicBezTo>
                      <a:pt x="252" y="226"/>
                      <a:pt x="255" y="224"/>
                      <a:pt x="259" y="222"/>
                    </a:cubicBezTo>
                    <a:cubicBezTo>
                      <a:pt x="263" y="220"/>
                      <a:pt x="266" y="218"/>
                      <a:pt x="270" y="216"/>
                    </a:cubicBezTo>
                    <a:cubicBezTo>
                      <a:pt x="270" y="211"/>
                      <a:pt x="271" y="207"/>
                      <a:pt x="272" y="203"/>
                    </a:cubicBezTo>
                    <a:cubicBezTo>
                      <a:pt x="274" y="199"/>
                      <a:pt x="276" y="194"/>
                      <a:pt x="274" y="186"/>
                    </a:cubicBezTo>
                    <a:cubicBezTo>
                      <a:pt x="274" y="184"/>
                      <a:pt x="274" y="184"/>
                      <a:pt x="274" y="184"/>
                    </a:cubicBezTo>
                    <a:cubicBezTo>
                      <a:pt x="276" y="183"/>
                      <a:pt x="276" y="183"/>
                      <a:pt x="276" y="183"/>
                    </a:cubicBezTo>
                    <a:cubicBezTo>
                      <a:pt x="294" y="175"/>
                      <a:pt x="291" y="153"/>
                      <a:pt x="288" y="132"/>
                    </a:cubicBezTo>
                    <a:cubicBezTo>
                      <a:pt x="287" y="126"/>
                      <a:pt x="286" y="120"/>
                      <a:pt x="286" y="114"/>
                    </a:cubicBezTo>
                    <a:cubicBezTo>
                      <a:pt x="284" y="111"/>
                      <a:pt x="281" y="109"/>
                      <a:pt x="278" y="106"/>
                    </a:cubicBezTo>
                    <a:cubicBezTo>
                      <a:pt x="273" y="102"/>
                      <a:pt x="268" y="98"/>
                      <a:pt x="266" y="90"/>
                    </a:cubicBezTo>
                    <a:cubicBezTo>
                      <a:pt x="266" y="89"/>
                      <a:pt x="266" y="89"/>
                      <a:pt x="266" y="89"/>
                    </a:cubicBezTo>
                    <a:cubicBezTo>
                      <a:pt x="266" y="83"/>
                      <a:pt x="270" y="80"/>
                      <a:pt x="273" y="78"/>
                    </a:cubicBezTo>
                    <a:cubicBezTo>
                      <a:pt x="276" y="75"/>
                      <a:pt x="278" y="74"/>
                      <a:pt x="278" y="70"/>
                    </a:cubicBezTo>
                    <a:cubicBezTo>
                      <a:pt x="263" y="50"/>
                      <a:pt x="237" y="39"/>
                      <a:pt x="200" y="36"/>
                    </a:cubicBezTo>
                    <a:cubicBezTo>
                      <a:pt x="198" y="36"/>
                      <a:pt x="198" y="36"/>
                      <a:pt x="198" y="36"/>
                    </a:cubicBezTo>
                    <a:cubicBezTo>
                      <a:pt x="198" y="34"/>
                      <a:pt x="198" y="34"/>
                      <a:pt x="198" y="34"/>
                    </a:cubicBezTo>
                    <a:cubicBezTo>
                      <a:pt x="196" y="23"/>
                      <a:pt x="188" y="22"/>
                      <a:pt x="174" y="21"/>
                    </a:cubicBezTo>
                    <a:cubicBezTo>
                      <a:pt x="169" y="21"/>
                      <a:pt x="164" y="21"/>
                      <a:pt x="160" y="20"/>
                    </a:cubicBezTo>
                    <a:cubicBezTo>
                      <a:pt x="154" y="18"/>
                      <a:pt x="150" y="15"/>
                      <a:pt x="147" y="12"/>
                    </a:cubicBezTo>
                    <a:cubicBezTo>
                      <a:pt x="143" y="8"/>
                      <a:pt x="141" y="7"/>
                      <a:pt x="138" y="7"/>
                    </a:cubicBezTo>
                    <a:cubicBezTo>
                      <a:pt x="135" y="11"/>
                      <a:pt x="131" y="14"/>
                      <a:pt x="128" y="17"/>
                    </a:cubicBezTo>
                    <a:cubicBezTo>
                      <a:pt x="122" y="22"/>
                      <a:pt x="116" y="27"/>
                      <a:pt x="115" y="37"/>
                    </a:cubicBezTo>
                    <a:cubicBezTo>
                      <a:pt x="113" y="43"/>
                      <a:pt x="115" y="44"/>
                      <a:pt x="119" y="46"/>
                    </a:cubicBezTo>
                    <a:cubicBezTo>
                      <a:pt x="124" y="48"/>
                      <a:pt x="130" y="51"/>
                      <a:pt x="127" y="62"/>
                    </a:cubicBezTo>
                    <a:cubicBezTo>
                      <a:pt x="126" y="64"/>
                      <a:pt x="126" y="64"/>
                      <a:pt x="126" y="64"/>
                    </a:cubicBezTo>
                    <a:cubicBezTo>
                      <a:pt x="124" y="64"/>
                      <a:pt x="124" y="64"/>
                      <a:pt x="124" y="64"/>
                    </a:cubicBezTo>
                    <a:cubicBezTo>
                      <a:pt x="106" y="64"/>
                      <a:pt x="99" y="72"/>
                      <a:pt x="94" y="86"/>
                    </a:cubicBezTo>
                    <a:cubicBezTo>
                      <a:pt x="93" y="91"/>
                      <a:pt x="95" y="97"/>
                      <a:pt x="96" y="103"/>
                    </a:cubicBezTo>
                    <a:cubicBezTo>
                      <a:pt x="98" y="108"/>
                      <a:pt x="99" y="113"/>
                      <a:pt x="99" y="118"/>
                    </a:cubicBezTo>
                    <a:cubicBezTo>
                      <a:pt x="97" y="128"/>
                      <a:pt x="92" y="139"/>
                      <a:pt x="85" y="144"/>
                    </a:cubicBezTo>
                    <a:cubicBezTo>
                      <a:pt x="84" y="145"/>
                      <a:pt x="82" y="145"/>
                      <a:pt x="81" y="145"/>
                    </a:cubicBezTo>
                    <a:cubicBezTo>
                      <a:pt x="80" y="144"/>
                      <a:pt x="79" y="143"/>
                      <a:pt x="78" y="141"/>
                    </a:cubicBezTo>
                    <a:cubicBezTo>
                      <a:pt x="77" y="142"/>
                      <a:pt x="76" y="143"/>
                      <a:pt x="75" y="145"/>
                    </a:cubicBezTo>
                    <a:cubicBezTo>
                      <a:pt x="73" y="147"/>
                      <a:pt x="71" y="149"/>
                      <a:pt x="69" y="149"/>
                    </a:cubicBezTo>
                    <a:cubicBezTo>
                      <a:pt x="66" y="148"/>
                      <a:pt x="65" y="145"/>
                      <a:pt x="65" y="142"/>
                    </a:cubicBezTo>
                    <a:cubicBezTo>
                      <a:pt x="65" y="114"/>
                      <a:pt x="65" y="114"/>
                      <a:pt x="65" y="114"/>
                    </a:cubicBezTo>
                    <a:cubicBezTo>
                      <a:pt x="70" y="114"/>
                      <a:pt x="70" y="114"/>
                      <a:pt x="70" y="114"/>
                    </a:cubicBezTo>
                    <a:cubicBezTo>
                      <a:pt x="70" y="141"/>
                      <a:pt x="70" y="141"/>
                      <a:pt x="70" y="141"/>
                    </a:cubicBezTo>
                    <a:cubicBezTo>
                      <a:pt x="73" y="138"/>
                      <a:pt x="76" y="134"/>
                      <a:pt x="80" y="135"/>
                    </a:cubicBezTo>
                    <a:cubicBezTo>
                      <a:pt x="82" y="135"/>
                      <a:pt x="82" y="135"/>
                      <a:pt x="82" y="135"/>
                    </a:cubicBezTo>
                    <a:cubicBezTo>
                      <a:pt x="83" y="137"/>
                      <a:pt x="83" y="137"/>
                      <a:pt x="83" y="137"/>
                    </a:cubicBezTo>
                    <a:cubicBezTo>
                      <a:pt x="83" y="138"/>
                      <a:pt x="83" y="138"/>
                      <a:pt x="83" y="139"/>
                    </a:cubicBezTo>
                    <a:cubicBezTo>
                      <a:pt x="88" y="134"/>
                      <a:pt x="92" y="125"/>
                      <a:pt x="93" y="117"/>
                    </a:cubicBezTo>
                    <a:cubicBezTo>
                      <a:pt x="94" y="114"/>
                      <a:pt x="92" y="109"/>
                      <a:pt x="91" y="104"/>
                    </a:cubicBezTo>
                    <a:cubicBezTo>
                      <a:pt x="89" y="97"/>
                      <a:pt x="87" y="90"/>
                      <a:pt x="89" y="84"/>
                    </a:cubicBezTo>
                    <a:cubicBezTo>
                      <a:pt x="95" y="67"/>
                      <a:pt x="105" y="59"/>
                      <a:pt x="122" y="59"/>
                    </a:cubicBezTo>
                    <a:cubicBezTo>
                      <a:pt x="123" y="53"/>
                      <a:pt x="121" y="53"/>
                      <a:pt x="117" y="51"/>
                    </a:cubicBezTo>
                    <a:cubicBezTo>
                      <a:pt x="113" y="49"/>
                      <a:pt x="107" y="46"/>
                      <a:pt x="109" y="37"/>
                    </a:cubicBezTo>
                    <a:cubicBezTo>
                      <a:pt x="110" y="25"/>
                      <a:pt x="118" y="19"/>
                      <a:pt x="125" y="13"/>
                    </a:cubicBezTo>
                    <a:cubicBezTo>
                      <a:pt x="128" y="10"/>
                      <a:pt x="131" y="7"/>
                      <a:pt x="134" y="3"/>
                    </a:cubicBezTo>
                    <a:cubicBezTo>
                      <a:pt x="134" y="3"/>
                      <a:pt x="134" y="3"/>
                      <a:pt x="134" y="3"/>
                    </a:cubicBezTo>
                    <a:cubicBezTo>
                      <a:pt x="135" y="2"/>
                      <a:pt x="135" y="2"/>
                      <a:pt x="135" y="2"/>
                    </a:cubicBezTo>
                    <a:cubicBezTo>
                      <a:pt x="142" y="0"/>
                      <a:pt x="147" y="4"/>
                      <a:pt x="151" y="8"/>
                    </a:cubicBezTo>
                    <a:cubicBezTo>
                      <a:pt x="153" y="11"/>
                      <a:pt x="156" y="13"/>
                      <a:pt x="161" y="14"/>
                    </a:cubicBezTo>
                    <a:cubicBezTo>
                      <a:pt x="165" y="15"/>
                      <a:pt x="170" y="16"/>
                      <a:pt x="174" y="16"/>
                    </a:cubicBezTo>
                    <a:cubicBezTo>
                      <a:pt x="186" y="16"/>
                      <a:pt x="199" y="17"/>
                      <a:pt x="203" y="31"/>
                    </a:cubicBezTo>
                    <a:cubicBezTo>
                      <a:pt x="241" y="34"/>
                      <a:pt x="267" y="46"/>
                      <a:pt x="283" y="68"/>
                    </a:cubicBezTo>
                    <a:cubicBezTo>
                      <a:pt x="283" y="68"/>
                      <a:pt x="283" y="68"/>
                      <a:pt x="283" y="68"/>
                    </a:cubicBezTo>
                    <a:cubicBezTo>
                      <a:pt x="284" y="69"/>
                      <a:pt x="284" y="69"/>
                      <a:pt x="284" y="69"/>
                    </a:cubicBezTo>
                    <a:cubicBezTo>
                      <a:pt x="284" y="76"/>
                      <a:pt x="280" y="80"/>
                      <a:pt x="276" y="82"/>
                    </a:cubicBezTo>
                    <a:cubicBezTo>
                      <a:pt x="273" y="84"/>
                      <a:pt x="272" y="86"/>
                      <a:pt x="271" y="89"/>
                    </a:cubicBezTo>
                    <a:cubicBezTo>
                      <a:pt x="273" y="95"/>
                      <a:pt x="277" y="98"/>
                      <a:pt x="282" y="102"/>
                    </a:cubicBezTo>
                    <a:cubicBezTo>
                      <a:pt x="285" y="105"/>
                      <a:pt x="289" y="108"/>
                      <a:pt x="291" y="112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9"/>
                      <a:pt x="293" y="125"/>
                      <a:pt x="293" y="131"/>
                    </a:cubicBezTo>
                    <a:cubicBezTo>
                      <a:pt x="296" y="153"/>
                      <a:pt x="299" y="177"/>
                      <a:pt x="280" y="187"/>
                    </a:cubicBezTo>
                    <a:cubicBezTo>
                      <a:pt x="281" y="195"/>
                      <a:pt x="279" y="201"/>
                      <a:pt x="278" y="205"/>
                    </a:cubicBezTo>
                    <a:cubicBezTo>
                      <a:pt x="276" y="209"/>
                      <a:pt x="275" y="213"/>
                      <a:pt x="276" y="218"/>
                    </a:cubicBezTo>
                    <a:cubicBezTo>
                      <a:pt x="276" y="220"/>
                      <a:pt x="276" y="220"/>
                      <a:pt x="276" y="220"/>
                    </a:cubicBezTo>
                    <a:cubicBezTo>
                      <a:pt x="274" y="221"/>
                      <a:pt x="274" y="221"/>
                      <a:pt x="274" y="221"/>
                    </a:cubicBezTo>
                    <a:cubicBezTo>
                      <a:pt x="270" y="222"/>
                      <a:pt x="266" y="224"/>
                      <a:pt x="262" y="227"/>
                    </a:cubicBezTo>
                    <a:cubicBezTo>
                      <a:pt x="258" y="228"/>
                      <a:pt x="255" y="230"/>
                      <a:pt x="251" y="232"/>
                    </a:cubicBezTo>
                    <a:cubicBezTo>
                      <a:pt x="248" y="264"/>
                      <a:pt x="253" y="275"/>
                      <a:pt x="275" y="279"/>
                    </a:cubicBezTo>
                    <a:cubicBezTo>
                      <a:pt x="278" y="274"/>
                      <a:pt x="282" y="270"/>
                      <a:pt x="286" y="265"/>
                    </a:cubicBezTo>
                    <a:cubicBezTo>
                      <a:pt x="295" y="256"/>
                      <a:pt x="303" y="247"/>
                      <a:pt x="302" y="230"/>
                    </a:cubicBezTo>
                    <a:cubicBezTo>
                      <a:pt x="302" y="228"/>
                      <a:pt x="302" y="228"/>
                      <a:pt x="302" y="228"/>
                    </a:cubicBezTo>
                    <a:cubicBezTo>
                      <a:pt x="305" y="227"/>
                      <a:pt x="305" y="227"/>
                      <a:pt x="305" y="227"/>
                    </a:cubicBezTo>
                    <a:cubicBezTo>
                      <a:pt x="312" y="226"/>
                      <a:pt x="317" y="222"/>
                      <a:pt x="322" y="218"/>
                    </a:cubicBezTo>
                    <a:cubicBezTo>
                      <a:pt x="328" y="213"/>
                      <a:pt x="336" y="207"/>
                      <a:pt x="349" y="207"/>
                    </a:cubicBezTo>
                    <a:cubicBezTo>
                      <a:pt x="350" y="207"/>
                      <a:pt x="350" y="207"/>
                      <a:pt x="350" y="207"/>
                    </a:cubicBezTo>
                    <a:cubicBezTo>
                      <a:pt x="351" y="208"/>
                      <a:pt x="351" y="208"/>
                      <a:pt x="351" y="208"/>
                    </a:cubicBezTo>
                    <a:cubicBezTo>
                      <a:pt x="370" y="223"/>
                      <a:pt x="378" y="250"/>
                      <a:pt x="385" y="276"/>
                    </a:cubicBezTo>
                    <a:cubicBezTo>
                      <a:pt x="391" y="299"/>
                      <a:pt x="397" y="322"/>
                      <a:pt x="411" y="337"/>
                    </a:cubicBezTo>
                    <a:cubicBezTo>
                      <a:pt x="413" y="338"/>
                      <a:pt x="413" y="338"/>
                      <a:pt x="413" y="338"/>
                    </a:cubicBezTo>
                    <a:cubicBezTo>
                      <a:pt x="412" y="340"/>
                      <a:pt x="412" y="340"/>
                      <a:pt x="412" y="340"/>
                    </a:cubicBezTo>
                    <a:cubicBezTo>
                      <a:pt x="407" y="347"/>
                      <a:pt x="408" y="359"/>
                      <a:pt x="408" y="371"/>
                    </a:cubicBezTo>
                    <a:cubicBezTo>
                      <a:pt x="408" y="378"/>
                      <a:pt x="409" y="385"/>
                      <a:pt x="408" y="391"/>
                    </a:cubicBezTo>
                    <a:cubicBezTo>
                      <a:pt x="408" y="393"/>
                      <a:pt x="408" y="393"/>
                      <a:pt x="408" y="393"/>
                    </a:cubicBezTo>
                    <a:cubicBezTo>
                      <a:pt x="406" y="393"/>
                      <a:pt x="406" y="393"/>
                      <a:pt x="406" y="393"/>
                    </a:cubicBezTo>
                    <a:cubicBezTo>
                      <a:pt x="403" y="395"/>
                      <a:pt x="400" y="395"/>
                      <a:pt x="398" y="394"/>
                    </a:cubicBezTo>
                    <a:cubicBezTo>
                      <a:pt x="396" y="392"/>
                      <a:pt x="395" y="390"/>
                      <a:pt x="395" y="388"/>
                    </a:cubicBezTo>
                    <a:cubicBezTo>
                      <a:pt x="394" y="387"/>
                      <a:pt x="394" y="385"/>
                      <a:pt x="394" y="385"/>
                    </a:cubicBezTo>
                    <a:cubicBezTo>
                      <a:pt x="394" y="385"/>
                      <a:pt x="393" y="384"/>
                      <a:pt x="390" y="385"/>
                    </a:cubicBezTo>
                    <a:cubicBezTo>
                      <a:pt x="378" y="393"/>
                      <a:pt x="374" y="406"/>
                      <a:pt x="376" y="427"/>
                    </a:cubicBezTo>
                    <a:cubicBezTo>
                      <a:pt x="376" y="429"/>
                      <a:pt x="376" y="429"/>
                      <a:pt x="376" y="429"/>
                    </a:cubicBezTo>
                    <a:cubicBezTo>
                      <a:pt x="374" y="430"/>
                      <a:pt x="374" y="430"/>
                      <a:pt x="374" y="430"/>
                    </a:cubicBezTo>
                    <a:cubicBezTo>
                      <a:pt x="367" y="433"/>
                      <a:pt x="361" y="439"/>
                      <a:pt x="356" y="444"/>
                    </a:cubicBezTo>
                    <a:cubicBezTo>
                      <a:pt x="360" y="467"/>
                      <a:pt x="353" y="479"/>
                      <a:pt x="346" y="490"/>
                    </a:cubicBezTo>
                    <a:cubicBezTo>
                      <a:pt x="341" y="499"/>
                      <a:pt x="336" y="507"/>
                      <a:pt x="336" y="520"/>
                    </a:cubicBezTo>
                    <a:cubicBezTo>
                      <a:pt x="336" y="522"/>
                      <a:pt x="336" y="522"/>
                      <a:pt x="336" y="522"/>
                    </a:cubicBezTo>
                    <a:cubicBezTo>
                      <a:pt x="333" y="522"/>
                      <a:pt x="333" y="522"/>
                      <a:pt x="333" y="522"/>
                    </a:cubicBezTo>
                    <a:cubicBezTo>
                      <a:pt x="314" y="524"/>
                      <a:pt x="295" y="528"/>
                      <a:pt x="276" y="532"/>
                    </a:cubicBezTo>
                    <a:cubicBezTo>
                      <a:pt x="256" y="537"/>
                      <a:pt x="234" y="541"/>
                      <a:pt x="213" y="542"/>
                    </a:cubicBezTo>
                    <a:cubicBezTo>
                      <a:pt x="206" y="543"/>
                      <a:pt x="200" y="542"/>
                      <a:pt x="193" y="540"/>
                    </a:cubicBezTo>
                    <a:cubicBezTo>
                      <a:pt x="188" y="539"/>
                      <a:pt x="182" y="538"/>
                      <a:pt x="176" y="538"/>
                    </a:cubicBezTo>
                    <a:cubicBezTo>
                      <a:pt x="155" y="539"/>
                      <a:pt x="131" y="543"/>
                      <a:pt x="108" y="547"/>
                    </a:cubicBezTo>
                    <a:cubicBezTo>
                      <a:pt x="94" y="550"/>
                      <a:pt x="78" y="553"/>
                      <a:pt x="64" y="554"/>
                    </a:cubicBezTo>
                    <a:cubicBezTo>
                      <a:pt x="59" y="555"/>
                      <a:pt x="53" y="555"/>
                      <a:pt x="48" y="555"/>
                    </a:cubicBezTo>
                    <a:cubicBezTo>
                      <a:pt x="39" y="555"/>
                      <a:pt x="29" y="555"/>
                      <a:pt x="20" y="558"/>
                    </a:cubicBezTo>
                    <a:cubicBezTo>
                      <a:pt x="19" y="559"/>
                      <a:pt x="17" y="559"/>
                      <a:pt x="16" y="55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9" name="Freeform 235">
                <a:extLst>
                  <a:ext uri="{FF2B5EF4-FFF2-40B4-BE49-F238E27FC236}">
                    <a16:creationId xmlns:a16="http://schemas.microsoft.com/office/drawing/2014/main" id="{86EC4478-13DC-4D43-A034-A92A0E8B5E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53" y="1571"/>
                <a:ext cx="42" cy="32"/>
              </a:xfrm>
              <a:custGeom>
                <a:avLst/>
                <a:gdLst>
                  <a:gd name="T0" fmla="*/ 0 w 68"/>
                  <a:gd name="T1" fmla="*/ 45 h 52"/>
                  <a:gd name="T2" fmla="*/ 44 w 68"/>
                  <a:gd name="T3" fmla="*/ 33 h 52"/>
                  <a:gd name="T4" fmla="*/ 68 w 68"/>
                  <a:gd name="T5" fmla="*/ 7 h 52"/>
                  <a:gd name="T6" fmla="*/ 42 w 68"/>
                  <a:gd name="T7" fmla="*/ 27 h 52"/>
                  <a:gd name="T8" fmla="*/ 0 w 68"/>
                  <a:gd name="T9" fmla="*/ 45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8" h="52">
                    <a:moveTo>
                      <a:pt x="0" y="45"/>
                    </a:moveTo>
                    <a:cubicBezTo>
                      <a:pt x="0" y="52"/>
                      <a:pt x="38" y="35"/>
                      <a:pt x="44" y="33"/>
                    </a:cubicBezTo>
                    <a:cubicBezTo>
                      <a:pt x="50" y="31"/>
                      <a:pt x="68" y="13"/>
                      <a:pt x="68" y="7"/>
                    </a:cubicBezTo>
                    <a:cubicBezTo>
                      <a:pt x="68" y="0"/>
                      <a:pt x="48" y="22"/>
                      <a:pt x="42" y="27"/>
                    </a:cubicBezTo>
                    <a:cubicBezTo>
                      <a:pt x="36" y="31"/>
                      <a:pt x="0" y="38"/>
                      <a:pt x="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0" name="Freeform 236">
                <a:extLst>
                  <a:ext uri="{FF2B5EF4-FFF2-40B4-BE49-F238E27FC236}">
                    <a16:creationId xmlns:a16="http://schemas.microsoft.com/office/drawing/2014/main" id="{BCB27348-3260-4BE2-8CDF-BAD7D8792933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951" y="1573"/>
                <a:ext cx="46" cy="29"/>
              </a:xfrm>
              <a:custGeom>
                <a:avLst/>
                <a:gdLst>
                  <a:gd name="T0" fmla="*/ 6 w 74"/>
                  <a:gd name="T1" fmla="*/ 47 h 47"/>
                  <a:gd name="T2" fmla="*/ 6 w 74"/>
                  <a:gd name="T3" fmla="*/ 47 h 47"/>
                  <a:gd name="T4" fmla="*/ 0 w 74"/>
                  <a:gd name="T5" fmla="*/ 42 h 47"/>
                  <a:gd name="T6" fmla="*/ 28 w 74"/>
                  <a:gd name="T7" fmla="*/ 27 h 47"/>
                  <a:gd name="T8" fmla="*/ 43 w 74"/>
                  <a:gd name="T9" fmla="*/ 22 h 47"/>
                  <a:gd name="T10" fmla="*/ 51 w 74"/>
                  <a:gd name="T11" fmla="*/ 14 h 47"/>
                  <a:gd name="T12" fmla="*/ 70 w 74"/>
                  <a:gd name="T13" fmla="*/ 0 h 47"/>
                  <a:gd name="T14" fmla="*/ 74 w 74"/>
                  <a:gd name="T15" fmla="*/ 4 h 47"/>
                  <a:gd name="T16" fmla="*/ 48 w 74"/>
                  <a:gd name="T17" fmla="*/ 33 h 47"/>
                  <a:gd name="T18" fmla="*/ 38 w 74"/>
                  <a:gd name="T19" fmla="*/ 36 h 47"/>
                  <a:gd name="T20" fmla="*/ 6 w 74"/>
                  <a:gd name="T21" fmla="*/ 47 h 47"/>
                  <a:gd name="T22" fmla="*/ 66 w 74"/>
                  <a:gd name="T23" fmla="*/ 8 h 47"/>
                  <a:gd name="T24" fmla="*/ 55 w 74"/>
                  <a:gd name="T25" fmla="*/ 18 h 47"/>
                  <a:gd name="T26" fmla="*/ 47 w 74"/>
                  <a:gd name="T27" fmla="*/ 26 h 47"/>
                  <a:gd name="T28" fmla="*/ 30 w 74"/>
                  <a:gd name="T29" fmla="*/ 32 h 47"/>
                  <a:gd name="T30" fmla="*/ 7 w 74"/>
                  <a:gd name="T31" fmla="*/ 41 h 47"/>
                  <a:gd name="T32" fmla="*/ 36 w 74"/>
                  <a:gd name="T33" fmla="*/ 31 h 47"/>
                  <a:gd name="T34" fmla="*/ 46 w 74"/>
                  <a:gd name="T35" fmla="*/ 27 h 47"/>
                  <a:gd name="T36" fmla="*/ 66 w 74"/>
                  <a:gd name="T37" fmla="*/ 8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74" h="47">
                    <a:moveTo>
                      <a:pt x="6" y="47"/>
                    </a:moveTo>
                    <a:cubicBezTo>
                      <a:pt x="6" y="47"/>
                      <a:pt x="6" y="47"/>
                      <a:pt x="6" y="47"/>
                    </a:cubicBezTo>
                    <a:cubicBezTo>
                      <a:pt x="0" y="47"/>
                      <a:pt x="0" y="43"/>
                      <a:pt x="0" y="42"/>
                    </a:cubicBezTo>
                    <a:cubicBezTo>
                      <a:pt x="0" y="36"/>
                      <a:pt x="11" y="32"/>
                      <a:pt x="28" y="27"/>
                    </a:cubicBezTo>
                    <a:cubicBezTo>
                      <a:pt x="34" y="25"/>
                      <a:pt x="41" y="23"/>
                      <a:pt x="43" y="22"/>
                    </a:cubicBezTo>
                    <a:cubicBezTo>
                      <a:pt x="45" y="20"/>
                      <a:pt x="48" y="17"/>
                      <a:pt x="51" y="14"/>
                    </a:cubicBezTo>
                    <a:cubicBezTo>
                      <a:pt x="63" y="4"/>
                      <a:pt x="67" y="0"/>
                      <a:pt x="70" y="0"/>
                    </a:cubicBezTo>
                    <a:cubicBezTo>
                      <a:pt x="72" y="0"/>
                      <a:pt x="74" y="1"/>
                      <a:pt x="74" y="4"/>
                    </a:cubicBezTo>
                    <a:cubicBezTo>
                      <a:pt x="74" y="12"/>
                      <a:pt x="54" y="31"/>
                      <a:pt x="48" y="33"/>
                    </a:cubicBezTo>
                    <a:cubicBezTo>
                      <a:pt x="46" y="33"/>
                      <a:pt x="42" y="35"/>
                      <a:pt x="38" y="36"/>
                    </a:cubicBezTo>
                    <a:cubicBezTo>
                      <a:pt x="27" y="41"/>
                      <a:pt x="12" y="47"/>
                      <a:pt x="6" y="47"/>
                    </a:cubicBezTo>
                    <a:close/>
                    <a:moveTo>
                      <a:pt x="66" y="8"/>
                    </a:moveTo>
                    <a:cubicBezTo>
                      <a:pt x="63" y="11"/>
                      <a:pt x="58" y="15"/>
                      <a:pt x="55" y="18"/>
                    </a:cubicBezTo>
                    <a:cubicBezTo>
                      <a:pt x="52" y="22"/>
                      <a:pt x="49" y="25"/>
                      <a:pt x="47" y="26"/>
                    </a:cubicBezTo>
                    <a:cubicBezTo>
                      <a:pt x="44" y="28"/>
                      <a:pt x="39" y="30"/>
                      <a:pt x="30" y="32"/>
                    </a:cubicBezTo>
                    <a:cubicBezTo>
                      <a:pt x="23" y="34"/>
                      <a:pt x="10" y="38"/>
                      <a:pt x="7" y="41"/>
                    </a:cubicBezTo>
                    <a:cubicBezTo>
                      <a:pt x="13" y="41"/>
                      <a:pt x="27" y="35"/>
                      <a:pt x="36" y="31"/>
                    </a:cubicBezTo>
                    <a:cubicBezTo>
                      <a:pt x="41" y="29"/>
                      <a:pt x="45" y="28"/>
                      <a:pt x="46" y="27"/>
                    </a:cubicBezTo>
                    <a:cubicBezTo>
                      <a:pt x="51" y="26"/>
                      <a:pt x="62" y="15"/>
                      <a:pt x="66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1" name="Freeform 237">
                <a:extLst>
                  <a:ext uri="{FF2B5EF4-FFF2-40B4-BE49-F238E27FC236}">
                    <a16:creationId xmlns:a16="http://schemas.microsoft.com/office/drawing/2014/main" id="{ED8BDD5D-B661-4EB3-BFCB-40B019D296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1" y="2059"/>
                <a:ext cx="202" cy="341"/>
              </a:xfrm>
              <a:custGeom>
                <a:avLst/>
                <a:gdLst>
                  <a:gd name="T0" fmla="*/ 104 w 326"/>
                  <a:gd name="T1" fmla="*/ 530 h 550"/>
                  <a:gd name="T2" fmla="*/ 91 w 326"/>
                  <a:gd name="T3" fmla="*/ 538 h 550"/>
                  <a:gd name="T4" fmla="*/ 75 w 326"/>
                  <a:gd name="T5" fmla="*/ 530 h 550"/>
                  <a:gd name="T6" fmla="*/ 47 w 326"/>
                  <a:gd name="T7" fmla="*/ 534 h 550"/>
                  <a:gd name="T8" fmla="*/ 47 w 326"/>
                  <a:gd name="T9" fmla="*/ 546 h 550"/>
                  <a:gd name="T10" fmla="*/ 43 w 326"/>
                  <a:gd name="T11" fmla="*/ 538 h 550"/>
                  <a:gd name="T12" fmla="*/ 7 w 326"/>
                  <a:gd name="T13" fmla="*/ 542 h 550"/>
                  <a:gd name="T14" fmla="*/ 11 w 326"/>
                  <a:gd name="T15" fmla="*/ 498 h 550"/>
                  <a:gd name="T16" fmla="*/ 27 w 326"/>
                  <a:gd name="T17" fmla="*/ 494 h 550"/>
                  <a:gd name="T18" fmla="*/ 47 w 326"/>
                  <a:gd name="T19" fmla="*/ 434 h 550"/>
                  <a:gd name="T20" fmla="*/ 55 w 326"/>
                  <a:gd name="T21" fmla="*/ 438 h 550"/>
                  <a:gd name="T22" fmla="*/ 47 w 326"/>
                  <a:gd name="T23" fmla="*/ 402 h 550"/>
                  <a:gd name="T24" fmla="*/ 39 w 326"/>
                  <a:gd name="T25" fmla="*/ 390 h 550"/>
                  <a:gd name="T26" fmla="*/ 31 w 326"/>
                  <a:gd name="T27" fmla="*/ 382 h 550"/>
                  <a:gd name="T28" fmla="*/ 43 w 326"/>
                  <a:gd name="T29" fmla="*/ 349 h 550"/>
                  <a:gd name="T30" fmla="*/ 11 w 326"/>
                  <a:gd name="T31" fmla="*/ 40 h 550"/>
                  <a:gd name="T32" fmla="*/ 31 w 326"/>
                  <a:gd name="T33" fmla="*/ 44 h 550"/>
                  <a:gd name="T34" fmla="*/ 27 w 326"/>
                  <a:gd name="T35" fmla="*/ 52 h 550"/>
                  <a:gd name="T36" fmla="*/ 51 w 326"/>
                  <a:gd name="T37" fmla="*/ 40 h 550"/>
                  <a:gd name="T38" fmla="*/ 71 w 326"/>
                  <a:gd name="T39" fmla="*/ 24 h 550"/>
                  <a:gd name="T40" fmla="*/ 79 w 326"/>
                  <a:gd name="T41" fmla="*/ 28 h 550"/>
                  <a:gd name="T42" fmla="*/ 79 w 326"/>
                  <a:gd name="T43" fmla="*/ 24 h 550"/>
                  <a:gd name="T44" fmla="*/ 180 w 326"/>
                  <a:gd name="T45" fmla="*/ 12 h 550"/>
                  <a:gd name="T46" fmla="*/ 268 w 326"/>
                  <a:gd name="T47" fmla="*/ 0 h 550"/>
                  <a:gd name="T48" fmla="*/ 268 w 326"/>
                  <a:gd name="T49" fmla="*/ 12 h 550"/>
                  <a:gd name="T50" fmla="*/ 276 w 326"/>
                  <a:gd name="T51" fmla="*/ 24 h 550"/>
                  <a:gd name="T52" fmla="*/ 276 w 326"/>
                  <a:gd name="T53" fmla="*/ 48 h 550"/>
                  <a:gd name="T54" fmla="*/ 292 w 326"/>
                  <a:gd name="T55" fmla="*/ 156 h 550"/>
                  <a:gd name="T56" fmla="*/ 301 w 326"/>
                  <a:gd name="T57" fmla="*/ 253 h 550"/>
                  <a:gd name="T58" fmla="*/ 313 w 326"/>
                  <a:gd name="T59" fmla="*/ 333 h 550"/>
                  <a:gd name="T60" fmla="*/ 313 w 326"/>
                  <a:gd name="T61" fmla="*/ 365 h 550"/>
                  <a:gd name="T62" fmla="*/ 305 w 326"/>
                  <a:gd name="T63" fmla="*/ 373 h 550"/>
                  <a:gd name="T64" fmla="*/ 321 w 326"/>
                  <a:gd name="T65" fmla="*/ 382 h 550"/>
                  <a:gd name="T66" fmla="*/ 305 w 326"/>
                  <a:gd name="T67" fmla="*/ 386 h 550"/>
                  <a:gd name="T68" fmla="*/ 301 w 326"/>
                  <a:gd name="T69" fmla="*/ 398 h 550"/>
                  <a:gd name="T70" fmla="*/ 292 w 326"/>
                  <a:gd name="T71" fmla="*/ 394 h 550"/>
                  <a:gd name="T72" fmla="*/ 288 w 326"/>
                  <a:gd name="T73" fmla="*/ 406 h 550"/>
                  <a:gd name="T74" fmla="*/ 280 w 326"/>
                  <a:gd name="T75" fmla="*/ 398 h 550"/>
                  <a:gd name="T76" fmla="*/ 264 w 326"/>
                  <a:gd name="T77" fmla="*/ 398 h 550"/>
                  <a:gd name="T78" fmla="*/ 260 w 326"/>
                  <a:gd name="T79" fmla="*/ 434 h 550"/>
                  <a:gd name="T80" fmla="*/ 224 w 326"/>
                  <a:gd name="T81" fmla="*/ 466 h 550"/>
                  <a:gd name="T82" fmla="*/ 216 w 326"/>
                  <a:gd name="T83" fmla="*/ 506 h 550"/>
                  <a:gd name="T84" fmla="*/ 200 w 326"/>
                  <a:gd name="T85" fmla="*/ 498 h 550"/>
                  <a:gd name="T86" fmla="*/ 188 w 326"/>
                  <a:gd name="T87" fmla="*/ 506 h 550"/>
                  <a:gd name="T88" fmla="*/ 172 w 326"/>
                  <a:gd name="T89" fmla="*/ 486 h 550"/>
                  <a:gd name="T90" fmla="*/ 172 w 326"/>
                  <a:gd name="T91" fmla="*/ 494 h 550"/>
                  <a:gd name="T92" fmla="*/ 160 w 326"/>
                  <a:gd name="T93" fmla="*/ 502 h 550"/>
                  <a:gd name="T94" fmla="*/ 156 w 326"/>
                  <a:gd name="T95" fmla="*/ 522 h 550"/>
                  <a:gd name="T96" fmla="*/ 152 w 326"/>
                  <a:gd name="T97" fmla="*/ 526 h 550"/>
                  <a:gd name="T98" fmla="*/ 132 w 326"/>
                  <a:gd name="T99" fmla="*/ 518 h 550"/>
                  <a:gd name="T100" fmla="*/ 112 w 326"/>
                  <a:gd name="T101" fmla="*/ 522 h 550"/>
                  <a:gd name="T102" fmla="*/ 108 w 326"/>
                  <a:gd name="T103" fmla="*/ 530 h 5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326" h="550">
                    <a:moveTo>
                      <a:pt x="104" y="530"/>
                    </a:moveTo>
                    <a:cubicBezTo>
                      <a:pt x="98" y="531"/>
                      <a:pt x="97" y="538"/>
                      <a:pt x="91" y="538"/>
                    </a:cubicBezTo>
                    <a:cubicBezTo>
                      <a:pt x="83" y="538"/>
                      <a:pt x="81" y="531"/>
                      <a:pt x="75" y="530"/>
                    </a:cubicBezTo>
                    <a:cubicBezTo>
                      <a:pt x="69" y="529"/>
                      <a:pt x="48" y="534"/>
                      <a:pt x="47" y="534"/>
                    </a:cubicBezTo>
                    <a:cubicBezTo>
                      <a:pt x="46" y="535"/>
                      <a:pt x="48" y="546"/>
                      <a:pt x="47" y="546"/>
                    </a:cubicBezTo>
                    <a:cubicBezTo>
                      <a:pt x="42" y="547"/>
                      <a:pt x="46" y="540"/>
                      <a:pt x="43" y="538"/>
                    </a:cubicBezTo>
                    <a:cubicBezTo>
                      <a:pt x="37" y="534"/>
                      <a:pt x="16" y="550"/>
                      <a:pt x="7" y="542"/>
                    </a:cubicBezTo>
                    <a:cubicBezTo>
                      <a:pt x="5" y="524"/>
                      <a:pt x="14" y="517"/>
                      <a:pt x="11" y="498"/>
                    </a:cubicBezTo>
                    <a:cubicBezTo>
                      <a:pt x="19" y="496"/>
                      <a:pt x="19" y="486"/>
                      <a:pt x="27" y="494"/>
                    </a:cubicBezTo>
                    <a:cubicBezTo>
                      <a:pt x="21" y="476"/>
                      <a:pt x="45" y="456"/>
                      <a:pt x="47" y="434"/>
                    </a:cubicBezTo>
                    <a:cubicBezTo>
                      <a:pt x="51" y="435"/>
                      <a:pt x="51" y="438"/>
                      <a:pt x="55" y="438"/>
                    </a:cubicBezTo>
                    <a:cubicBezTo>
                      <a:pt x="50" y="431"/>
                      <a:pt x="51" y="413"/>
                      <a:pt x="47" y="402"/>
                    </a:cubicBezTo>
                    <a:cubicBezTo>
                      <a:pt x="47" y="400"/>
                      <a:pt x="38" y="391"/>
                      <a:pt x="39" y="390"/>
                    </a:cubicBezTo>
                    <a:cubicBezTo>
                      <a:pt x="47" y="383"/>
                      <a:pt x="33" y="390"/>
                      <a:pt x="31" y="382"/>
                    </a:cubicBezTo>
                    <a:cubicBezTo>
                      <a:pt x="37" y="373"/>
                      <a:pt x="31" y="352"/>
                      <a:pt x="43" y="349"/>
                    </a:cubicBezTo>
                    <a:cubicBezTo>
                      <a:pt x="29" y="250"/>
                      <a:pt x="24" y="141"/>
                      <a:pt x="11" y="40"/>
                    </a:cubicBezTo>
                    <a:cubicBezTo>
                      <a:pt x="0" y="43"/>
                      <a:pt x="30" y="43"/>
                      <a:pt x="31" y="44"/>
                    </a:cubicBezTo>
                    <a:cubicBezTo>
                      <a:pt x="31" y="44"/>
                      <a:pt x="27" y="52"/>
                      <a:pt x="27" y="52"/>
                    </a:cubicBezTo>
                    <a:cubicBezTo>
                      <a:pt x="26" y="52"/>
                      <a:pt x="42" y="45"/>
                      <a:pt x="51" y="40"/>
                    </a:cubicBezTo>
                    <a:cubicBezTo>
                      <a:pt x="58" y="35"/>
                      <a:pt x="63" y="28"/>
                      <a:pt x="71" y="24"/>
                    </a:cubicBezTo>
                    <a:cubicBezTo>
                      <a:pt x="76" y="21"/>
                      <a:pt x="79" y="28"/>
                      <a:pt x="79" y="28"/>
                    </a:cubicBezTo>
                    <a:cubicBezTo>
                      <a:pt x="84" y="27"/>
                      <a:pt x="81" y="23"/>
                      <a:pt x="79" y="24"/>
                    </a:cubicBezTo>
                    <a:cubicBezTo>
                      <a:pt x="108" y="16"/>
                      <a:pt x="145" y="17"/>
                      <a:pt x="180" y="12"/>
                    </a:cubicBezTo>
                    <a:cubicBezTo>
                      <a:pt x="200" y="9"/>
                      <a:pt x="238" y="3"/>
                      <a:pt x="268" y="0"/>
                    </a:cubicBezTo>
                    <a:cubicBezTo>
                      <a:pt x="273" y="5"/>
                      <a:pt x="269" y="12"/>
                      <a:pt x="268" y="12"/>
                    </a:cubicBezTo>
                    <a:cubicBezTo>
                      <a:pt x="270" y="17"/>
                      <a:pt x="275" y="18"/>
                      <a:pt x="276" y="24"/>
                    </a:cubicBezTo>
                    <a:cubicBezTo>
                      <a:pt x="278" y="31"/>
                      <a:pt x="276" y="40"/>
                      <a:pt x="276" y="48"/>
                    </a:cubicBezTo>
                    <a:cubicBezTo>
                      <a:pt x="279" y="80"/>
                      <a:pt x="288" y="118"/>
                      <a:pt x="292" y="156"/>
                    </a:cubicBezTo>
                    <a:cubicBezTo>
                      <a:pt x="296" y="188"/>
                      <a:pt x="297" y="221"/>
                      <a:pt x="301" y="253"/>
                    </a:cubicBezTo>
                    <a:cubicBezTo>
                      <a:pt x="304" y="281"/>
                      <a:pt x="312" y="310"/>
                      <a:pt x="313" y="333"/>
                    </a:cubicBezTo>
                    <a:cubicBezTo>
                      <a:pt x="313" y="347"/>
                      <a:pt x="307" y="352"/>
                      <a:pt x="313" y="365"/>
                    </a:cubicBezTo>
                    <a:cubicBezTo>
                      <a:pt x="293" y="351"/>
                      <a:pt x="326" y="386"/>
                      <a:pt x="305" y="373"/>
                    </a:cubicBezTo>
                    <a:cubicBezTo>
                      <a:pt x="308" y="387"/>
                      <a:pt x="314" y="374"/>
                      <a:pt x="321" y="382"/>
                    </a:cubicBezTo>
                    <a:cubicBezTo>
                      <a:pt x="322" y="388"/>
                      <a:pt x="306" y="395"/>
                      <a:pt x="305" y="386"/>
                    </a:cubicBezTo>
                    <a:cubicBezTo>
                      <a:pt x="299" y="374"/>
                      <a:pt x="305" y="396"/>
                      <a:pt x="301" y="398"/>
                    </a:cubicBezTo>
                    <a:cubicBezTo>
                      <a:pt x="298" y="399"/>
                      <a:pt x="291" y="395"/>
                      <a:pt x="292" y="394"/>
                    </a:cubicBezTo>
                    <a:cubicBezTo>
                      <a:pt x="288" y="397"/>
                      <a:pt x="297" y="404"/>
                      <a:pt x="288" y="406"/>
                    </a:cubicBezTo>
                    <a:cubicBezTo>
                      <a:pt x="284" y="406"/>
                      <a:pt x="283" y="398"/>
                      <a:pt x="280" y="398"/>
                    </a:cubicBezTo>
                    <a:cubicBezTo>
                      <a:pt x="275" y="396"/>
                      <a:pt x="264" y="411"/>
                      <a:pt x="264" y="398"/>
                    </a:cubicBezTo>
                    <a:cubicBezTo>
                      <a:pt x="250" y="406"/>
                      <a:pt x="263" y="416"/>
                      <a:pt x="260" y="434"/>
                    </a:cubicBezTo>
                    <a:cubicBezTo>
                      <a:pt x="238" y="435"/>
                      <a:pt x="249" y="479"/>
                      <a:pt x="224" y="466"/>
                    </a:cubicBezTo>
                    <a:cubicBezTo>
                      <a:pt x="221" y="479"/>
                      <a:pt x="222" y="496"/>
                      <a:pt x="216" y="506"/>
                    </a:cubicBezTo>
                    <a:cubicBezTo>
                      <a:pt x="204" y="513"/>
                      <a:pt x="197" y="498"/>
                      <a:pt x="200" y="498"/>
                    </a:cubicBezTo>
                    <a:cubicBezTo>
                      <a:pt x="196" y="498"/>
                      <a:pt x="196" y="509"/>
                      <a:pt x="188" y="506"/>
                    </a:cubicBezTo>
                    <a:cubicBezTo>
                      <a:pt x="188" y="494"/>
                      <a:pt x="181" y="489"/>
                      <a:pt x="172" y="486"/>
                    </a:cubicBezTo>
                    <a:cubicBezTo>
                      <a:pt x="158" y="481"/>
                      <a:pt x="169" y="501"/>
                      <a:pt x="172" y="494"/>
                    </a:cubicBezTo>
                    <a:cubicBezTo>
                      <a:pt x="170" y="499"/>
                      <a:pt x="163" y="498"/>
                      <a:pt x="160" y="502"/>
                    </a:cubicBezTo>
                    <a:cubicBezTo>
                      <a:pt x="155" y="508"/>
                      <a:pt x="157" y="519"/>
                      <a:pt x="156" y="522"/>
                    </a:cubicBezTo>
                    <a:cubicBezTo>
                      <a:pt x="155" y="524"/>
                      <a:pt x="143" y="524"/>
                      <a:pt x="152" y="526"/>
                    </a:cubicBezTo>
                    <a:cubicBezTo>
                      <a:pt x="149" y="536"/>
                      <a:pt x="133" y="524"/>
                      <a:pt x="132" y="518"/>
                    </a:cubicBezTo>
                    <a:cubicBezTo>
                      <a:pt x="121" y="514"/>
                      <a:pt x="118" y="536"/>
                      <a:pt x="112" y="522"/>
                    </a:cubicBezTo>
                    <a:cubicBezTo>
                      <a:pt x="105" y="524"/>
                      <a:pt x="115" y="529"/>
                      <a:pt x="108" y="5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2" name="Freeform 238">
                <a:extLst>
                  <a:ext uri="{FF2B5EF4-FFF2-40B4-BE49-F238E27FC236}">
                    <a16:creationId xmlns:a16="http://schemas.microsoft.com/office/drawing/2014/main" id="{96FFFC61-4100-4951-954C-8ABA8C36CF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3" y="2057"/>
                <a:ext cx="199" cy="343"/>
              </a:xfrm>
              <a:custGeom>
                <a:avLst/>
                <a:gdLst>
                  <a:gd name="T0" fmla="*/ 27 w 321"/>
                  <a:gd name="T1" fmla="*/ 546 h 553"/>
                  <a:gd name="T2" fmla="*/ 5 w 321"/>
                  <a:gd name="T3" fmla="*/ 502 h 553"/>
                  <a:gd name="T4" fmla="*/ 20 w 321"/>
                  <a:gd name="T5" fmla="*/ 491 h 553"/>
                  <a:gd name="T6" fmla="*/ 47 w 321"/>
                  <a:gd name="T7" fmla="*/ 435 h 553"/>
                  <a:gd name="T8" fmla="*/ 25 w 321"/>
                  <a:gd name="T9" fmla="*/ 385 h 553"/>
                  <a:gd name="T10" fmla="*/ 20 w 321"/>
                  <a:gd name="T11" fmla="*/ 188 h 553"/>
                  <a:gd name="T12" fmla="*/ 11 w 321"/>
                  <a:gd name="T13" fmla="*/ 42 h 553"/>
                  <a:gd name="T14" fmla="*/ 47 w 321"/>
                  <a:gd name="T15" fmla="*/ 40 h 553"/>
                  <a:gd name="T16" fmla="*/ 76 w 321"/>
                  <a:gd name="T17" fmla="*/ 24 h 553"/>
                  <a:gd name="T18" fmla="*/ 267 w 321"/>
                  <a:gd name="T19" fmla="*/ 0 h 553"/>
                  <a:gd name="T20" fmla="*/ 276 w 321"/>
                  <a:gd name="T21" fmla="*/ 40 h 553"/>
                  <a:gd name="T22" fmla="*/ 300 w 321"/>
                  <a:gd name="T23" fmla="*/ 256 h 553"/>
                  <a:gd name="T24" fmla="*/ 316 w 321"/>
                  <a:gd name="T25" fmla="*/ 377 h 553"/>
                  <a:gd name="T26" fmla="*/ 320 w 321"/>
                  <a:gd name="T27" fmla="*/ 384 h 553"/>
                  <a:gd name="T28" fmla="*/ 292 w 321"/>
                  <a:gd name="T29" fmla="*/ 402 h 553"/>
                  <a:gd name="T30" fmla="*/ 271 w 321"/>
                  <a:gd name="T31" fmla="*/ 406 h 553"/>
                  <a:gd name="T32" fmla="*/ 260 w 321"/>
                  <a:gd name="T33" fmla="*/ 439 h 553"/>
                  <a:gd name="T34" fmla="*/ 221 w 321"/>
                  <a:gd name="T35" fmla="*/ 486 h 553"/>
                  <a:gd name="T36" fmla="*/ 195 w 321"/>
                  <a:gd name="T37" fmla="*/ 507 h 553"/>
                  <a:gd name="T38" fmla="*/ 165 w 321"/>
                  <a:gd name="T39" fmla="*/ 491 h 553"/>
                  <a:gd name="T40" fmla="*/ 159 w 321"/>
                  <a:gd name="T41" fmla="*/ 507 h 553"/>
                  <a:gd name="T42" fmla="*/ 143 w 321"/>
                  <a:gd name="T43" fmla="*/ 535 h 553"/>
                  <a:gd name="T44" fmla="*/ 110 w 321"/>
                  <a:gd name="T45" fmla="*/ 533 h 553"/>
                  <a:gd name="T46" fmla="*/ 104 w 321"/>
                  <a:gd name="T47" fmla="*/ 525 h 553"/>
                  <a:gd name="T48" fmla="*/ 116 w 321"/>
                  <a:gd name="T49" fmla="*/ 524 h 553"/>
                  <a:gd name="T50" fmla="*/ 143 w 321"/>
                  <a:gd name="T51" fmla="*/ 528 h 553"/>
                  <a:gd name="T52" fmla="*/ 161 w 321"/>
                  <a:gd name="T53" fmla="*/ 499 h 553"/>
                  <a:gd name="T54" fmla="*/ 191 w 321"/>
                  <a:gd name="T55" fmla="*/ 503 h 553"/>
                  <a:gd name="T56" fmla="*/ 197 w 321"/>
                  <a:gd name="T57" fmla="*/ 501 h 553"/>
                  <a:gd name="T58" fmla="*/ 216 w 321"/>
                  <a:gd name="T59" fmla="*/ 485 h 553"/>
                  <a:gd name="T60" fmla="*/ 238 w 321"/>
                  <a:gd name="T61" fmla="*/ 455 h 553"/>
                  <a:gd name="T62" fmla="*/ 264 w 321"/>
                  <a:gd name="T63" fmla="*/ 401 h 553"/>
                  <a:gd name="T64" fmla="*/ 285 w 321"/>
                  <a:gd name="T65" fmla="*/ 406 h 553"/>
                  <a:gd name="T66" fmla="*/ 291 w 321"/>
                  <a:gd name="T67" fmla="*/ 399 h 553"/>
                  <a:gd name="T68" fmla="*/ 304 w 321"/>
                  <a:gd name="T69" fmla="*/ 387 h 553"/>
                  <a:gd name="T70" fmla="*/ 310 w 321"/>
                  <a:gd name="T71" fmla="*/ 385 h 553"/>
                  <a:gd name="T72" fmla="*/ 303 w 321"/>
                  <a:gd name="T73" fmla="*/ 372 h 553"/>
                  <a:gd name="T74" fmla="*/ 301 w 321"/>
                  <a:gd name="T75" fmla="*/ 293 h 553"/>
                  <a:gd name="T76" fmla="*/ 271 w 321"/>
                  <a:gd name="T77" fmla="*/ 51 h 553"/>
                  <a:gd name="T78" fmla="*/ 263 w 321"/>
                  <a:gd name="T79" fmla="*/ 17 h 553"/>
                  <a:gd name="T80" fmla="*/ 263 w 321"/>
                  <a:gd name="T81" fmla="*/ 13 h 553"/>
                  <a:gd name="T82" fmla="*/ 82 w 321"/>
                  <a:gd name="T83" fmla="*/ 28 h 553"/>
                  <a:gd name="T84" fmla="*/ 59 w 321"/>
                  <a:gd name="T85" fmla="*/ 38 h 553"/>
                  <a:gd name="T86" fmla="*/ 24 w 321"/>
                  <a:gd name="T87" fmla="*/ 55 h 553"/>
                  <a:gd name="T88" fmla="*/ 24 w 321"/>
                  <a:gd name="T89" fmla="*/ 49 h 553"/>
                  <a:gd name="T90" fmla="*/ 43 w 321"/>
                  <a:gd name="T91" fmla="*/ 355 h 553"/>
                  <a:gd name="T92" fmla="*/ 41 w 321"/>
                  <a:gd name="T93" fmla="*/ 389 h 553"/>
                  <a:gd name="T94" fmla="*/ 55 w 321"/>
                  <a:gd name="T95" fmla="*/ 439 h 553"/>
                  <a:gd name="T96" fmla="*/ 35 w 321"/>
                  <a:gd name="T97" fmla="*/ 466 h 553"/>
                  <a:gd name="T98" fmla="*/ 11 w 321"/>
                  <a:gd name="T99" fmla="*/ 503 h 553"/>
                  <a:gd name="T100" fmla="*/ 43 w 321"/>
                  <a:gd name="T101" fmla="*/ 535 h 553"/>
                  <a:gd name="T102" fmla="*/ 93 w 321"/>
                  <a:gd name="T103" fmla="*/ 535 h 553"/>
                  <a:gd name="T104" fmla="*/ 88 w 321"/>
                  <a:gd name="T105" fmla="*/ 544 h 553"/>
                  <a:gd name="T106" fmla="*/ 45 w 321"/>
                  <a:gd name="T107" fmla="*/ 552 h 5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321" h="553">
                    <a:moveTo>
                      <a:pt x="44" y="552"/>
                    </a:moveTo>
                    <a:cubicBezTo>
                      <a:pt x="42" y="552"/>
                      <a:pt x="41" y="552"/>
                      <a:pt x="40" y="551"/>
                    </a:cubicBezTo>
                    <a:cubicBezTo>
                      <a:pt x="38" y="549"/>
                      <a:pt x="38" y="547"/>
                      <a:pt x="38" y="545"/>
                    </a:cubicBezTo>
                    <a:cubicBezTo>
                      <a:pt x="38" y="545"/>
                      <a:pt x="38" y="544"/>
                      <a:pt x="38" y="543"/>
                    </a:cubicBezTo>
                    <a:cubicBezTo>
                      <a:pt x="37" y="542"/>
                      <a:pt x="31" y="545"/>
                      <a:pt x="27" y="546"/>
                    </a:cubicBezTo>
                    <a:cubicBezTo>
                      <a:pt x="18" y="549"/>
                      <a:pt x="9" y="553"/>
                      <a:pt x="2" y="547"/>
                    </a:cubicBezTo>
                    <a:cubicBezTo>
                      <a:pt x="1" y="547"/>
                      <a:pt x="1" y="547"/>
                      <a:pt x="1" y="547"/>
                    </a:cubicBezTo>
                    <a:cubicBezTo>
                      <a:pt x="1" y="546"/>
                      <a:pt x="1" y="546"/>
                      <a:pt x="1" y="546"/>
                    </a:cubicBezTo>
                    <a:cubicBezTo>
                      <a:pt x="0" y="536"/>
                      <a:pt x="2" y="530"/>
                      <a:pt x="4" y="523"/>
                    </a:cubicBezTo>
                    <a:cubicBezTo>
                      <a:pt x="5" y="517"/>
                      <a:pt x="7" y="511"/>
                      <a:pt x="5" y="502"/>
                    </a:cubicBezTo>
                    <a:cubicBezTo>
                      <a:pt x="5" y="499"/>
                      <a:pt x="5" y="499"/>
                      <a:pt x="5" y="499"/>
                    </a:cubicBezTo>
                    <a:cubicBezTo>
                      <a:pt x="7" y="498"/>
                      <a:pt x="7" y="498"/>
                      <a:pt x="7" y="498"/>
                    </a:cubicBezTo>
                    <a:cubicBezTo>
                      <a:pt x="10" y="498"/>
                      <a:pt x="11" y="496"/>
                      <a:pt x="13" y="495"/>
                    </a:cubicBezTo>
                    <a:cubicBezTo>
                      <a:pt x="14" y="493"/>
                      <a:pt x="16" y="491"/>
                      <a:pt x="19" y="491"/>
                    </a:cubicBezTo>
                    <a:cubicBezTo>
                      <a:pt x="19" y="491"/>
                      <a:pt x="20" y="491"/>
                      <a:pt x="20" y="491"/>
                    </a:cubicBezTo>
                    <a:cubicBezTo>
                      <a:pt x="20" y="482"/>
                      <a:pt x="25" y="473"/>
                      <a:pt x="31" y="463"/>
                    </a:cubicBezTo>
                    <a:cubicBezTo>
                      <a:pt x="35" y="455"/>
                      <a:pt x="40" y="446"/>
                      <a:pt x="42" y="436"/>
                    </a:cubicBezTo>
                    <a:cubicBezTo>
                      <a:pt x="42" y="433"/>
                      <a:pt x="42" y="433"/>
                      <a:pt x="42" y="433"/>
                    </a:cubicBezTo>
                    <a:cubicBezTo>
                      <a:pt x="45" y="434"/>
                      <a:pt x="45" y="434"/>
                      <a:pt x="45" y="434"/>
                    </a:cubicBezTo>
                    <a:cubicBezTo>
                      <a:pt x="46" y="434"/>
                      <a:pt x="46" y="435"/>
                      <a:pt x="47" y="435"/>
                    </a:cubicBezTo>
                    <a:cubicBezTo>
                      <a:pt x="46" y="431"/>
                      <a:pt x="45" y="426"/>
                      <a:pt x="44" y="421"/>
                    </a:cubicBezTo>
                    <a:cubicBezTo>
                      <a:pt x="44" y="416"/>
                      <a:pt x="43" y="410"/>
                      <a:pt x="42" y="405"/>
                    </a:cubicBezTo>
                    <a:cubicBezTo>
                      <a:pt x="41" y="405"/>
                      <a:pt x="40" y="403"/>
                      <a:pt x="39" y="402"/>
                    </a:cubicBezTo>
                    <a:cubicBezTo>
                      <a:pt x="35" y="397"/>
                      <a:pt x="33" y="394"/>
                      <a:pt x="33" y="392"/>
                    </a:cubicBezTo>
                    <a:cubicBezTo>
                      <a:pt x="30" y="392"/>
                      <a:pt x="27" y="390"/>
                      <a:pt x="25" y="385"/>
                    </a:cubicBezTo>
                    <a:cubicBezTo>
                      <a:pt x="25" y="384"/>
                      <a:pt x="25" y="384"/>
                      <a:pt x="25" y="384"/>
                    </a:cubicBezTo>
                    <a:cubicBezTo>
                      <a:pt x="26" y="383"/>
                      <a:pt x="26" y="383"/>
                      <a:pt x="26" y="383"/>
                    </a:cubicBezTo>
                    <a:cubicBezTo>
                      <a:pt x="28" y="380"/>
                      <a:pt x="28" y="375"/>
                      <a:pt x="29" y="370"/>
                    </a:cubicBezTo>
                    <a:cubicBezTo>
                      <a:pt x="29" y="363"/>
                      <a:pt x="30" y="353"/>
                      <a:pt x="37" y="350"/>
                    </a:cubicBezTo>
                    <a:cubicBezTo>
                      <a:pt x="30" y="298"/>
                      <a:pt x="25" y="242"/>
                      <a:pt x="20" y="188"/>
                    </a:cubicBezTo>
                    <a:cubicBezTo>
                      <a:pt x="16" y="141"/>
                      <a:pt x="12" y="93"/>
                      <a:pt x="6" y="47"/>
                    </a:cubicBezTo>
                    <a:cubicBezTo>
                      <a:pt x="4" y="47"/>
                      <a:pt x="3" y="46"/>
                      <a:pt x="3" y="44"/>
                    </a:cubicBezTo>
                    <a:cubicBezTo>
                      <a:pt x="2" y="41"/>
                      <a:pt x="6" y="41"/>
                      <a:pt x="7" y="40"/>
                    </a:cubicBezTo>
                    <a:cubicBezTo>
                      <a:pt x="10" y="39"/>
                      <a:pt x="10" y="39"/>
                      <a:pt x="10" y="39"/>
                    </a:cubicBezTo>
                    <a:cubicBezTo>
                      <a:pt x="11" y="42"/>
                      <a:pt x="11" y="42"/>
                      <a:pt x="11" y="42"/>
                    </a:cubicBezTo>
                    <a:cubicBezTo>
                      <a:pt x="11" y="43"/>
                      <a:pt x="11" y="43"/>
                      <a:pt x="11" y="43"/>
                    </a:cubicBezTo>
                    <a:cubicBezTo>
                      <a:pt x="13" y="43"/>
                      <a:pt x="17" y="43"/>
                      <a:pt x="19" y="43"/>
                    </a:cubicBezTo>
                    <a:cubicBezTo>
                      <a:pt x="28" y="44"/>
                      <a:pt x="29" y="44"/>
                      <a:pt x="30" y="45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7" y="46"/>
                      <a:pt x="43" y="43"/>
                      <a:pt x="47" y="40"/>
                    </a:cubicBezTo>
                    <a:cubicBezTo>
                      <a:pt x="50" y="39"/>
                      <a:pt x="52" y="36"/>
                      <a:pt x="55" y="34"/>
                    </a:cubicBezTo>
                    <a:cubicBezTo>
                      <a:pt x="58" y="30"/>
                      <a:pt x="62" y="27"/>
                      <a:pt x="67" y="24"/>
                    </a:cubicBezTo>
                    <a:cubicBezTo>
                      <a:pt x="70" y="23"/>
                      <a:pt x="73" y="23"/>
                      <a:pt x="76" y="26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93" y="19"/>
                      <a:pt x="114" y="18"/>
                      <a:pt x="136" y="16"/>
                    </a:cubicBezTo>
                    <a:cubicBezTo>
                      <a:pt x="149" y="15"/>
                      <a:pt x="163" y="14"/>
                      <a:pt x="177" y="12"/>
                    </a:cubicBezTo>
                    <a:cubicBezTo>
                      <a:pt x="190" y="10"/>
                      <a:pt x="190" y="10"/>
                      <a:pt x="190" y="10"/>
                    </a:cubicBezTo>
                    <a:cubicBezTo>
                      <a:pt x="212" y="7"/>
                      <a:pt x="241" y="3"/>
                      <a:pt x="265" y="0"/>
                    </a:cubicBezTo>
                    <a:cubicBezTo>
                      <a:pt x="267" y="0"/>
                      <a:pt x="267" y="0"/>
                      <a:pt x="267" y="0"/>
                    </a:cubicBezTo>
                    <a:cubicBezTo>
                      <a:pt x="268" y="1"/>
                      <a:pt x="268" y="1"/>
                      <a:pt x="268" y="1"/>
                    </a:cubicBezTo>
                    <a:cubicBezTo>
                      <a:pt x="271" y="6"/>
                      <a:pt x="270" y="12"/>
                      <a:pt x="269" y="15"/>
                    </a:cubicBezTo>
                    <a:cubicBezTo>
                      <a:pt x="269" y="16"/>
                      <a:pt x="270" y="17"/>
                      <a:pt x="271" y="18"/>
                    </a:cubicBezTo>
                    <a:cubicBezTo>
                      <a:pt x="273" y="20"/>
                      <a:pt x="275" y="22"/>
                      <a:pt x="276" y="26"/>
                    </a:cubicBezTo>
                    <a:cubicBezTo>
                      <a:pt x="277" y="31"/>
                      <a:pt x="277" y="36"/>
                      <a:pt x="276" y="40"/>
                    </a:cubicBezTo>
                    <a:cubicBezTo>
                      <a:pt x="276" y="44"/>
                      <a:pt x="276" y="47"/>
                      <a:pt x="276" y="51"/>
                    </a:cubicBezTo>
                    <a:cubicBezTo>
                      <a:pt x="278" y="67"/>
                      <a:pt x="281" y="85"/>
                      <a:pt x="284" y="104"/>
                    </a:cubicBezTo>
                    <a:cubicBezTo>
                      <a:pt x="287" y="122"/>
                      <a:pt x="290" y="140"/>
                      <a:pt x="292" y="159"/>
                    </a:cubicBezTo>
                    <a:cubicBezTo>
                      <a:pt x="294" y="174"/>
                      <a:pt x="295" y="191"/>
                      <a:pt x="296" y="206"/>
                    </a:cubicBezTo>
                    <a:cubicBezTo>
                      <a:pt x="297" y="222"/>
                      <a:pt x="298" y="239"/>
                      <a:pt x="300" y="256"/>
                    </a:cubicBezTo>
                    <a:cubicBezTo>
                      <a:pt x="302" y="268"/>
                      <a:pt x="304" y="280"/>
                      <a:pt x="306" y="292"/>
                    </a:cubicBezTo>
                    <a:cubicBezTo>
                      <a:pt x="309" y="308"/>
                      <a:pt x="312" y="323"/>
                      <a:pt x="312" y="336"/>
                    </a:cubicBezTo>
                    <a:cubicBezTo>
                      <a:pt x="313" y="342"/>
                      <a:pt x="312" y="346"/>
                      <a:pt x="311" y="349"/>
                    </a:cubicBezTo>
                    <a:cubicBezTo>
                      <a:pt x="310" y="355"/>
                      <a:pt x="309" y="360"/>
                      <a:pt x="312" y="367"/>
                    </a:cubicBezTo>
                    <a:cubicBezTo>
                      <a:pt x="316" y="377"/>
                      <a:pt x="316" y="377"/>
                      <a:pt x="316" y="377"/>
                    </a:cubicBezTo>
                    <a:cubicBezTo>
                      <a:pt x="309" y="372"/>
                      <a:pt x="309" y="372"/>
                      <a:pt x="309" y="372"/>
                    </a:cubicBezTo>
                    <a:cubicBezTo>
                      <a:pt x="311" y="375"/>
                      <a:pt x="312" y="377"/>
                      <a:pt x="312" y="379"/>
                    </a:cubicBezTo>
                    <a:cubicBezTo>
                      <a:pt x="314" y="379"/>
                      <a:pt x="317" y="380"/>
                      <a:pt x="320" y="383"/>
                    </a:cubicBezTo>
                    <a:cubicBezTo>
                      <a:pt x="320" y="383"/>
                      <a:pt x="320" y="383"/>
                      <a:pt x="320" y="383"/>
                    </a:cubicBezTo>
                    <a:cubicBezTo>
                      <a:pt x="320" y="384"/>
                      <a:pt x="320" y="384"/>
                      <a:pt x="320" y="384"/>
                    </a:cubicBezTo>
                    <a:cubicBezTo>
                      <a:pt x="321" y="387"/>
                      <a:pt x="320" y="389"/>
                      <a:pt x="317" y="392"/>
                    </a:cubicBezTo>
                    <a:cubicBezTo>
                      <a:pt x="314" y="395"/>
                      <a:pt x="308" y="397"/>
                      <a:pt x="304" y="395"/>
                    </a:cubicBezTo>
                    <a:cubicBezTo>
                      <a:pt x="303" y="395"/>
                      <a:pt x="303" y="395"/>
                      <a:pt x="302" y="395"/>
                    </a:cubicBezTo>
                    <a:cubicBezTo>
                      <a:pt x="302" y="399"/>
                      <a:pt x="301" y="402"/>
                      <a:pt x="298" y="403"/>
                    </a:cubicBezTo>
                    <a:cubicBezTo>
                      <a:pt x="297" y="404"/>
                      <a:pt x="294" y="403"/>
                      <a:pt x="292" y="402"/>
                    </a:cubicBezTo>
                    <a:cubicBezTo>
                      <a:pt x="292" y="404"/>
                      <a:pt x="292" y="407"/>
                      <a:pt x="291" y="408"/>
                    </a:cubicBezTo>
                    <a:cubicBezTo>
                      <a:pt x="290" y="410"/>
                      <a:pt x="288" y="411"/>
                      <a:pt x="286" y="411"/>
                    </a:cubicBezTo>
                    <a:cubicBezTo>
                      <a:pt x="281" y="412"/>
                      <a:pt x="279" y="408"/>
                      <a:pt x="277" y="405"/>
                    </a:cubicBezTo>
                    <a:cubicBezTo>
                      <a:pt x="277" y="404"/>
                      <a:pt x="276" y="403"/>
                      <a:pt x="276" y="403"/>
                    </a:cubicBezTo>
                    <a:cubicBezTo>
                      <a:pt x="276" y="403"/>
                      <a:pt x="273" y="405"/>
                      <a:pt x="271" y="406"/>
                    </a:cubicBezTo>
                    <a:cubicBezTo>
                      <a:pt x="268" y="408"/>
                      <a:pt x="265" y="410"/>
                      <a:pt x="262" y="408"/>
                    </a:cubicBezTo>
                    <a:cubicBezTo>
                      <a:pt x="260" y="408"/>
                      <a:pt x="260" y="407"/>
                      <a:pt x="259" y="406"/>
                    </a:cubicBezTo>
                    <a:cubicBezTo>
                      <a:pt x="256" y="409"/>
                      <a:pt x="257" y="412"/>
                      <a:pt x="259" y="418"/>
                    </a:cubicBezTo>
                    <a:cubicBezTo>
                      <a:pt x="260" y="423"/>
                      <a:pt x="261" y="430"/>
                      <a:pt x="260" y="437"/>
                    </a:cubicBezTo>
                    <a:cubicBezTo>
                      <a:pt x="260" y="439"/>
                      <a:pt x="260" y="439"/>
                      <a:pt x="260" y="439"/>
                    </a:cubicBezTo>
                    <a:cubicBezTo>
                      <a:pt x="257" y="440"/>
                      <a:pt x="257" y="440"/>
                      <a:pt x="257" y="440"/>
                    </a:cubicBezTo>
                    <a:cubicBezTo>
                      <a:pt x="250" y="440"/>
                      <a:pt x="247" y="447"/>
                      <a:pt x="243" y="457"/>
                    </a:cubicBezTo>
                    <a:cubicBezTo>
                      <a:pt x="241" y="464"/>
                      <a:pt x="239" y="471"/>
                      <a:pt x="233" y="474"/>
                    </a:cubicBezTo>
                    <a:cubicBezTo>
                      <a:pt x="230" y="475"/>
                      <a:pt x="227" y="474"/>
                      <a:pt x="223" y="473"/>
                    </a:cubicBezTo>
                    <a:cubicBezTo>
                      <a:pt x="222" y="477"/>
                      <a:pt x="222" y="481"/>
                      <a:pt x="221" y="486"/>
                    </a:cubicBezTo>
                    <a:cubicBezTo>
                      <a:pt x="220" y="494"/>
                      <a:pt x="219" y="504"/>
                      <a:pt x="216" y="510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09" y="515"/>
                      <a:pt x="204" y="515"/>
                      <a:pt x="199" y="511"/>
                    </a:cubicBezTo>
                    <a:cubicBezTo>
                      <a:pt x="198" y="510"/>
                      <a:pt x="196" y="508"/>
                      <a:pt x="195" y="507"/>
                    </a:cubicBezTo>
                    <a:cubicBezTo>
                      <a:pt x="194" y="510"/>
                      <a:pt x="190" y="514"/>
                      <a:pt x="184" y="512"/>
                    </a:cubicBezTo>
                    <a:cubicBezTo>
                      <a:pt x="182" y="511"/>
                      <a:pt x="182" y="511"/>
                      <a:pt x="182" y="511"/>
                    </a:cubicBezTo>
                    <a:cubicBezTo>
                      <a:pt x="182" y="509"/>
                      <a:pt x="182" y="509"/>
                      <a:pt x="182" y="509"/>
                    </a:cubicBezTo>
                    <a:cubicBezTo>
                      <a:pt x="182" y="499"/>
                      <a:pt x="176" y="495"/>
                      <a:pt x="168" y="492"/>
                    </a:cubicBezTo>
                    <a:cubicBezTo>
                      <a:pt x="166" y="491"/>
                      <a:pt x="165" y="491"/>
                      <a:pt x="165" y="491"/>
                    </a:cubicBezTo>
                    <a:cubicBezTo>
                      <a:pt x="165" y="492"/>
                      <a:pt x="166" y="495"/>
                      <a:pt x="167" y="496"/>
                    </a:cubicBezTo>
                    <a:cubicBezTo>
                      <a:pt x="167" y="496"/>
                      <a:pt x="167" y="496"/>
                      <a:pt x="166" y="496"/>
                    </a:cubicBezTo>
                    <a:cubicBezTo>
                      <a:pt x="171" y="498"/>
                      <a:pt x="171" y="498"/>
                      <a:pt x="171" y="498"/>
                    </a:cubicBezTo>
                    <a:cubicBezTo>
                      <a:pt x="170" y="502"/>
                      <a:pt x="166" y="503"/>
                      <a:pt x="163" y="504"/>
                    </a:cubicBezTo>
                    <a:cubicBezTo>
                      <a:pt x="162" y="505"/>
                      <a:pt x="160" y="506"/>
                      <a:pt x="159" y="507"/>
                    </a:cubicBezTo>
                    <a:cubicBezTo>
                      <a:pt x="157" y="510"/>
                      <a:pt x="156" y="516"/>
                      <a:pt x="156" y="520"/>
                    </a:cubicBezTo>
                    <a:cubicBezTo>
                      <a:pt x="156" y="523"/>
                      <a:pt x="156" y="525"/>
                      <a:pt x="155" y="526"/>
                    </a:cubicBezTo>
                    <a:cubicBezTo>
                      <a:pt x="155" y="528"/>
                      <a:pt x="153" y="528"/>
                      <a:pt x="152" y="529"/>
                    </a:cubicBezTo>
                    <a:cubicBezTo>
                      <a:pt x="151" y="530"/>
                      <a:pt x="151" y="530"/>
                      <a:pt x="151" y="530"/>
                    </a:cubicBezTo>
                    <a:cubicBezTo>
                      <a:pt x="150" y="534"/>
                      <a:pt x="147" y="536"/>
                      <a:pt x="143" y="535"/>
                    </a:cubicBezTo>
                    <a:cubicBezTo>
                      <a:pt x="137" y="535"/>
                      <a:pt x="129" y="529"/>
                      <a:pt x="127" y="523"/>
                    </a:cubicBezTo>
                    <a:cubicBezTo>
                      <a:pt x="124" y="523"/>
                      <a:pt x="122" y="525"/>
                      <a:pt x="120" y="528"/>
                    </a:cubicBezTo>
                    <a:cubicBezTo>
                      <a:pt x="117" y="530"/>
                      <a:pt x="115" y="533"/>
                      <a:pt x="112" y="532"/>
                    </a:cubicBezTo>
                    <a:cubicBezTo>
                      <a:pt x="111" y="532"/>
                      <a:pt x="111" y="532"/>
                      <a:pt x="110" y="532"/>
                    </a:cubicBezTo>
                    <a:cubicBezTo>
                      <a:pt x="110" y="532"/>
                      <a:pt x="110" y="533"/>
                      <a:pt x="110" y="533"/>
                    </a:cubicBezTo>
                    <a:cubicBezTo>
                      <a:pt x="109" y="536"/>
                      <a:pt x="106" y="536"/>
                      <a:pt x="105" y="536"/>
                    </a:cubicBezTo>
                    <a:cubicBezTo>
                      <a:pt x="104" y="531"/>
                      <a:pt x="104" y="531"/>
                      <a:pt x="104" y="531"/>
                    </a:cubicBezTo>
                    <a:cubicBezTo>
                      <a:pt x="104" y="531"/>
                      <a:pt x="104" y="530"/>
                      <a:pt x="104" y="530"/>
                    </a:cubicBezTo>
                    <a:cubicBezTo>
                      <a:pt x="104" y="530"/>
                      <a:pt x="104" y="530"/>
                      <a:pt x="104" y="530"/>
                    </a:cubicBezTo>
                    <a:cubicBezTo>
                      <a:pt x="104" y="529"/>
                      <a:pt x="103" y="527"/>
                      <a:pt x="104" y="525"/>
                    </a:cubicBezTo>
                    <a:cubicBezTo>
                      <a:pt x="105" y="524"/>
                      <a:pt x="106" y="523"/>
                      <a:pt x="108" y="523"/>
                    </a:cubicBezTo>
                    <a:cubicBezTo>
                      <a:pt x="110" y="522"/>
                      <a:pt x="110" y="522"/>
                      <a:pt x="110" y="522"/>
                    </a:cubicBezTo>
                    <a:cubicBezTo>
                      <a:pt x="111" y="524"/>
                      <a:pt x="111" y="524"/>
                      <a:pt x="111" y="524"/>
                    </a:cubicBezTo>
                    <a:cubicBezTo>
                      <a:pt x="112" y="526"/>
                      <a:pt x="113" y="527"/>
                      <a:pt x="113" y="527"/>
                    </a:cubicBezTo>
                    <a:cubicBezTo>
                      <a:pt x="113" y="527"/>
                      <a:pt x="115" y="525"/>
                      <a:pt x="116" y="524"/>
                    </a:cubicBezTo>
                    <a:cubicBezTo>
                      <a:pt x="119" y="521"/>
                      <a:pt x="123" y="516"/>
                      <a:pt x="130" y="519"/>
                    </a:cubicBezTo>
                    <a:cubicBezTo>
                      <a:pt x="131" y="519"/>
                      <a:pt x="131" y="519"/>
                      <a:pt x="131" y="519"/>
                    </a:cubicBezTo>
                    <a:cubicBezTo>
                      <a:pt x="131" y="521"/>
                      <a:pt x="131" y="521"/>
                      <a:pt x="131" y="521"/>
                    </a:cubicBezTo>
                    <a:cubicBezTo>
                      <a:pt x="132" y="524"/>
                      <a:pt x="139" y="530"/>
                      <a:pt x="144" y="530"/>
                    </a:cubicBezTo>
                    <a:cubicBezTo>
                      <a:pt x="143" y="529"/>
                      <a:pt x="143" y="529"/>
                      <a:pt x="143" y="528"/>
                    </a:cubicBezTo>
                    <a:cubicBezTo>
                      <a:pt x="143" y="525"/>
                      <a:pt x="145" y="524"/>
                      <a:pt x="148" y="524"/>
                    </a:cubicBezTo>
                    <a:cubicBezTo>
                      <a:pt x="149" y="524"/>
                      <a:pt x="150" y="524"/>
                      <a:pt x="150" y="523"/>
                    </a:cubicBezTo>
                    <a:cubicBezTo>
                      <a:pt x="151" y="523"/>
                      <a:pt x="151" y="521"/>
                      <a:pt x="151" y="520"/>
                    </a:cubicBezTo>
                    <a:cubicBezTo>
                      <a:pt x="151" y="515"/>
                      <a:pt x="151" y="508"/>
                      <a:pt x="155" y="503"/>
                    </a:cubicBezTo>
                    <a:cubicBezTo>
                      <a:pt x="156" y="501"/>
                      <a:pt x="159" y="500"/>
                      <a:pt x="161" y="499"/>
                    </a:cubicBezTo>
                    <a:cubicBezTo>
                      <a:pt x="162" y="499"/>
                      <a:pt x="162" y="499"/>
                      <a:pt x="163" y="499"/>
                    </a:cubicBezTo>
                    <a:cubicBezTo>
                      <a:pt x="160" y="496"/>
                      <a:pt x="159" y="492"/>
                      <a:pt x="160" y="489"/>
                    </a:cubicBezTo>
                    <a:cubicBezTo>
                      <a:pt x="160" y="487"/>
                      <a:pt x="162" y="484"/>
                      <a:pt x="170" y="486"/>
                    </a:cubicBezTo>
                    <a:cubicBezTo>
                      <a:pt x="178" y="489"/>
                      <a:pt x="187" y="494"/>
                      <a:pt x="188" y="507"/>
                    </a:cubicBezTo>
                    <a:cubicBezTo>
                      <a:pt x="189" y="507"/>
                      <a:pt x="190" y="506"/>
                      <a:pt x="191" y="503"/>
                    </a:cubicBezTo>
                    <a:cubicBezTo>
                      <a:pt x="192" y="501"/>
                      <a:pt x="194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501"/>
                      <a:pt x="197" y="501"/>
                      <a:pt x="197" y="501"/>
                    </a:cubicBezTo>
                    <a:cubicBezTo>
                      <a:pt x="199" y="503"/>
                      <a:pt x="199" y="503"/>
                      <a:pt x="199" y="503"/>
                    </a:cubicBezTo>
                    <a:cubicBezTo>
                      <a:pt x="199" y="503"/>
                      <a:pt x="199" y="502"/>
                      <a:pt x="199" y="502"/>
                    </a:cubicBezTo>
                    <a:cubicBezTo>
                      <a:pt x="199" y="503"/>
                      <a:pt x="201" y="506"/>
                      <a:pt x="204" y="508"/>
                    </a:cubicBezTo>
                    <a:cubicBezTo>
                      <a:pt x="206" y="509"/>
                      <a:pt x="208" y="509"/>
                      <a:pt x="211" y="507"/>
                    </a:cubicBezTo>
                    <a:cubicBezTo>
                      <a:pt x="214" y="501"/>
                      <a:pt x="215" y="493"/>
                      <a:pt x="216" y="485"/>
                    </a:cubicBezTo>
                    <a:cubicBezTo>
                      <a:pt x="216" y="479"/>
                      <a:pt x="217" y="473"/>
                      <a:pt x="218" y="468"/>
                    </a:cubicBezTo>
                    <a:cubicBezTo>
                      <a:pt x="219" y="465"/>
                      <a:pt x="219" y="465"/>
                      <a:pt x="219" y="465"/>
                    </a:cubicBezTo>
                    <a:cubicBezTo>
                      <a:pt x="222" y="467"/>
                      <a:pt x="222" y="467"/>
                      <a:pt x="222" y="467"/>
                    </a:cubicBezTo>
                    <a:cubicBezTo>
                      <a:pt x="226" y="469"/>
                      <a:pt x="229" y="469"/>
                      <a:pt x="231" y="468"/>
                    </a:cubicBezTo>
                    <a:cubicBezTo>
                      <a:pt x="234" y="467"/>
                      <a:pt x="236" y="461"/>
                      <a:pt x="238" y="455"/>
                    </a:cubicBezTo>
                    <a:cubicBezTo>
                      <a:pt x="241" y="447"/>
                      <a:pt x="244" y="436"/>
                      <a:pt x="255" y="434"/>
                    </a:cubicBezTo>
                    <a:cubicBezTo>
                      <a:pt x="255" y="429"/>
                      <a:pt x="254" y="424"/>
                      <a:pt x="253" y="419"/>
                    </a:cubicBezTo>
                    <a:cubicBezTo>
                      <a:pt x="251" y="412"/>
                      <a:pt x="250" y="404"/>
                      <a:pt x="260" y="398"/>
                    </a:cubicBezTo>
                    <a:cubicBezTo>
                      <a:pt x="264" y="396"/>
                      <a:pt x="264" y="396"/>
                      <a:pt x="264" y="396"/>
                    </a:cubicBezTo>
                    <a:cubicBezTo>
                      <a:pt x="264" y="401"/>
                      <a:pt x="264" y="401"/>
                      <a:pt x="264" y="401"/>
                    </a:cubicBezTo>
                    <a:cubicBezTo>
                      <a:pt x="264" y="402"/>
                      <a:pt x="264" y="403"/>
                      <a:pt x="264" y="403"/>
                    </a:cubicBezTo>
                    <a:cubicBezTo>
                      <a:pt x="265" y="403"/>
                      <a:pt x="267" y="402"/>
                      <a:pt x="268" y="401"/>
                    </a:cubicBezTo>
                    <a:cubicBezTo>
                      <a:pt x="272" y="399"/>
                      <a:pt x="275" y="397"/>
                      <a:pt x="278" y="398"/>
                    </a:cubicBezTo>
                    <a:cubicBezTo>
                      <a:pt x="280" y="399"/>
                      <a:pt x="281" y="400"/>
                      <a:pt x="282" y="402"/>
                    </a:cubicBezTo>
                    <a:cubicBezTo>
                      <a:pt x="283" y="404"/>
                      <a:pt x="284" y="406"/>
                      <a:pt x="285" y="406"/>
                    </a:cubicBezTo>
                    <a:cubicBezTo>
                      <a:pt x="286" y="406"/>
                      <a:pt x="287" y="405"/>
                      <a:pt x="287" y="405"/>
                    </a:cubicBezTo>
                    <a:cubicBezTo>
                      <a:pt x="287" y="405"/>
                      <a:pt x="286" y="404"/>
                      <a:pt x="286" y="403"/>
                    </a:cubicBezTo>
                    <a:cubicBezTo>
                      <a:pt x="285" y="401"/>
                      <a:pt x="285" y="397"/>
                      <a:pt x="288" y="395"/>
                    </a:cubicBezTo>
                    <a:cubicBezTo>
                      <a:pt x="288" y="395"/>
                      <a:pt x="288" y="395"/>
                      <a:pt x="288" y="395"/>
                    </a:cubicBezTo>
                    <a:cubicBezTo>
                      <a:pt x="291" y="399"/>
                      <a:pt x="291" y="399"/>
                      <a:pt x="291" y="399"/>
                    </a:cubicBezTo>
                    <a:cubicBezTo>
                      <a:pt x="292" y="398"/>
                      <a:pt x="292" y="397"/>
                      <a:pt x="292" y="396"/>
                    </a:cubicBezTo>
                    <a:cubicBezTo>
                      <a:pt x="292" y="397"/>
                      <a:pt x="295" y="398"/>
                      <a:pt x="296" y="398"/>
                    </a:cubicBezTo>
                    <a:cubicBezTo>
                      <a:pt x="297" y="397"/>
                      <a:pt x="296" y="392"/>
                      <a:pt x="296" y="390"/>
                    </a:cubicBezTo>
                    <a:cubicBezTo>
                      <a:pt x="296" y="386"/>
                      <a:pt x="296" y="383"/>
                      <a:pt x="299" y="383"/>
                    </a:cubicBezTo>
                    <a:cubicBezTo>
                      <a:pt x="301" y="382"/>
                      <a:pt x="303" y="385"/>
                      <a:pt x="304" y="387"/>
                    </a:cubicBezTo>
                    <a:cubicBezTo>
                      <a:pt x="304" y="388"/>
                      <a:pt x="304" y="388"/>
                      <a:pt x="304" y="388"/>
                    </a:cubicBezTo>
                    <a:cubicBezTo>
                      <a:pt x="304" y="390"/>
                      <a:pt x="305" y="390"/>
                      <a:pt x="306" y="390"/>
                    </a:cubicBezTo>
                    <a:cubicBezTo>
                      <a:pt x="307" y="391"/>
                      <a:pt x="311" y="390"/>
                      <a:pt x="314" y="388"/>
                    </a:cubicBezTo>
                    <a:cubicBezTo>
                      <a:pt x="314" y="387"/>
                      <a:pt x="315" y="386"/>
                      <a:pt x="315" y="386"/>
                    </a:cubicBezTo>
                    <a:cubicBezTo>
                      <a:pt x="313" y="384"/>
                      <a:pt x="312" y="385"/>
                      <a:pt x="310" y="385"/>
                    </a:cubicBezTo>
                    <a:cubicBezTo>
                      <a:pt x="305" y="387"/>
                      <a:pt x="301" y="386"/>
                      <a:pt x="299" y="377"/>
                    </a:cubicBezTo>
                    <a:cubicBezTo>
                      <a:pt x="297" y="371"/>
                      <a:pt x="297" y="371"/>
                      <a:pt x="297" y="371"/>
                    </a:cubicBezTo>
                    <a:cubicBezTo>
                      <a:pt x="303" y="374"/>
                      <a:pt x="303" y="374"/>
                      <a:pt x="303" y="374"/>
                    </a:cubicBezTo>
                    <a:cubicBezTo>
                      <a:pt x="304" y="375"/>
                      <a:pt x="304" y="375"/>
                      <a:pt x="305" y="375"/>
                    </a:cubicBezTo>
                    <a:cubicBezTo>
                      <a:pt x="304" y="374"/>
                      <a:pt x="304" y="373"/>
                      <a:pt x="303" y="372"/>
                    </a:cubicBezTo>
                    <a:cubicBezTo>
                      <a:pt x="301" y="368"/>
                      <a:pt x="299" y="365"/>
                      <a:pt x="301" y="363"/>
                    </a:cubicBezTo>
                    <a:cubicBezTo>
                      <a:pt x="302" y="362"/>
                      <a:pt x="303" y="362"/>
                      <a:pt x="305" y="362"/>
                    </a:cubicBezTo>
                    <a:cubicBezTo>
                      <a:pt x="304" y="357"/>
                      <a:pt x="305" y="353"/>
                      <a:pt x="306" y="348"/>
                    </a:cubicBezTo>
                    <a:cubicBezTo>
                      <a:pt x="306" y="345"/>
                      <a:pt x="307" y="341"/>
                      <a:pt x="307" y="336"/>
                    </a:cubicBezTo>
                    <a:cubicBezTo>
                      <a:pt x="306" y="323"/>
                      <a:pt x="304" y="308"/>
                      <a:pt x="301" y="293"/>
                    </a:cubicBezTo>
                    <a:cubicBezTo>
                      <a:pt x="298" y="281"/>
                      <a:pt x="296" y="268"/>
                      <a:pt x="295" y="256"/>
                    </a:cubicBezTo>
                    <a:cubicBezTo>
                      <a:pt x="293" y="240"/>
                      <a:pt x="292" y="223"/>
                      <a:pt x="291" y="207"/>
                    </a:cubicBezTo>
                    <a:cubicBezTo>
                      <a:pt x="290" y="191"/>
                      <a:pt x="288" y="175"/>
                      <a:pt x="287" y="160"/>
                    </a:cubicBezTo>
                    <a:cubicBezTo>
                      <a:pt x="285" y="141"/>
                      <a:pt x="282" y="123"/>
                      <a:pt x="279" y="105"/>
                    </a:cubicBezTo>
                    <a:cubicBezTo>
                      <a:pt x="275" y="86"/>
                      <a:pt x="272" y="68"/>
                      <a:pt x="271" y="51"/>
                    </a:cubicBezTo>
                    <a:cubicBezTo>
                      <a:pt x="270" y="47"/>
                      <a:pt x="271" y="44"/>
                      <a:pt x="271" y="40"/>
                    </a:cubicBezTo>
                    <a:cubicBezTo>
                      <a:pt x="271" y="36"/>
                      <a:pt x="271" y="31"/>
                      <a:pt x="271" y="27"/>
                    </a:cubicBezTo>
                    <a:cubicBezTo>
                      <a:pt x="270" y="25"/>
                      <a:pt x="269" y="24"/>
                      <a:pt x="267" y="22"/>
                    </a:cubicBezTo>
                    <a:cubicBezTo>
                      <a:pt x="266" y="21"/>
                      <a:pt x="265" y="19"/>
                      <a:pt x="263" y="17"/>
                    </a:cubicBezTo>
                    <a:cubicBezTo>
                      <a:pt x="263" y="17"/>
                      <a:pt x="263" y="17"/>
                      <a:pt x="263" y="17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5" y="15"/>
                      <a:pt x="265" y="15"/>
                      <a:pt x="265" y="15"/>
                    </a:cubicBezTo>
                    <a:cubicBezTo>
                      <a:pt x="263" y="13"/>
                      <a:pt x="263" y="13"/>
                      <a:pt x="263" y="13"/>
                    </a:cubicBezTo>
                    <a:cubicBezTo>
                      <a:pt x="264" y="12"/>
                      <a:pt x="265" y="9"/>
                      <a:pt x="264" y="6"/>
                    </a:cubicBezTo>
                    <a:cubicBezTo>
                      <a:pt x="240" y="8"/>
                      <a:pt x="212" y="13"/>
                      <a:pt x="191" y="15"/>
                    </a:cubicBezTo>
                    <a:cubicBezTo>
                      <a:pt x="177" y="17"/>
                      <a:pt x="177" y="17"/>
                      <a:pt x="177" y="17"/>
                    </a:cubicBezTo>
                    <a:cubicBezTo>
                      <a:pt x="164" y="19"/>
                      <a:pt x="150" y="20"/>
                      <a:pt x="137" y="21"/>
                    </a:cubicBezTo>
                    <a:cubicBezTo>
                      <a:pt x="117" y="23"/>
                      <a:pt x="98" y="24"/>
                      <a:pt x="82" y="28"/>
                    </a:cubicBezTo>
                    <a:cubicBezTo>
                      <a:pt x="82" y="29"/>
                      <a:pt x="82" y="29"/>
                      <a:pt x="82" y="30"/>
                    </a:cubicBezTo>
                    <a:cubicBezTo>
                      <a:pt x="81" y="31"/>
                      <a:pt x="80" y="33"/>
                      <a:pt x="77" y="33"/>
                    </a:cubicBezTo>
                    <a:cubicBezTo>
                      <a:pt x="75" y="34"/>
                      <a:pt x="74" y="32"/>
                      <a:pt x="73" y="32"/>
                    </a:cubicBezTo>
                    <a:cubicBezTo>
                      <a:pt x="71" y="29"/>
                      <a:pt x="71" y="29"/>
                      <a:pt x="70" y="29"/>
                    </a:cubicBezTo>
                    <a:cubicBezTo>
                      <a:pt x="65" y="32"/>
                      <a:pt x="62" y="35"/>
                      <a:pt x="59" y="38"/>
                    </a:cubicBezTo>
                    <a:cubicBezTo>
                      <a:pt x="56" y="40"/>
                      <a:pt x="53" y="43"/>
                      <a:pt x="50" y="45"/>
                    </a:cubicBezTo>
                    <a:cubicBezTo>
                      <a:pt x="44" y="49"/>
                      <a:pt x="36" y="52"/>
                      <a:pt x="30" y="55"/>
                    </a:cubicBezTo>
                    <a:cubicBezTo>
                      <a:pt x="28" y="56"/>
                      <a:pt x="26" y="57"/>
                      <a:pt x="26" y="57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8"/>
                      <a:pt x="24" y="58"/>
                      <a:pt x="24" y="58"/>
                    </a:cubicBezTo>
                    <a:cubicBezTo>
                      <a:pt x="22" y="58"/>
                      <a:pt x="22" y="58"/>
                      <a:pt x="22" y="58"/>
                    </a:cubicBezTo>
                    <a:cubicBezTo>
                      <a:pt x="21" y="55"/>
                      <a:pt x="21" y="55"/>
                      <a:pt x="21" y="55"/>
                    </a:cubicBezTo>
                    <a:cubicBezTo>
                      <a:pt x="21" y="54"/>
                      <a:pt x="21" y="54"/>
                      <a:pt x="22" y="53"/>
                    </a:cubicBezTo>
                    <a:cubicBezTo>
                      <a:pt x="22" y="52"/>
                      <a:pt x="23" y="50"/>
                      <a:pt x="24" y="49"/>
                    </a:cubicBezTo>
                    <a:cubicBezTo>
                      <a:pt x="22" y="49"/>
                      <a:pt x="20" y="49"/>
                      <a:pt x="19" y="49"/>
                    </a:cubicBezTo>
                    <a:cubicBezTo>
                      <a:pt x="16" y="48"/>
                      <a:pt x="14" y="48"/>
                      <a:pt x="12" y="48"/>
                    </a:cubicBezTo>
                    <a:cubicBezTo>
                      <a:pt x="17" y="94"/>
                      <a:pt x="21" y="141"/>
                      <a:pt x="26" y="187"/>
                    </a:cubicBezTo>
                    <a:cubicBezTo>
                      <a:pt x="30" y="242"/>
                      <a:pt x="35" y="299"/>
                      <a:pt x="43" y="352"/>
                    </a:cubicBezTo>
                    <a:cubicBezTo>
                      <a:pt x="43" y="355"/>
                      <a:pt x="43" y="355"/>
                      <a:pt x="43" y="355"/>
                    </a:cubicBezTo>
                    <a:cubicBezTo>
                      <a:pt x="41" y="355"/>
                      <a:pt x="41" y="355"/>
                      <a:pt x="41" y="355"/>
                    </a:cubicBezTo>
                    <a:cubicBezTo>
                      <a:pt x="36" y="356"/>
                      <a:pt x="35" y="362"/>
                      <a:pt x="34" y="371"/>
                    </a:cubicBezTo>
                    <a:cubicBezTo>
                      <a:pt x="34" y="376"/>
                      <a:pt x="33" y="381"/>
                      <a:pt x="31" y="385"/>
                    </a:cubicBezTo>
                    <a:cubicBezTo>
                      <a:pt x="32" y="386"/>
                      <a:pt x="34" y="387"/>
                      <a:pt x="37" y="387"/>
                    </a:cubicBezTo>
                    <a:cubicBezTo>
                      <a:pt x="38" y="387"/>
                      <a:pt x="40" y="387"/>
                      <a:pt x="41" y="389"/>
                    </a:cubicBezTo>
                    <a:cubicBezTo>
                      <a:pt x="42" y="391"/>
                      <a:pt x="41" y="392"/>
                      <a:pt x="39" y="393"/>
                    </a:cubicBezTo>
                    <a:cubicBezTo>
                      <a:pt x="40" y="395"/>
                      <a:pt x="42" y="397"/>
                      <a:pt x="43" y="399"/>
                    </a:cubicBezTo>
                    <a:cubicBezTo>
                      <a:pt x="46" y="402"/>
                      <a:pt x="47" y="403"/>
                      <a:pt x="47" y="404"/>
                    </a:cubicBezTo>
                    <a:cubicBezTo>
                      <a:pt x="48" y="409"/>
                      <a:pt x="49" y="415"/>
                      <a:pt x="50" y="420"/>
                    </a:cubicBezTo>
                    <a:cubicBezTo>
                      <a:pt x="51" y="428"/>
                      <a:pt x="52" y="436"/>
                      <a:pt x="55" y="439"/>
                    </a:cubicBezTo>
                    <a:cubicBezTo>
                      <a:pt x="58" y="444"/>
                      <a:pt x="58" y="444"/>
                      <a:pt x="58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49" y="444"/>
                      <a:pt x="48" y="442"/>
                      <a:pt x="46" y="441"/>
                    </a:cubicBezTo>
                    <a:cubicBezTo>
                      <a:pt x="44" y="450"/>
                      <a:pt x="40" y="458"/>
                      <a:pt x="35" y="466"/>
                    </a:cubicBezTo>
                    <a:cubicBezTo>
                      <a:pt x="29" y="477"/>
                      <a:pt x="24" y="487"/>
                      <a:pt x="27" y="496"/>
                    </a:cubicBezTo>
                    <a:cubicBezTo>
                      <a:pt x="22" y="499"/>
                      <a:pt x="22" y="499"/>
                      <a:pt x="22" y="499"/>
                    </a:cubicBezTo>
                    <a:cubicBezTo>
                      <a:pt x="20" y="497"/>
                      <a:pt x="19" y="497"/>
                      <a:pt x="19" y="497"/>
                    </a:cubicBezTo>
                    <a:cubicBezTo>
                      <a:pt x="18" y="497"/>
                      <a:pt x="17" y="498"/>
                      <a:pt x="17" y="499"/>
                    </a:cubicBezTo>
                    <a:cubicBezTo>
                      <a:pt x="15" y="500"/>
                      <a:pt x="14" y="502"/>
                      <a:pt x="11" y="503"/>
                    </a:cubicBezTo>
                    <a:cubicBezTo>
                      <a:pt x="12" y="512"/>
                      <a:pt x="11" y="519"/>
                      <a:pt x="9" y="525"/>
                    </a:cubicBezTo>
                    <a:cubicBezTo>
                      <a:pt x="7" y="531"/>
                      <a:pt x="6" y="536"/>
                      <a:pt x="7" y="544"/>
                    </a:cubicBezTo>
                    <a:cubicBezTo>
                      <a:pt x="11" y="546"/>
                      <a:pt x="18" y="543"/>
                      <a:pt x="25" y="541"/>
                    </a:cubicBezTo>
                    <a:cubicBezTo>
                      <a:pt x="32" y="539"/>
                      <a:pt x="37" y="536"/>
                      <a:pt x="41" y="539"/>
                    </a:cubicBezTo>
                    <a:cubicBezTo>
                      <a:pt x="41" y="537"/>
                      <a:pt x="42" y="536"/>
                      <a:pt x="43" y="535"/>
                    </a:cubicBezTo>
                    <a:cubicBezTo>
                      <a:pt x="45" y="534"/>
                      <a:pt x="66" y="529"/>
                      <a:pt x="73" y="531"/>
                    </a:cubicBezTo>
                    <a:cubicBezTo>
                      <a:pt x="76" y="531"/>
                      <a:pt x="78" y="533"/>
                      <a:pt x="80" y="535"/>
                    </a:cubicBezTo>
                    <a:cubicBezTo>
                      <a:pt x="83" y="537"/>
                      <a:pt x="85" y="539"/>
                      <a:pt x="88" y="539"/>
                    </a:cubicBezTo>
                    <a:cubicBezTo>
                      <a:pt x="88" y="539"/>
                      <a:pt x="88" y="539"/>
                      <a:pt x="88" y="539"/>
                    </a:cubicBezTo>
                    <a:cubicBezTo>
                      <a:pt x="90" y="539"/>
                      <a:pt x="91" y="537"/>
                      <a:pt x="93" y="535"/>
                    </a:cubicBezTo>
                    <a:cubicBezTo>
                      <a:pt x="95" y="533"/>
                      <a:pt x="97" y="531"/>
                      <a:pt x="100" y="531"/>
                    </a:cubicBezTo>
                    <a:cubicBezTo>
                      <a:pt x="101" y="536"/>
                      <a:pt x="101" y="536"/>
                      <a:pt x="101" y="536"/>
                    </a:cubicBezTo>
                    <a:cubicBezTo>
                      <a:pt x="100" y="536"/>
                      <a:pt x="99" y="537"/>
                      <a:pt x="97" y="539"/>
                    </a:cubicBezTo>
                    <a:cubicBezTo>
                      <a:pt x="95" y="541"/>
                      <a:pt x="93" y="544"/>
                      <a:pt x="88" y="544"/>
                    </a:cubicBezTo>
                    <a:cubicBezTo>
                      <a:pt x="88" y="544"/>
                      <a:pt x="88" y="544"/>
                      <a:pt x="88" y="544"/>
                    </a:cubicBezTo>
                    <a:cubicBezTo>
                      <a:pt x="83" y="544"/>
                      <a:pt x="79" y="541"/>
                      <a:pt x="77" y="539"/>
                    </a:cubicBezTo>
                    <a:cubicBezTo>
                      <a:pt x="75" y="537"/>
                      <a:pt x="74" y="536"/>
                      <a:pt x="72" y="536"/>
                    </a:cubicBezTo>
                    <a:cubicBezTo>
                      <a:pt x="67" y="535"/>
                      <a:pt x="52" y="538"/>
                      <a:pt x="47" y="539"/>
                    </a:cubicBezTo>
                    <a:cubicBezTo>
                      <a:pt x="47" y="541"/>
                      <a:pt x="47" y="542"/>
                      <a:pt x="47" y="543"/>
                    </a:cubicBezTo>
                    <a:cubicBezTo>
                      <a:pt x="47" y="549"/>
                      <a:pt x="48" y="552"/>
                      <a:pt x="45" y="552"/>
                    </a:cubicBezTo>
                    <a:cubicBezTo>
                      <a:pt x="44" y="552"/>
                      <a:pt x="44" y="552"/>
                      <a:pt x="44" y="55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3" name="Freeform 239">
                <a:extLst>
                  <a:ext uri="{FF2B5EF4-FFF2-40B4-BE49-F238E27FC236}">
                    <a16:creationId xmlns:a16="http://schemas.microsoft.com/office/drawing/2014/main" id="{31BB014E-195A-40E2-AD67-78ADF3F2579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871" y="2019"/>
                <a:ext cx="257" cy="456"/>
              </a:xfrm>
              <a:custGeom>
                <a:avLst/>
                <a:gdLst>
                  <a:gd name="T0" fmla="*/ 370 w 415"/>
                  <a:gd name="T1" fmla="*/ 668 h 736"/>
                  <a:gd name="T2" fmla="*/ 330 w 415"/>
                  <a:gd name="T3" fmla="*/ 688 h 736"/>
                  <a:gd name="T4" fmla="*/ 338 w 415"/>
                  <a:gd name="T5" fmla="*/ 724 h 736"/>
                  <a:gd name="T6" fmla="*/ 261 w 415"/>
                  <a:gd name="T7" fmla="*/ 736 h 736"/>
                  <a:gd name="T8" fmla="*/ 233 w 415"/>
                  <a:gd name="T9" fmla="*/ 712 h 736"/>
                  <a:gd name="T10" fmla="*/ 237 w 415"/>
                  <a:gd name="T11" fmla="*/ 692 h 736"/>
                  <a:gd name="T12" fmla="*/ 229 w 415"/>
                  <a:gd name="T13" fmla="*/ 656 h 736"/>
                  <a:gd name="T14" fmla="*/ 193 w 415"/>
                  <a:gd name="T15" fmla="*/ 623 h 736"/>
                  <a:gd name="T16" fmla="*/ 181 w 415"/>
                  <a:gd name="T17" fmla="*/ 623 h 736"/>
                  <a:gd name="T18" fmla="*/ 181 w 415"/>
                  <a:gd name="T19" fmla="*/ 615 h 736"/>
                  <a:gd name="T20" fmla="*/ 161 w 415"/>
                  <a:gd name="T21" fmla="*/ 611 h 736"/>
                  <a:gd name="T22" fmla="*/ 157 w 415"/>
                  <a:gd name="T23" fmla="*/ 603 h 736"/>
                  <a:gd name="T24" fmla="*/ 145 w 415"/>
                  <a:gd name="T25" fmla="*/ 543 h 736"/>
                  <a:gd name="T26" fmla="*/ 153 w 415"/>
                  <a:gd name="T27" fmla="*/ 503 h 736"/>
                  <a:gd name="T28" fmla="*/ 121 w 415"/>
                  <a:gd name="T29" fmla="*/ 487 h 736"/>
                  <a:gd name="T30" fmla="*/ 97 w 415"/>
                  <a:gd name="T31" fmla="*/ 495 h 736"/>
                  <a:gd name="T32" fmla="*/ 85 w 415"/>
                  <a:gd name="T33" fmla="*/ 451 h 736"/>
                  <a:gd name="T34" fmla="*/ 52 w 415"/>
                  <a:gd name="T35" fmla="*/ 426 h 736"/>
                  <a:gd name="T36" fmla="*/ 44 w 415"/>
                  <a:gd name="T37" fmla="*/ 414 h 736"/>
                  <a:gd name="T38" fmla="*/ 16 w 415"/>
                  <a:gd name="T39" fmla="*/ 390 h 736"/>
                  <a:gd name="T40" fmla="*/ 8 w 415"/>
                  <a:gd name="T41" fmla="*/ 358 h 736"/>
                  <a:gd name="T42" fmla="*/ 0 w 415"/>
                  <a:gd name="T43" fmla="*/ 330 h 736"/>
                  <a:gd name="T44" fmla="*/ 8 w 415"/>
                  <a:gd name="T45" fmla="*/ 286 h 736"/>
                  <a:gd name="T46" fmla="*/ 36 w 415"/>
                  <a:gd name="T47" fmla="*/ 266 h 736"/>
                  <a:gd name="T48" fmla="*/ 52 w 415"/>
                  <a:gd name="T49" fmla="*/ 221 h 736"/>
                  <a:gd name="T50" fmla="*/ 36 w 415"/>
                  <a:gd name="T51" fmla="*/ 169 h 736"/>
                  <a:gd name="T52" fmla="*/ 101 w 415"/>
                  <a:gd name="T53" fmla="*/ 145 h 736"/>
                  <a:gd name="T54" fmla="*/ 121 w 415"/>
                  <a:gd name="T55" fmla="*/ 77 h 736"/>
                  <a:gd name="T56" fmla="*/ 101 w 415"/>
                  <a:gd name="T57" fmla="*/ 53 h 736"/>
                  <a:gd name="T58" fmla="*/ 85 w 415"/>
                  <a:gd name="T59" fmla="*/ 28 h 736"/>
                  <a:gd name="T60" fmla="*/ 73 w 415"/>
                  <a:gd name="T61" fmla="*/ 16 h 736"/>
                  <a:gd name="T62" fmla="*/ 338 w 415"/>
                  <a:gd name="T63" fmla="*/ 0 h 736"/>
                  <a:gd name="T64" fmla="*/ 350 w 415"/>
                  <a:gd name="T65" fmla="*/ 45 h 736"/>
                  <a:gd name="T66" fmla="*/ 358 w 415"/>
                  <a:gd name="T67" fmla="*/ 53 h 736"/>
                  <a:gd name="T68" fmla="*/ 358 w 415"/>
                  <a:gd name="T69" fmla="*/ 65 h 736"/>
                  <a:gd name="T70" fmla="*/ 378 w 415"/>
                  <a:gd name="T71" fmla="*/ 105 h 736"/>
                  <a:gd name="T72" fmla="*/ 382 w 415"/>
                  <a:gd name="T73" fmla="*/ 169 h 736"/>
                  <a:gd name="T74" fmla="*/ 402 w 415"/>
                  <a:gd name="T75" fmla="*/ 354 h 736"/>
                  <a:gd name="T76" fmla="*/ 406 w 415"/>
                  <a:gd name="T77" fmla="*/ 402 h 736"/>
                  <a:gd name="T78" fmla="*/ 398 w 415"/>
                  <a:gd name="T79" fmla="*/ 422 h 736"/>
                  <a:gd name="T80" fmla="*/ 402 w 415"/>
                  <a:gd name="T81" fmla="*/ 426 h 736"/>
                  <a:gd name="T82" fmla="*/ 398 w 415"/>
                  <a:gd name="T83" fmla="*/ 443 h 736"/>
                  <a:gd name="T84" fmla="*/ 414 w 415"/>
                  <a:gd name="T85" fmla="*/ 491 h 736"/>
                  <a:gd name="T86" fmla="*/ 406 w 415"/>
                  <a:gd name="T87" fmla="*/ 511 h 736"/>
                  <a:gd name="T88" fmla="*/ 394 w 415"/>
                  <a:gd name="T89" fmla="*/ 539 h 736"/>
                  <a:gd name="T90" fmla="*/ 374 w 415"/>
                  <a:gd name="T91" fmla="*/ 563 h 736"/>
                  <a:gd name="T92" fmla="*/ 370 w 415"/>
                  <a:gd name="T93" fmla="*/ 607 h 736"/>
                  <a:gd name="T94" fmla="*/ 374 w 415"/>
                  <a:gd name="T95" fmla="*/ 627 h 736"/>
                  <a:gd name="T96" fmla="*/ 370 w 415"/>
                  <a:gd name="T97" fmla="*/ 668 h 7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415" h="736">
                    <a:moveTo>
                      <a:pt x="370" y="668"/>
                    </a:moveTo>
                    <a:cubicBezTo>
                      <a:pt x="350" y="668"/>
                      <a:pt x="340" y="677"/>
                      <a:pt x="330" y="688"/>
                    </a:cubicBezTo>
                    <a:cubicBezTo>
                      <a:pt x="329" y="703"/>
                      <a:pt x="349" y="711"/>
                      <a:pt x="338" y="724"/>
                    </a:cubicBezTo>
                    <a:cubicBezTo>
                      <a:pt x="311" y="710"/>
                      <a:pt x="270" y="698"/>
                      <a:pt x="261" y="736"/>
                    </a:cubicBezTo>
                    <a:cubicBezTo>
                      <a:pt x="251" y="736"/>
                      <a:pt x="237" y="722"/>
                      <a:pt x="233" y="712"/>
                    </a:cubicBezTo>
                    <a:cubicBezTo>
                      <a:pt x="231" y="706"/>
                      <a:pt x="238" y="700"/>
                      <a:pt x="237" y="692"/>
                    </a:cubicBezTo>
                    <a:cubicBezTo>
                      <a:pt x="237" y="677"/>
                      <a:pt x="223" y="668"/>
                      <a:pt x="229" y="656"/>
                    </a:cubicBezTo>
                    <a:cubicBezTo>
                      <a:pt x="213" y="651"/>
                      <a:pt x="207" y="632"/>
                      <a:pt x="193" y="623"/>
                    </a:cubicBezTo>
                    <a:cubicBezTo>
                      <a:pt x="191" y="622"/>
                      <a:pt x="183" y="625"/>
                      <a:pt x="181" y="623"/>
                    </a:cubicBezTo>
                    <a:cubicBezTo>
                      <a:pt x="180" y="622"/>
                      <a:pt x="182" y="616"/>
                      <a:pt x="181" y="615"/>
                    </a:cubicBezTo>
                    <a:cubicBezTo>
                      <a:pt x="177" y="613"/>
                      <a:pt x="167" y="614"/>
                      <a:pt x="161" y="611"/>
                    </a:cubicBezTo>
                    <a:cubicBezTo>
                      <a:pt x="159" y="610"/>
                      <a:pt x="158" y="604"/>
                      <a:pt x="157" y="603"/>
                    </a:cubicBezTo>
                    <a:cubicBezTo>
                      <a:pt x="132" y="592"/>
                      <a:pt x="127" y="573"/>
                      <a:pt x="145" y="543"/>
                    </a:cubicBezTo>
                    <a:cubicBezTo>
                      <a:pt x="149" y="536"/>
                      <a:pt x="148" y="520"/>
                      <a:pt x="153" y="503"/>
                    </a:cubicBezTo>
                    <a:cubicBezTo>
                      <a:pt x="146" y="496"/>
                      <a:pt x="132" y="486"/>
                      <a:pt x="121" y="487"/>
                    </a:cubicBezTo>
                    <a:cubicBezTo>
                      <a:pt x="111" y="487"/>
                      <a:pt x="106" y="496"/>
                      <a:pt x="97" y="495"/>
                    </a:cubicBezTo>
                    <a:cubicBezTo>
                      <a:pt x="91" y="481"/>
                      <a:pt x="93" y="464"/>
                      <a:pt x="85" y="451"/>
                    </a:cubicBezTo>
                    <a:cubicBezTo>
                      <a:pt x="76" y="436"/>
                      <a:pt x="64" y="436"/>
                      <a:pt x="52" y="426"/>
                    </a:cubicBezTo>
                    <a:cubicBezTo>
                      <a:pt x="49" y="424"/>
                      <a:pt x="48" y="417"/>
                      <a:pt x="44" y="414"/>
                    </a:cubicBezTo>
                    <a:cubicBezTo>
                      <a:pt x="40" y="410"/>
                      <a:pt x="20" y="396"/>
                      <a:pt x="16" y="390"/>
                    </a:cubicBezTo>
                    <a:cubicBezTo>
                      <a:pt x="12" y="384"/>
                      <a:pt x="11" y="367"/>
                      <a:pt x="8" y="358"/>
                    </a:cubicBezTo>
                    <a:cubicBezTo>
                      <a:pt x="5" y="347"/>
                      <a:pt x="0" y="340"/>
                      <a:pt x="0" y="330"/>
                    </a:cubicBezTo>
                    <a:cubicBezTo>
                      <a:pt x="1" y="309"/>
                      <a:pt x="17" y="315"/>
                      <a:pt x="8" y="286"/>
                    </a:cubicBezTo>
                    <a:cubicBezTo>
                      <a:pt x="12" y="274"/>
                      <a:pt x="26" y="272"/>
                      <a:pt x="36" y="266"/>
                    </a:cubicBezTo>
                    <a:cubicBezTo>
                      <a:pt x="33" y="242"/>
                      <a:pt x="47" y="236"/>
                      <a:pt x="52" y="221"/>
                    </a:cubicBezTo>
                    <a:cubicBezTo>
                      <a:pt x="50" y="196"/>
                      <a:pt x="27" y="196"/>
                      <a:pt x="36" y="169"/>
                    </a:cubicBezTo>
                    <a:cubicBezTo>
                      <a:pt x="60" y="164"/>
                      <a:pt x="80" y="154"/>
                      <a:pt x="101" y="145"/>
                    </a:cubicBezTo>
                    <a:cubicBezTo>
                      <a:pt x="105" y="115"/>
                      <a:pt x="126" y="103"/>
                      <a:pt x="121" y="77"/>
                    </a:cubicBezTo>
                    <a:cubicBezTo>
                      <a:pt x="118" y="63"/>
                      <a:pt x="111" y="59"/>
                      <a:pt x="101" y="53"/>
                    </a:cubicBezTo>
                    <a:cubicBezTo>
                      <a:pt x="93" y="48"/>
                      <a:pt x="93" y="38"/>
                      <a:pt x="85" y="28"/>
                    </a:cubicBezTo>
                    <a:cubicBezTo>
                      <a:pt x="78" y="21"/>
                      <a:pt x="68" y="28"/>
                      <a:pt x="73" y="16"/>
                    </a:cubicBezTo>
                    <a:cubicBezTo>
                      <a:pt x="166" y="16"/>
                      <a:pt x="249" y="5"/>
                      <a:pt x="338" y="0"/>
                    </a:cubicBezTo>
                    <a:cubicBezTo>
                      <a:pt x="334" y="21"/>
                      <a:pt x="342" y="31"/>
                      <a:pt x="350" y="45"/>
                    </a:cubicBezTo>
                    <a:cubicBezTo>
                      <a:pt x="351" y="47"/>
                      <a:pt x="357" y="51"/>
                      <a:pt x="358" y="53"/>
                    </a:cubicBezTo>
                    <a:cubicBezTo>
                      <a:pt x="359" y="56"/>
                      <a:pt x="356" y="61"/>
                      <a:pt x="358" y="65"/>
                    </a:cubicBezTo>
                    <a:cubicBezTo>
                      <a:pt x="364" y="77"/>
                      <a:pt x="375" y="91"/>
                      <a:pt x="378" y="105"/>
                    </a:cubicBezTo>
                    <a:cubicBezTo>
                      <a:pt x="382" y="123"/>
                      <a:pt x="380" y="147"/>
                      <a:pt x="382" y="169"/>
                    </a:cubicBezTo>
                    <a:cubicBezTo>
                      <a:pt x="388" y="230"/>
                      <a:pt x="397" y="299"/>
                      <a:pt x="402" y="354"/>
                    </a:cubicBezTo>
                    <a:cubicBezTo>
                      <a:pt x="404" y="370"/>
                      <a:pt x="407" y="388"/>
                      <a:pt x="406" y="402"/>
                    </a:cubicBezTo>
                    <a:cubicBezTo>
                      <a:pt x="406" y="413"/>
                      <a:pt x="400" y="414"/>
                      <a:pt x="398" y="422"/>
                    </a:cubicBezTo>
                    <a:cubicBezTo>
                      <a:pt x="397" y="427"/>
                      <a:pt x="402" y="425"/>
                      <a:pt x="402" y="426"/>
                    </a:cubicBezTo>
                    <a:cubicBezTo>
                      <a:pt x="403" y="429"/>
                      <a:pt x="398" y="436"/>
                      <a:pt x="398" y="443"/>
                    </a:cubicBezTo>
                    <a:cubicBezTo>
                      <a:pt x="400" y="457"/>
                      <a:pt x="415" y="470"/>
                      <a:pt x="414" y="491"/>
                    </a:cubicBezTo>
                    <a:cubicBezTo>
                      <a:pt x="414" y="499"/>
                      <a:pt x="410" y="500"/>
                      <a:pt x="406" y="511"/>
                    </a:cubicBezTo>
                    <a:cubicBezTo>
                      <a:pt x="400" y="526"/>
                      <a:pt x="400" y="528"/>
                      <a:pt x="394" y="539"/>
                    </a:cubicBezTo>
                    <a:cubicBezTo>
                      <a:pt x="390" y="545"/>
                      <a:pt x="384" y="561"/>
                      <a:pt x="374" y="563"/>
                    </a:cubicBezTo>
                    <a:cubicBezTo>
                      <a:pt x="381" y="579"/>
                      <a:pt x="372" y="592"/>
                      <a:pt x="370" y="607"/>
                    </a:cubicBezTo>
                    <a:cubicBezTo>
                      <a:pt x="370" y="613"/>
                      <a:pt x="375" y="620"/>
                      <a:pt x="374" y="627"/>
                    </a:cubicBezTo>
                    <a:cubicBezTo>
                      <a:pt x="373" y="638"/>
                      <a:pt x="360" y="650"/>
                      <a:pt x="370" y="6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4" name="Freeform 240">
                <a:extLst>
                  <a:ext uri="{FF2B5EF4-FFF2-40B4-BE49-F238E27FC236}">
                    <a16:creationId xmlns:a16="http://schemas.microsoft.com/office/drawing/2014/main" id="{3859B68F-D9D9-4051-A890-DC31DF66C2E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870" y="2017"/>
                <a:ext cx="260" cy="459"/>
              </a:xfrm>
              <a:custGeom>
                <a:avLst/>
                <a:gdLst>
                  <a:gd name="T0" fmla="*/ 238 w 420"/>
                  <a:gd name="T1" fmla="*/ 695 h 742"/>
                  <a:gd name="T2" fmla="*/ 195 w 420"/>
                  <a:gd name="T3" fmla="*/ 629 h 742"/>
                  <a:gd name="T4" fmla="*/ 182 w 420"/>
                  <a:gd name="T5" fmla="*/ 628 h 742"/>
                  <a:gd name="T6" fmla="*/ 163 w 420"/>
                  <a:gd name="T7" fmla="*/ 617 h 742"/>
                  <a:gd name="T8" fmla="*/ 146 w 420"/>
                  <a:gd name="T9" fmla="*/ 545 h 742"/>
                  <a:gd name="T10" fmla="*/ 114 w 420"/>
                  <a:gd name="T11" fmla="*/ 496 h 742"/>
                  <a:gd name="T12" fmla="*/ 92 w 420"/>
                  <a:gd name="T13" fmla="*/ 479 h 742"/>
                  <a:gd name="T14" fmla="*/ 49 w 420"/>
                  <a:gd name="T15" fmla="*/ 425 h 742"/>
                  <a:gd name="T16" fmla="*/ 11 w 420"/>
                  <a:gd name="T17" fmla="*/ 375 h 742"/>
                  <a:gd name="T18" fmla="*/ 7 w 420"/>
                  <a:gd name="T19" fmla="*/ 315 h 742"/>
                  <a:gd name="T20" fmla="*/ 29 w 420"/>
                  <a:gd name="T21" fmla="*/ 271 h 742"/>
                  <a:gd name="T22" fmla="*/ 43 w 420"/>
                  <a:gd name="T23" fmla="*/ 203 h 742"/>
                  <a:gd name="T24" fmla="*/ 97 w 420"/>
                  <a:gd name="T25" fmla="*/ 148 h 742"/>
                  <a:gd name="T26" fmla="*/ 103 w 420"/>
                  <a:gd name="T27" fmla="*/ 58 h 742"/>
                  <a:gd name="T28" fmla="*/ 78 w 420"/>
                  <a:gd name="T29" fmla="*/ 30 h 742"/>
                  <a:gd name="T30" fmla="*/ 76 w 420"/>
                  <a:gd name="T31" fmla="*/ 17 h 742"/>
                  <a:gd name="T32" fmla="*/ 344 w 420"/>
                  <a:gd name="T33" fmla="*/ 4 h 742"/>
                  <a:gd name="T34" fmla="*/ 364 w 420"/>
                  <a:gd name="T35" fmla="*/ 55 h 742"/>
                  <a:gd name="T36" fmla="*/ 384 w 420"/>
                  <a:gd name="T37" fmla="*/ 107 h 742"/>
                  <a:gd name="T38" fmla="*/ 408 w 420"/>
                  <a:gd name="T39" fmla="*/ 357 h 742"/>
                  <a:gd name="T40" fmla="*/ 404 w 420"/>
                  <a:gd name="T41" fmla="*/ 426 h 742"/>
                  <a:gd name="T42" fmla="*/ 411 w 420"/>
                  <a:gd name="T43" fmla="*/ 462 h 742"/>
                  <a:gd name="T44" fmla="*/ 408 w 420"/>
                  <a:gd name="T45" fmla="*/ 525 h 742"/>
                  <a:gd name="T46" fmla="*/ 379 w 420"/>
                  <a:gd name="T47" fmla="*/ 596 h 742"/>
                  <a:gd name="T48" fmla="*/ 376 w 420"/>
                  <a:gd name="T49" fmla="*/ 642 h 742"/>
                  <a:gd name="T50" fmla="*/ 336 w 420"/>
                  <a:gd name="T51" fmla="*/ 692 h 742"/>
                  <a:gd name="T52" fmla="*/ 340 w 420"/>
                  <a:gd name="T53" fmla="*/ 729 h 742"/>
                  <a:gd name="T54" fmla="*/ 264 w 420"/>
                  <a:gd name="T55" fmla="*/ 742 h 742"/>
                  <a:gd name="T56" fmla="*/ 233 w 420"/>
                  <a:gd name="T57" fmla="*/ 656 h 742"/>
                  <a:gd name="T58" fmla="*/ 243 w 420"/>
                  <a:gd name="T59" fmla="*/ 695 h 742"/>
                  <a:gd name="T60" fmla="*/ 296 w 420"/>
                  <a:gd name="T61" fmla="*/ 711 h 742"/>
                  <a:gd name="T62" fmla="*/ 330 w 420"/>
                  <a:gd name="T63" fmla="*/ 690 h 742"/>
                  <a:gd name="T64" fmla="*/ 374 w 420"/>
                  <a:gd name="T65" fmla="*/ 630 h 742"/>
                  <a:gd name="T66" fmla="*/ 374 w 420"/>
                  <a:gd name="T67" fmla="*/ 567 h 742"/>
                  <a:gd name="T68" fmla="*/ 395 w 420"/>
                  <a:gd name="T69" fmla="*/ 541 h 742"/>
                  <a:gd name="T70" fmla="*/ 414 w 420"/>
                  <a:gd name="T71" fmla="*/ 494 h 742"/>
                  <a:gd name="T72" fmla="*/ 402 w 420"/>
                  <a:gd name="T73" fmla="*/ 431 h 742"/>
                  <a:gd name="T74" fmla="*/ 406 w 420"/>
                  <a:gd name="T75" fmla="*/ 405 h 742"/>
                  <a:gd name="T76" fmla="*/ 382 w 420"/>
                  <a:gd name="T77" fmla="*/ 172 h 742"/>
                  <a:gd name="T78" fmla="*/ 358 w 420"/>
                  <a:gd name="T79" fmla="*/ 69 h 742"/>
                  <a:gd name="T80" fmla="*/ 351 w 420"/>
                  <a:gd name="T81" fmla="*/ 49 h 742"/>
                  <a:gd name="T82" fmla="*/ 77 w 420"/>
                  <a:gd name="T83" fmla="*/ 22 h 742"/>
                  <a:gd name="T84" fmla="*/ 98 w 420"/>
                  <a:gd name="T85" fmla="*/ 43 h 742"/>
                  <a:gd name="T86" fmla="*/ 118 w 420"/>
                  <a:gd name="T87" fmla="*/ 118 h 742"/>
                  <a:gd name="T88" fmla="*/ 42 w 420"/>
                  <a:gd name="T89" fmla="*/ 174 h 742"/>
                  <a:gd name="T90" fmla="*/ 58 w 420"/>
                  <a:gd name="T91" fmla="*/ 225 h 742"/>
                  <a:gd name="T92" fmla="*/ 41 w 420"/>
                  <a:gd name="T93" fmla="*/ 271 h 742"/>
                  <a:gd name="T94" fmla="*/ 6 w 420"/>
                  <a:gd name="T95" fmla="*/ 333 h 742"/>
                  <a:gd name="T96" fmla="*/ 22 w 420"/>
                  <a:gd name="T97" fmla="*/ 392 h 742"/>
                  <a:gd name="T98" fmla="*/ 57 w 420"/>
                  <a:gd name="T99" fmla="*/ 427 h 742"/>
                  <a:gd name="T100" fmla="*/ 102 w 420"/>
                  <a:gd name="T101" fmla="*/ 495 h 742"/>
                  <a:gd name="T102" fmla="*/ 158 w 420"/>
                  <a:gd name="T103" fmla="*/ 504 h 742"/>
                  <a:gd name="T104" fmla="*/ 150 w 420"/>
                  <a:gd name="T105" fmla="*/ 547 h 742"/>
                  <a:gd name="T106" fmla="*/ 166 w 420"/>
                  <a:gd name="T107" fmla="*/ 612 h 742"/>
                  <a:gd name="T108" fmla="*/ 187 w 420"/>
                  <a:gd name="T109" fmla="*/ 624 h 7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420" h="742">
                    <a:moveTo>
                      <a:pt x="264" y="742"/>
                    </a:moveTo>
                    <a:cubicBezTo>
                      <a:pt x="252" y="742"/>
                      <a:pt x="238" y="726"/>
                      <a:pt x="234" y="716"/>
                    </a:cubicBezTo>
                    <a:cubicBezTo>
                      <a:pt x="232" y="712"/>
                      <a:pt x="234" y="708"/>
                      <a:pt x="235" y="704"/>
                    </a:cubicBezTo>
                    <a:cubicBezTo>
                      <a:pt x="236" y="701"/>
                      <a:pt x="238" y="698"/>
                      <a:pt x="238" y="695"/>
                    </a:cubicBezTo>
                    <a:cubicBezTo>
                      <a:pt x="237" y="689"/>
                      <a:pt x="235" y="684"/>
                      <a:pt x="233" y="679"/>
                    </a:cubicBezTo>
                    <a:cubicBezTo>
                      <a:pt x="229" y="673"/>
                      <a:pt x="226" y="667"/>
                      <a:pt x="229" y="660"/>
                    </a:cubicBezTo>
                    <a:cubicBezTo>
                      <a:pt x="220" y="657"/>
                      <a:pt x="215" y="650"/>
                      <a:pt x="209" y="643"/>
                    </a:cubicBezTo>
                    <a:cubicBezTo>
                      <a:pt x="205" y="638"/>
                      <a:pt x="200" y="632"/>
                      <a:pt x="195" y="629"/>
                    </a:cubicBezTo>
                    <a:cubicBezTo>
                      <a:pt x="193" y="629"/>
                      <a:pt x="192" y="629"/>
                      <a:pt x="191" y="629"/>
                    </a:cubicBezTo>
                    <a:cubicBezTo>
                      <a:pt x="189" y="630"/>
                      <a:pt x="188" y="630"/>
                      <a:pt x="186" y="630"/>
                    </a:cubicBezTo>
                    <a:cubicBezTo>
                      <a:pt x="186" y="630"/>
                      <a:pt x="186" y="630"/>
                      <a:pt x="186" y="630"/>
                    </a:cubicBezTo>
                    <a:cubicBezTo>
                      <a:pt x="185" y="630"/>
                      <a:pt x="183" y="630"/>
                      <a:pt x="182" y="628"/>
                    </a:cubicBezTo>
                    <a:cubicBezTo>
                      <a:pt x="181" y="627"/>
                      <a:pt x="181" y="624"/>
                      <a:pt x="181" y="622"/>
                    </a:cubicBezTo>
                    <a:cubicBezTo>
                      <a:pt x="182" y="621"/>
                      <a:pt x="182" y="621"/>
                      <a:pt x="182" y="620"/>
                    </a:cubicBezTo>
                    <a:cubicBezTo>
                      <a:pt x="180" y="620"/>
                      <a:pt x="178" y="620"/>
                      <a:pt x="175" y="619"/>
                    </a:cubicBezTo>
                    <a:cubicBezTo>
                      <a:pt x="171" y="619"/>
                      <a:pt x="166" y="619"/>
                      <a:pt x="163" y="617"/>
                    </a:cubicBezTo>
                    <a:cubicBezTo>
                      <a:pt x="161" y="616"/>
                      <a:pt x="160" y="613"/>
                      <a:pt x="159" y="611"/>
                    </a:cubicBezTo>
                    <a:cubicBezTo>
                      <a:pt x="159" y="610"/>
                      <a:pt x="159" y="609"/>
                      <a:pt x="158" y="609"/>
                    </a:cubicBezTo>
                    <a:cubicBezTo>
                      <a:pt x="146" y="603"/>
                      <a:pt x="139" y="595"/>
                      <a:pt x="136" y="586"/>
                    </a:cubicBezTo>
                    <a:cubicBezTo>
                      <a:pt x="132" y="575"/>
                      <a:pt x="136" y="561"/>
                      <a:pt x="146" y="545"/>
                    </a:cubicBezTo>
                    <a:cubicBezTo>
                      <a:pt x="148" y="541"/>
                      <a:pt x="148" y="535"/>
                      <a:pt x="149" y="529"/>
                    </a:cubicBezTo>
                    <a:cubicBezTo>
                      <a:pt x="150" y="522"/>
                      <a:pt x="151" y="515"/>
                      <a:pt x="153" y="507"/>
                    </a:cubicBezTo>
                    <a:cubicBezTo>
                      <a:pt x="145" y="500"/>
                      <a:pt x="134" y="492"/>
                      <a:pt x="124" y="492"/>
                    </a:cubicBezTo>
                    <a:cubicBezTo>
                      <a:pt x="120" y="493"/>
                      <a:pt x="117" y="494"/>
                      <a:pt x="114" y="496"/>
                    </a:cubicBezTo>
                    <a:cubicBezTo>
                      <a:pt x="110" y="499"/>
                      <a:pt x="105" y="501"/>
                      <a:pt x="99" y="501"/>
                    </a:cubicBezTo>
                    <a:cubicBezTo>
                      <a:pt x="98" y="500"/>
                      <a:pt x="98" y="500"/>
                      <a:pt x="98" y="500"/>
                    </a:cubicBezTo>
                    <a:cubicBezTo>
                      <a:pt x="97" y="499"/>
                      <a:pt x="97" y="499"/>
                      <a:pt x="97" y="499"/>
                    </a:cubicBezTo>
                    <a:cubicBezTo>
                      <a:pt x="94" y="493"/>
                      <a:pt x="93" y="486"/>
                      <a:pt x="92" y="479"/>
                    </a:cubicBezTo>
                    <a:cubicBezTo>
                      <a:pt x="91" y="471"/>
                      <a:pt x="90" y="462"/>
                      <a:pt x="85" y="455"/>
                    </a:cubicBezTo>
                    <a:cubicBezTo>
                      <a:pt x="80" y="447"/>
                      <a:pt x="74" y="444"/>
                      <a:pt x="68" y="440"/>
                    </a:cubicBezTo>
                    <a:cubicBezTo>
                      <a:pt x="63" y="438"/>
                      <a:pt x="58" y="436"/>
                      <a:pt x="54" y="432"/>
                    </a:cubicBezTo>
                    <a:cubicBezTo>
                      <a:pt x="52" y="430"/>
                      <a:pt x="50" y="427"/>
                      <a:pt x="49" y="425"/>
                    </a:cubicBezTo>
                    <a:cubicBezTo>
                      <a:pt x="48" y="423"/>
                      <a:pt x="47" y="421"/>
                      <a:pt x="45" y="419"/>
                    </a:cubicBezTo>
                    <a:cubicBezTo>
                      <a:pt x="44" y="418"/>
                      <a:pt x="41" y="415"/>
                      <a:pt x="37" y="413"/>
                    </a:cubicBezTo>
                    <a:cubicBezTo>
                      <a:pt x="27" y="405"/>
                      <a:pt x="19" y="399"/>
                      <a:pt x="17" y="395"/>
                    </a:cubicBezTo>
                    <a:cubicBezTo>
                      <a:pt x="14" y="390"/>
                      <a:pt x="13" y="382"/>
                      <a:pt x="11" y="375"/>
                    </a:cubicBezTo>
                    <a:cubicBezTo>
                      <a:pt x="10" y="370"/>
                      <a:pt x="10" y="365"/>
                      <a:pt x="9" y="362"/>
                    </a:cubicBezTo>
                    <a:cubicBezTo>
                      <a:pt x="8" y="358"/>
                      <a:pt x="6" y="355"/>
                      <a:pt x="5" y="352"/>
                    </a:cubicBezTo>
                    <a:cubicBezTo>
                      <a:pt x="3" y="346"/>
                      <a:pt x="0" y="340"/>
                      <a:pt x="0" y="333"/>
                    </a:cubicBezTo>
                    <a:cubicBezTo>
                      <a:pt x="1" y="323"/>
                      <a:pt x="4" y="319"/>
                      <a:pt x="7" y="315"/>
                    </a:cubicBezTo>
                    <a:cubicBezTo>
                      <a:pt x="11" y="309"/>
                      <a:pt x="14" y="305"/>
                      <a:pt x="9" y="290"/>
                    </a:cubicBezTo>
                    <a:cubicBezTo>
                      <a:pt x="8" y="289"/>
                      <a:pt x="8" y="289"/>
                      <a:pt x="8" y="289"/>
                    </a:cubicBezTo>
                    <a:cubicBezTo>
                      <a:pt x="9" y="288"/>
                      <a:pt x="9" y="288"/>
                      <a:pt x="9" y="288"/>
                    </a:cubicBezTo>
                    <a:cubicBezTo>
                      <a:pt x="12" y="278"/>
                      <a:pt x="21" y="274"/>
                      <a:pt x="29" y="271"/>
                    </a:cubicBezTo>
                    <a:cubicBezTo>
                      <a:pt x="32" y="270"/>
                      <a:pt x="34" y="268"/>
                      <a:pt x="36" y="267"/>
                    </a:cubicBezTo>
                    <a:cubicBezTo>
                      <a:pt x="34" y="252"/>
                      <a:pt x="40" y="244"/>
                      <a:pt x="46" y="236"/>
                    </a:cubicBezTo>
                    <a:cubicBezTo>
                      <a:pt x="48" y="232"/>
                      <a:pt x="51" y="229"/>
                      <a:pt x="53" y="224"/>
                    </a:cubicBezTo>
                    <a:cubicBezTo>
                      <a:pt x="52" y="214"/>
                      <a:pt x="47" y="209"/>
                      <a:pt x="43" y="203"/>
                    </a:cubicBezTo>
                    <a:cubicBezTo>
                      <a:pt x="37" y="196"/>
                      <a:pt x="31" y="188"/>
                      <a:pt x="37" y="171"/>
                    </a:cubicBezTo>
                    <a:cubicBezTo>
                      <a:pt x="37" y="170"/>
                      <a:pt x="37" y="170"/>
                      <a:pt x="37" y="170"/>
                    </a:cubicBezTo>
                    <a:cubicBezTo>
                      <a:pt x="39" y="169"/>
                      <a:pt x="39" y="169"/>
                      <a:pt x="39" y="169"/>
                    </a:cubicBezTo>
                    <a:cubicBezTo>
                      <a:pt x="60" y="164"/>
                      <a:pt x="79" y="156"/>
                      <a:pt x="97" y="148"/>
                    </a:cubicBezTo>
                    <a:cubicBezTo>
                      <a:pt x="101" y="146"/>
                      <a:pt x="101" y="146"/>
                      <a:pt x="101" y="146"/>
                    </a:cubicBezTo>
                    <a:cubicBezTo>
                      <a:pt x="103" y="133"/>
                      <a:pt x="108" y="124"/>
                      <a:pt x="113" y="115"/>
                    </a:cubicBezTo>
                    <a:cubicBezTo>
                      <a:pt x="119" y="104"/>
                      <a:pt x="124" y="94"/>
                      <a:pt x="121" y="80"/>
                    </a:cubicBezTo>
                    <a:cubicBezTo>
                      <a:pt x="119" y="68"/>
                      <a:pt x="113" y="65"/>
                      <a:pt x="103" y="58"/>
                    </a:cubicBezTo>
                    <a:cubicBezTo>
                      <a:pt x="102" y="58"/>
                      <a:pt x="102" y="58"/>
                      <a:pt x="102" y="58"/>
                    </a:cubicBezTo>
                    <a:cubicBezTo>
                      <a:pt x="97" y="55"/>
                      <a:pt x="95" y="50"/>
                      <a:pt x="93" y="45"/>
                    </a:cubicBezTo>
                    <a:cubicBezTo>
                      <a:pt x="91" y="41"/>
                      <a:pt x="89" y="37"/>
                      <a:pt x="86" y="33"/>
                    </a:cubicBezTo>
                    <a:cubicBezTo>
                      <a:pt x="83" y="31"/>
                      <a:pt x="81" y="31"/>
                      <a:pt x="78" y="30"/>
                    </a:cubicBezTo>
                    <a:cubicBezTo>
                      <a:pt x="76" y="30"/>
                      <a:pt x="73" y="29"/>
                      <a:pt x="72" y="27"/>
                    </a:cubicBezTo>
                    <a:cubicBezTo>
                      <a:pt x="71" y="25"/>
                      <a:pt x="72" y="21"/>
                      <a:pt x="73" y="18"/>
                    </a:cubicBezTo>
                    <a:cubicBezTo>
                      <a:pt x="74" y="17"/>
                      <a:pt x="74" y="17"/>
                      <a:pt x="74" y="17"/>
                    </a:cubicBezTo>
                    <a:cubicBezTo>
                      <a:pt x="76" y="17"/>
                      <a:pt x="76" y="17"/>
                      <a:pt x="76" y="17"/>
                    </a:cubicBezTo>
                    <a:cubicBezTo>
                      <a:pt x="136" y="17"/>
                      <a:pt x="192" y="12"/>
                      <a:pt x="247" y="7"/>
                    </a:cubicBezTo>
                    <a:cubicBezTo>
                      <a:pt x="277" y="5"/>
                      <a:pt x="309" y="2"/>
                      <a:pt x="341" y="1"/>
                    </a:cubicBezTo>
                    <a:cubicBezTo>
                      <a:pt x="344" y="0"/>
                      <a:pt x="344" y="0"/>
                      <a:pt x="344" y="0"/>
                    </a:cubicBezTo>
                    <a:cubicBezTo>
                      <a:pt x="344" y="4"/>
                      <a:pt x="344" y="4"/>
                      <a:pt x="344" y="4"/>
                    </a:cubicBezTo>
                    <a:cubicBezTo>
                      <a:pt x="340" y="21"/>
                      <a:pt x="346" y="30"/>
                      <a:pt x="353" y="42"/>
                    </a:cubicBezTo>
                    <a:cubicBezTo>
                      <a:pt x="354" y="43"/>
                      <a:pt x="354" y="45"/>
                      <a:pt x="355" y="46"/>
                    </a:cubicBezTo>
                    <a:cubicBezTo>
                      <a:pt x="356" y="47"/>
                      <a:pt x="358" y="49"/>
                      <a:pt x="359" y="50"/>
                    </a:cubicBezTo>
                    <a:cubicBezTo>
                      <a:pt x="362" y="52"/>
                      <a:pt x="363" y="53"/>
                      <a:pt x="364" y="55"/>
                    </a:cubicBezTo>
                    <a:cubicBezTo>
                      <a:pt x="364" y="57"/>
                      <a:pt x="364" y="60"/>
                      <a:pt x="364" y="62"/>
                    </a:cubicBezTo>
                    <a:cubicBezTo>
                      <a:pt x="363" y="64"/>
                      <a:pt x="363" y="66"/>
                      <a:pt x="363" y="66"/>
                    </a:cubicBezTo>
                    <a:cubicBezTo>
                      <a:pt x="365" y="70"/>
                      <a:pt x="368" y="74"/>
                      <a:pt x="370" y="79"/>
                    </a:cubicBezTo>
                    <a:cubicBezTo>
                      <a:pt x="376" y="88"/>
                      <a:pt x="381" y="97"/>
                      <a:pt x="384" y="107"/>
                    </a:cubicBezTo>
                    <a:cubicBezTo>
                      <a:pt x="386" y="118"/>
                      <a:pt x="387" y="131"/>
                      <a:pt x="387" y="145"/>
                    </a:cubicBezTo>
                    <a:cubicBezTo>
                      <a:pt x="387" y="154"/>
                      <a:pt x="387" y="163"/>
                      <a:pt x="388" y="172"/>
                    </a:cubicBezTo>
                    <a:cubicBezTo>
                      <a:pt x="391" y="201"/>
                      <a:pt x="394" y="233"/>
                      <a:pt x="398" y="264"/>
                    </a:cubicBezTo>
                    <a:cubicBezTo>
                      <a:pt x="402" y="297"/>
                      <a:pt x="405" y="329"/>
                      <a:pt x="408" y="357"/>
                    </a:cubicBezTo>
                    <a:cubicBezTo>
                      <a:pt x="408" y="362"/>
                      <a:pt x="409" y="367"/>
                      <a:pt x="410" y="372"/>
                    </a:cubicBezTo>
                    <a:cubicBezTo>
                      <a:pt x="411" y="383"/>
                      <a:pt x="412" y="395"/>
                      <a:pt x="412" y="405"/>
                    </a:cubicBezTo>
                    <a:cubicBezTo>
                      <a:pt x="412" y="412"/>
                      <a:pt x="409" y="416"/>
                      <a:pt x="407" y="419"/>
                    </a:cubicBezTo>
                    <a:cubicBezTo>
                      <a:pt x="406" y="421"/>
                      <a:pt x="405" y="423"/>
                      <a:pt x="404" y="426"/>
                    </a:cubicBezTo>
                    <a:cubicBezTo>
                      <a:pt x="405" y="426"/>
                      <a:pt x="407" y="426"/>
                      <a:pt x="408" y="429"/>
                    </a:cubicBezTo>
                    <a:cubicBezTo>
                      <a:pt x="408" y="431"/>
                      <a:pt x="407" y="433"/>
                      <a:pt x="406" y="435"/>
                    </a:cubicBezTo>
                    <a:cubicBezTo>
                      <a:pt x="405" y="438"/>
                      <a:pt x="404" y="442"/>
                      <a:pt x="404" y="445"/>
                    </a:cubicBezTo>
                    <a:cubicBezTo>
                      <a:pt x="404" y="451"/>
                      <a:pt x="407" y="456"/>
                      <a:pt x="411" y="462"/>
                    </a:cubicBezTo>
                    <a:cubicBezTo>
                      <a:pt x="415" y="471"/>
                      <a:pt x="420" y="481"/>
                      <a:pt x="420" y="494"/>
                    </a:cubicBezTo>
                    <a:cubicBezTo>
                      <a:pt x="420" y="499"/>
                      <a:pt x="418" y="502"/>
                      <a:pt x="416" y="506"/>
                    </a:cubicBezTo>
                    <a:cubicBezTo>
                      <a:pt x="415" y="508"/>
                      <a:pt x="413" y="511"/>
                      <a:pt x="412" y="515"/>
                    </a:cubicBezTo>
                    <a:cubicBezTo>
                      <a:pt x="410" y="519"/>
                      <a:pt x="409" y="523"/>
                      <a:pt x="408" y="525"/>
                    </a:cubicBezTo>
                    <a:cubicBezTo>
                      <a:pt x="405" y="532"/>
                      <a:pt x="404" y="536"/>
                      <a:pt x="400" y="543"/>
                    </a:cubicBezTo>
                    <a:cubicBezTo>
                      <a:pt x="399" y="544"/>
                      <a:pt x="398" y="546"/>
                      <a:pt x="398" y="547"/>
                    </a:cubicBezTo>
                    <a:cubicBezTo>
                      <a:pt x="394" y="554"/>
                      <a:pt x="389" y="564"/>
                      <a:pt x="381" y="568"/>
                    </a:cubicBezTo>
                    <a:cubicBezTo>
                      <a:pt x="384" y="578"/>
                      <a:pt x="381" y="587"/>
                      <a:pt x="379" y="596"/>
                    </a:cubicBezTo>
                    <a:cubicBezTo>
                      <a:pt x="378" y="601"/>
                      <a:pt x="376" y="606"/>
                      <a:pt x="376" y="611"/>
                    </a:cubicBezTo>
                    <a:cubicBezTo>
                      <a:pt x="376" y="612"/>
                      <a:pt x="377" y="615"/>
                      <a:pt x="377" y="618"/>
                    </a:cubicBezTo>
                    <a:cubicBezTo>
                      <a:pt x="379" y="622"/>
                      <a:pt x="380" y="626"/>
                      <a:pt x="380" y="631"/>
                    </a:cubicBezTo>
                    <a:cubicBezTo>
                      <a:pt x="379" y="634"/>
                      <a:pt x="378" y="638"/>
                      <a:pt x="376" y="642"/>
                    </a:cubicBezTo>
                    <a:cubicBezTo>
                      <a:pt x="373" y="650"/>
                      <a:pt x="369" y="658"/>
                      <a:pt x="375" y="669"/>
                    </a:cubicBezTo>
                    <a:cubicBezTo>
                      <a:pt x="378" y="673"/>
                      <a:pt x="378" y="673"/>
                      <a:pt x="378" y="673"/>
                    </a:cubicBezTo>
                    <a:cubicBezTo>
                      <a:pt x="373" y="673"/>
                      <a:pt x="373" y="673"/>
                      <a:pt x="373" y="673"/>
                    </a:cubicBezTo>
                    <a:cubicBezTo>
                      <a:pt x="355" y="674"/>
                      <a:pt x="345" y="682"/>
                      <a:pt x="336" y="692"/>
                    </a:cubicBezTo>
                    <a:cubicBezTo>
                      <a:pt x="336" y="697"/>
                      <a:pt x="339" y="701"/>
                      <a:pt x="341" y="706"/>
                    </a:cubicBezTo>
                    <a:cubicBezTo>
                      <a:pt x="346" y="712"/>
                      <a:pt x="350" y="720"/>
                      <a:pt x="343" y="729"/>
                    </a:cubicBezTo>
                    <a:cubicBezTo>
                      <a:pt x="342" y="730"/>
                      <a:pt x="342" y="730"/>
                      <a:pt x="342" y="730"/>
                    </a:cubicBezTo>
                    <a:cubicBezTo>
                      <a:pt x="340" y="729"/>
                      <a:pt x="340" y="729"/>
                      <a:pt x="340" y="729"/>
                    </a:cubicBezTo>
                    <a:cubicBezTo>
                      <a:pt x="330" y="724"/>
                      <a:pt x="312" y="716"/>
                      <a:pt x="296" y="716"/>
                    </a:cubicBezTo>
                    <a:cubicBezTo>
                      <a:pt x="280" y="716"/>
                      <a:pt x="271" y="724"/>
                      <a:pt x="267" y="740"/>
                    </a:cubicBezTo>
                    <a:cubicBezTo>
                      <a:pt x="267" y="742"/>
                      <a:pt x="267" y="742"/>
                      <a:pt x="267" y="742"/>
                    </a:cubicBezTo>
                    <a:lnTo>
                      <a:pt x="264" y="742"/>
                    </a:lnTo>
                    <a:close/>
                    <a:moveTo>
                      <a:pt x="194" y="623"/>
                    </a:moveTo>
                    <a:cubicBezTo>
                      <a:pt x="196" y="623"/>
                      <a:pt x="197" y="624"/>
                      <a:pt x="198" y="624"/>
                    </a:cubicBezTo>
                    <a:cubicBezTo>
                      <a:pt x="204" y="628"/>
                      <a:pt x="209" y="634"/>
                      <a:pt x="213" y="640"/>
                    </a:cubicBezTo>
                    <a:cubicBezTo>
                      <a:pt x="219" y="647"/>
                      <a:pt x="225" y="654"/>
                      <a:pt x="233" y="656"/>
                    </a:cubicBezTo>
                    <a:cubicBezTo>
                      <a:pt x="236" y="657"/>
                      <a:pt x="236" y="657"/>
                      <a:pt x="236" y="657"/>
                    </a:cubicBezTo>
                    <a:cubicBezTo>
                      <a:pt x="235" y="660"/>
                      <a:pt x="235" y="660"/>
                      <a:pt x="235" y="660"/>
                    </a:cubicBezTo>
                    <a:cubicBezTo>
                      <a:pt x="232" y="666"/>
                      <a:pt x="234" y="670"/>
                      <a:pt x="237" y="677"/>
                    </a:cubicBezTo>
                    <a:cubicBezTo>
                      <a:pt x="240" y="682"/>
                      <a:pt x="243" y="688"/>
                      <a:pt x="243" y="695"/>
                    </a:cubicBezTo>
                    <a:cubicBezTo>
                      <a:pt x="243" y="699"/>
                      <a:pt x="242" y="703"/>
                      <a:pt x="240" y="706"/>
                    </a:cubicBezTo>
                    <a:cubicBezTo>
                      <a:pt x="239" y="709"/>
                      <a:pt x="238" y="712"/>
                      <a:pt x="239" y="714"/>
                    </a:cubicBezTo>
                    <a:cubicBezTo>
                      <a:pt x="242" y="723"/>
                      <a:pt x="254" y="735"/>
                      <a:pt x="262" y="736"/>
                    </a:cubicBezTo>
                    <a:cubicBezTo>
                      <a:pt x="267" y="719"/>
                      <a:pt x="279" y="711"/>
                      <a:pt x="296" y="711"/>
                    </a:cubicBezTo>
                    <a:cubicBezTo>
                      <a:pt x="312" y="711"/>
                      <a:pt x="330" y="718"/>
                      <a:pt x="340" y="723"/>
                    </a:cubicBezTo>
                    <a:cubicBezTo>
                      <a:pt x="343" y="719"/>
                      <a:pt x="341" y="715"/>
                      <a:pt x="337" y="708"/>
                    </a:cubicBezTo>
                    <a:cubicBezTo>
                      <a:pt x="333" y="703"/>
                      <a:pt x="330" y="698"/>
                      <a:pt x="330" y="691"/>
                    </a:cubicBezTo>
                    <a:cubicBezTo>
                      <a:pt x="330" y="690"/>
                      <a:pt x="330" y="690"/>
                      <a:pt x="330" y="690"/>
                    </a:cubicBezTo>
                    <a:cubicBezTo>
                      <a:pt x="331" y="689"/>
                      <a:pt x="331" y="689"/>
                      <a:pt x="331" y="689"/>
                    </a:cubicBezTo>
                    <a:cubicBezTo>
                      <a:pt x="340" y="679"/>
                      <a:pt x="350" y="670"/>
                      <a:pt x="369" y="668"/>
                    </a:cubicBezTo>
                    <a:cubicBezTo>
                      <a:pt x="364" y="656"/>
                      <a:pt x="368" y="647"/>
                      <a:pt x="371" y="639"/>
                    </a:cubicBezTo>
                    <a:cubicBezTo>
                      <a:pt x="373" y="636"/>
                      <a:pt x="374" y="633"/>
                      <a:pt x="374" y="630"/>
                    </a:cubicBezTo>
                    <a:cubicBezTo>
                      <a:pt x="375" y="627"/>
                      <a:pt x="373" y="623"/>
                      <a:pt x="372" y="620"/>
                    </a:cubicBezTo>
                    <a:cubicBezTo>
                      <a:pt x="371" y="616"/>
                      <a:pt x="370" y="613"/>
                      <a:pt x="370" y="610"/>
                    </a:cubicBezTo>
                    <a:cubicBezTo>
                      <a:pt x="371" y="605"/>
                      <a:pt x="372" y="599"/>
                      <a:pt x="374" y="595"/>
                    </a:cubicBezTo>
                    <a:cubicBezTo>
                      <a:pt x="376" y="585"/>
                      <a:pt x="378" y="577"/>
                      <a:pt x="374" y="567"/>
                    </a:cubicBezTo>
                    <a:cubicBezTo>
                      <a:pt x="373" y="564"/>
                      <a:pt x="373" y="564"/>
                      <a:pt x="373" y="564"/>
                    </a:cubicBezTo>
                    <a:cubicBezTo>
                      <a:pt x="376" y="563"/>
                      <a:pt x="376" y="563"/>
                      <a:pt x="376" y="563"/>
                    </a:cubicBezTo>
                    <a:cubicBezTo>
                      <a:pt x="384" y="562"/>
                      <a:pt x="389" y="551"/>
                      <a:pt x="393" y="544"/>
                    </a:cubicBezTo>
                    <a:cubicBezTo>
                      <a:pt x="394" y="543"/>
                      <a:pt x="394" y="542"/>
                      <a:pt x="395" y="541"/>
                    </a:cubicBezTo>
                    <a:cubicBezTo>
                      <a:pt x="399" y="533"/>
                      <a:pt x="400" y="530"/>
                      <a:pt x="403" y="523"/>
                    </a:cubicBezTo>
                    <a:cubicBezTo>
                      <a:pt x="404" y="521"/>
                      <a:pt x="405" y="517"/>
                      <a:pt x="407" y="513"/>
                    </a:cubicBezTo>
                    <a:cubicBezTo>
                      <a:pt x="408" y="508"/>
                      <a:pt x="410" y="506"/>
                      <a:pt x="411" y="503"/>
                    </a:cubicBezTo>
                    <a:cubicBezTo>
                      <a:pt x="413" y="500"/>
                      <a:pt x="414" y="498"/>
                      <a:pt x="414" y="494"/>
                    </a:cubicBezTo>
                    <a:cubicBezTo>
                      <a:pt x="415" y="483"/>
                      <a:pt x="410" y="474"/>
                      <a:pt x="406" y="465"/>
                    </a:cubicBezTo>
                    <a:cubicBezTo>
                      <a:pt x="402" y="458"/>
                      <a:pt x="399" y="452"/>
                      <a:pt x="398" y="446"/>
                    </a:cubicBezTo>
                    <a:cubicBezTo>
                      <a:pt x="398" y="441"/>
                      <a:pt x="400" y="437"/>
                      <a:pt x="401" y="433"/>
                    </a:cubicBezTo>
                    <a:cubicBezTo>
                      <a:pt x="401" y="433"/>
                      <a:pt x="402" y="432"/>
                      <a:pt x="402" y="431"/>
                    </a:cubicBezTo>
                    <a:cubicBezTo>
                      <a:pt x="401" y="431"/>
                      <a:pt x="400" y="431"/>
                      <a:pt x="399" y="430"/>
                    </a:cubicBezTo>
                    <a:cubicBezTo>
                      <a:pt x="398" y="428"/>
                      <a:pt x="398" y="427"/>
                      <a:pt x="398" y="425"/>
                    </a:cubicBezTo>
                    <a:cubicBezTo>
                      <a:pt x="399" y="421"/>
                      <a:pt x="401" y="418"/>
                      <a:pt x="403" y="416"/>
                    </a:cubicBezTo>
                    <a:cubicBezTo>
                      <a:pt x="405" y="413"/>
                      <a:pt x="406" y="410"/>
                      <a:pt x="406" y="405"/>
                    </a:cubicBezTo>
                    <a:cubicBezTo>
                      <a:pt x="407" y="396"/>
                      <a:pt x="405" y="384"/>
                      <a:pt x="404" y="372"/>
                    </a:cubicBezTo>
                    <a:cubicBezTo>
                      <a:pt x="403" y="367"/>
                      <a:pt x="403" y="362"/>
                      <a:pt x="402" y="357"/>
                    </a:cubicBezTo>
                    <a:cubicBezTo>
                      <a:pt x="400" y="329"/>
                      <a:pt x="396" y="298"/>
                      <a:pt x="392" y="265"/>
                    </a:cubicBezTo>
                    <a:cubicBezTo>
                      <a:pt x="389" y="234"/>
                      <a:pt x="385" y="202"/>
                      <a:pt x="382" y="172"/>
                    </a:cubicBezTo>
                    <a:cubicBezTo>
                      <a:pt x="381" y="163"/>
                      <a:pt x="381" y="154"/>
                      <a:pt x="381" y="145"/>
                    </a:cubicBezTo>
                    <a:cubicBezTo>
                      <a:pt x="381" y="132"/>
                      <a:pt x="381" y="119"/>
                      <a:pt x="378" y="108"/>
                    </a:cubicBezTo>
                    <a:cubicBezTo>
                      <a:pt x="376" y="99"/>
                      <a:pt x="371" y="90"/>
                      <a:pt x="366" y="82"/>
                    </a:cubicBezTo>
                    <a:cubicBezTo>
                      <a:pt x="363" y="77"/>
                      <a:pt x="361" y="73"/>
                      <a:pt x="358" y="69"/>
                    </a:cubicBezTo>
                    <a:cubicBezTo>
                      <a:pt x="357" y="66"/>
                      <a:pt x="358" y="64"/>
                      <a:pt x="358" y="61"/>
                    </a:cubicBezTo>
                    <a:cubicBezTo>
                      <a:pt x="358" y="59"/>
                      <a:pt x="359" y="58"/>
                      <a:pt x="358" y="57"/>
                    </a:cubicBezTo>
                    <a:cubicBezTo>
                      <a:pt x="358" y="56"/>
                      <a:pt x="357" y="55"/>
                      <a:pt x="356" y="54"/>
                    </a:cubicBezTo>
                    <a:cubicBezTo>
                      <a:pt x="354" y="52"/>
                      <a:pt x="352" y="51"/>
                      <a:pt x="351" y="49"/>
                    </a:cubicBezTo>
                    <a:cubicBezTo>
                      <a:pt x="350" y="48"/>
                      <a:pt x="349" y="46"/>
                      <a:pt x="348" y="45"/>
                    </a:cubicBezTo>
                    <a:cubicBezTo>
                      <a:pt x="341" y="33"/>
                      <a:pt x="335" y="24"/>
                      <a:pt x="338" y="6"/>
                    </a:cubicBezTo>
                    <a:cubicBezTo>
                      <a:pt x="307" y="8"/>
                      <a:pt x="277" y="11"/>
                      <a:pt x="247" y="13"/>
                    </a:cubicBezTo>
                    <a:cubicBezTo>
                      <a:pt x="193" y="17"/>
                      <a:pt x="137" y="22"/>
                      <a:pt x="77" y="22"/>
                    </a:cubicBezTo>
                    <a:cubicBezTo>
                      <a:pt x="77" y="24"/>
                      <a:pt x="77" y="24"/>
                      <a:pt x="77" y="25"/>
                    </a:cubicBezTo>
                    <a:cubicBezTo>
                      <a:pt x="77" y="24"/>
                      <a:pt x="78" y="25"/>
                      <a:pt x="79" y="25"/>
                    </a:cubicBezTo>
                    <a:cubicBezTo>
                      <a:pt x="82" y="25"/>
                      <a:pt x="86" y="26"/>
                      <a:pt x="90" y="30"/>
                    </a:cubicBezTo>
                    <a:cubicBezTo>
                      <a:pt x="94" y="34"/>
                      <a:pt x="96" y="39"/>
                      <a:pt x="98" y="43"/>
                    </a:cubicBezTo>
                    <a:cubicBezTo>
                      <a:pt x="100" y="48"/>
                      <a:pt x="102" y="51"/>
                      <a:pt x="105" y="53"/>
                    </a:cubicBezTo>
                    <a:cubicBezTo>
                      <a:pt x="106" y="54"/>
                      <a:pt x="106" y="54"/>
                      <a:pt x="106" y="54"/>
                    </a:cubicBezTo>
                    <a:cubicBezTo>
                      <a:pt x="116" y="60"/>
                      <a:pt x="124" y="65"/>
                      <a:pt x="127" y="79"/>
                    </a:cubicBezTo>
                    <a:cubicBezTo>
                      <a:pt x="129" y="95"/>
                      <a:pt x="124" y="106"/>
                      <a:pt x="118" y="118"/>
                    </a:cubicBezTo>
                    <a:cubicBezTo>
                      <a:pt x="113" y="127"/>
                      <a:pt x="108" y="136"/>
                      <a:pt x="106" y="148"/>
                    </a:cubicBezTo>
                    <a:cubicBezTo>
                      <a:pt x="106" y="150"/>
                      <a:pt x="106" y="150"/>
                      <a:pt x="106" y="150"/>
                    </a:cubicBezTo>
                    <a:cubicBezTo>
                      <a:pt x="99" y="153"/>
                      <a:pt x="99" y="153"/>
                      <a:pt x="99" y="153"/>
                    </a:cubicBezTo>
                    <a:cubicBezTo>
                      <a:pt x="81" y="161"/>
                      <a:pt x="63" y="169"/>
                      <a:pt x="42" y="174"/>
                    </a:cubicBezTo>
                    <a:cubicBezTo>
                      <a:pt x="38" y="187"/>
                      <a:pt x="42" y="193"/>
                      <a:pt x="47" y="200"/>
                    </a:cubicBezTo>
                    <a:cubicBezTo>
                      <a:pt x="52" y="206"/>
                      <a:pt x="57" y="212"/>
                      <a:pt x="58" y="224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6" y="231"/>
                      <a:pt x="53" y="235"/>
                      <a:pt x="50" y="239"/>
                    </a:cubicBezTo>
                    <a:cubicBezTo>
                      <a:pt x="45" y="247"/>
                      <a:pt x="40" y="254"/>
                      <a:pt x="42" y="268"/>
                    </a:cubicBezTo>
                    <a:cubicBezTo>
                      <a:pt x="42" y="270"/>
                      <a:pt x="42" y="270"/>
                      <a:pt x="42" y="270"/>
                    </a:cubicBezTo>
                    <a:cubicBezTo>
                      <a:pt x="41" y="271"/>
                      <a:pt x="41" y="271"/>
                      <a:pt x="41" y="271"/>
                    </a:cubicBezTo>
                    <a:cubicBezTo>
                      <a:pt x="38" y="273"/>
                      <a:pt x="34" y="274"/>
                      <a:pt x="31" y="276"/>
                    </a:cubicBezTo>
                    <a:cubicBezTo>
                      <a:pt x="24" y="279"/>
                      <a:pt x="17" y="282"/>
                      <a:pt x="14" y="289"/>
                    </a:cubicBezTo>
                    <a:cubicBezTo>
                      <a:pt x="20" y="306"/>
                      <a:pt x="15" y="312"/>
                      <a:pt x="11" y="318"/>
                    </a:cubicBezTo>
                    <a:cubicBezTo>
                      <a:pt x="9" y="322"/>
                      <a:pt x="6" y="325"/>
                      <a:pt x="6" y="333"/>
                    </a:cubicBezTo>
                    <a:cubicBezTo>
                      <a:pt x="6" y="339"/>
                      <a:pt x="8" y="344"/>
                      <a:pt x="10" y="350"/>
                    </a:cubicBezTo>
                    <a:cubicBezTo>
                      <a:pt x="11" y="353"/>
                      <a:pt x="13" y="357"/>
                      <a:pt x="14" y="360"/>
                    </a:cubicBezTo>
                    <a:cubicBezTo>
                      <a:pt x="15" y="364"/>
                      <a:pt x="16" y="369"/>
                      <a:pt x="17" y="374"/>
                    </a:cubicBezTo>
                    <a:cubicBezTo>
                      <a:pt x="18" y="381"/>
                      <a:pt x="19" y="388"/>
                      <a:pt x="22" y="392"/>
                    </a:cubicBezTo>
                    <a:cubicBezTo>
                      <a:pt x="24" y="395"/>
                      <a:pt x="34" y="403"/>
                      <a:pt x="41" y="408"/>
                    </a:cubicBezTo>
                    <a:cubicBezTo>
                      <a:pt x="45" y="411"/>
                      <a:pt x="48" y="414"/>
                      <a:pt x="49" y="415"/>
                    </a:cubicBezTo>
                    <a:cubicBezTo>
                      <a:pt x="51" y="417"/>
                      <a:pt x="52" y="420"/>
                      <a:pt x="54" y="422"/>
                    </a:cubicBezTo>
                    <a:cubicBezTo>
                      <a:pt x="55" y="424"/>
                      <a:pt x="56" y="426"/>
                      <a:pt x="57" y="427"/>
                    </a:cubicBezTo>
                    <a:cubicBezTo>
                      <a:pt x="61" y="431"/>
                      <a:pt x="66" y="433"/>
                      <a:pt x="70" y="435"/>
                    </a:cubicBezTo>
                    <a:cubicBezTo>
                      <a:pt x="77" y="439"/>
                      <a:pt x="84" y="443"/>
                      <a:pt x="90" y="452"/>
                    </a:cubicBezTo>
                    <a:cubicBezTo>
                      <a:pt x="95" y="460"/>
                      <a:pt x="96" y="469"/>
                      <a:pt x="98" y="478"/>
                    </a:cubicBezTo>
                    <a:cubicBezTo>
                      <a:pt x="99" y="484"/>
                      <a:pt x="100" y="490"/>
                      <a:pt x="102" y="495"/>
                    </a:cubicBezTo>
                    <a:cubicBezTo>
                      <a:pt x="105" y="495"/>
                      <a:pt x="108" y="493"/>
                      <a:pt x="111" y="492"/>
                    </a:cubicBezTo>
                    <a:cubicBezTo>
                      <a:pt x="114" y="489"/>
                      <a:pt x="118" y="487"/>
                      <a:pt x="124" y="487"/>
                    </a:cubicBezTo>
                    <a:cubicBezTo>
                      <a:pt x="124" y="487"/>
                      <a:pt x="124" y="487"/>
                      <a:pt x="124" y="487"/>
                    </a:cubicBezTo>
                    <a:cubicBezTo>
                      <a:pt x="138" y="487"/>
                      <a:pt x="152" y="498"/>
                      <a:pt x="158" y="504"/>
                    </a:cubicBezTo>
                    <a:cubicBezTo>
                      <a:pt x="159" y="505"/>
                      <a:pt x="159" y="505"/>
                      <a:pt x="159" y="505"/>
                    </a:cubicBezTo>
                    <a:cubicBezTo>
                      <a:pt x="159" y="507"/>
                      <a:pt x="159" y="507"/>
                      <a:pt x="159" y="507"/>
                    </a:cubicBezTo>
                    <a:cubicBezTo>
                      <a:pt x="156" y="515"/>
                      <a:pt x="155" y="522"/>
                      <a:pt x="155" y="529"/>
                    </a:cubicBezTo>
                    <a:cubicBezTo>
                      <a:pt x="154" y="537"/>
                      <a:pt x="153" y="543"/>
                      <a:pt x="150" y="547"/>
                    </a:cubicBezTo>
                    <a:cubicBezTo>
                      <a:pt x="141" y="562"/>
                      <a:pt x="138" y="575"/>
                      <a:pt x="141" y="584"/>
                    </a:cubicBezTo>
                    <a:cubicBezTo>
                      <a:pt x="144" y="592"/>
                      <a:pt x="150" y="599"/>
                      <a:pt x="161" y="604"/>
                    </a:cubicBezTo>
                    <a:cubicBezTo>
                      <a:pt x="163" y="605"/>
                      <a:pt x="164" y="607"/>
                      <a:pt x="164" y="609"/>
                    </a:cubicBezTo>
                    <a:cubicBezTo>
                      <a:pt x="165" y="610"/>
                      <a:pt x="165" y="612"/>
                      <a:pt x="166" y="612"/>
                    </a:cubicBezTo>
                    <a:cubicBezTo>
                      <a:pt x="168" y="613"/>
                      <a:pt x="172" y="614"/>
                      <a:pt x="175" y="614"/>
                    </a:cubicBezTo>
                    <a:cubicBezTo>
                      <a:pt x="179" y="614"/>
                      <a:pt x="183" y="614"/>
                      <a:pt x="186" y="616"/>
                    </a:cubicBezTo>
                    <a:cubicBezTo>
                      <a:pt x="188" y="617"/>
                      <a:pt x="187" y="620"/>
                      <a:pt x="187" y="623"/>
                    </a:cubicBezTo>
                    <a:cubicBezTo>
                      <a:pt x="187" y="623"/>
                      <a:pt x="187" y="624"/>
                      <a:pt x="187" y="624"/>
                    </a:cubicBezTo>
                    <a:cubicBezTo>
                      <a:pt x="188" y="624"/>
                      <a:pt x="189" y="624"/>
                      <a:pt x="190" y="624"/>
                    </a:cubicBezTo>
                    <a:cubicBezTo>
                      <a:pt x="191" y="624"/>
                      <a:pt x="193" y="623"/>
                      <a:pt x="194" y="62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5" name="Freeform 241">
                <a:extLst>
                  <a:ext uri="{FF2B5EF4-FFF2-40B4-BE49-F238E27FC236}">
                    <a16:creationId xmlns:a16="http://schemas.microsoft.com/office/drawing/2014/main" id="{3F50108B-9754-406F-826D-36969049173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763" y="1666"/>
                <a:ext cx="336" cy="363"/>
              </a:xfrm>
              <a:custGeom>
                <a:avLst/>
                <a:gdLst>
                  <a:gd name="T0" fmla="*/ 473 w 543"/>
                  <a:gd name="T1" fmla="*/ 141 h 587"/>
                  <a:gd name="T2" fmla="*/ 473 w 543"/>
                  <a:gd name="T3" fmla="*/ 185 h 587"/>
                  <a:gd name="T4" fmla="*/ 489 w 543"/>
                  <a:gd name="T5" fmla="*/ 189 h 587"/>
                  <a:gd name="T6" fmla="*/ 497 w 543"/>
                  <a:gd name="T7" fmla="*/ 234 h 587"/>
                  <a:gd name="T8" fmla="*/ 481 w 543"/>
                  <a:gd name="T9" fmla="*/ 238 h 587"/>
                  <a:gd name="T10" fmla="*/ 469 w 543"/>
                  <a:gd name="T11" fmla="*/ 298 h 587"/>
                  <a:gd name="T12" fmla="*/ 485 w 543"/>
                  <a:gd name="T13" fmla="*/ 290 h 587"/>
                  <a:gd name="T14" fmla="*/ 517 w 543"/>
                  <a:gd name="T15" fmla="*/ 250 h 587"/>
                  <a:gd name="T16" fmla="*/ 517 w 543"/>
                  <a:gd name="T17" fmla="*/ 298 h 587"/>
                  <a:gd name="T18" fmla="*/ 521 w 543"/>
                  <a:gd name="T19" fmla="*/ 342 h 587"/>
                  <a:gd name="T20" fmla="*/ 505 w 543"/>
                  <a:gd name="T21" fmla="*/ 366 h 587"/>
                  <a:gd name="T22" fmla="*/ 509 w 543"/>
                  <a:gd name="T23" fmla="*/ 402 h 587"/>
                  <a:gd name="T24" fmla="*/ 497 w 543"/>
                  <a:gd name="T25" fmla="*/ 451 h 587"/>
                  <a:gd name="T26" fmla="*/ 501 w 543"/>
                  <a:gd name="T27" fmla="*/ 487 h 587"/>
                  <a:gd name="T28" fmla="*/ 497 w 543"/>
                  <a:gd name="T29" fmla="*/ 495 h 587"/>
                  <a:gd name="T30" fmla="*/ 505 w 543"/>
                  <a:gd name="T31" fmla="*/ 511 h 587"/>
                  <a:gd name="T32" fmla="*/ 513 w 543"/>
                  <a:gd name="T33" fmla="*/ 567 h 587"/>
                  <a:gd name="T34" fmla="*/ 248 w 543"/>
                  <a:gd name="T35" fmla="*/ 583 h 587"/>
                  <a:gd name="T36" fmla="*/ 235 w 543"/>
                  <a:gd name="T37" fmla="*/ 567 h 587"/>
                  <a:gd name="T38" fmla="*/ 199 w 543"/>
                  <a:gd name="T39" fmla="*/ 559 h 587"/>
                  <a:gd name="T40" fmla="*/ 195 w 543"/>
                  <a:gd name="T41" fmla="*/ 491 h 587"/>
                  <a:gd name="T42" fmla="*/ 179 w 543"/>
                  <a:gd name="T43" fmla="*/ 471 h 587"/>
                  <a:gd name="T44" fmla="*/ 171 w 543"/>
                  <a:gd name="T45" fmla="*/ 419 h 587"/>
                  <a:gd name="T46" fmla="*/ 151 w 543"/>
                  <a:gd name="T47" fmla="*/ 390 h 587"/>
                  <a:gd name="T48" fmla="*/ 127 w 543"/>
                  <a:gd name="T49" fmla="*/ 382 h 587"/>
                  <a:gd name="T50" fmla="*/ 95 w 543"/>
                  <a:gd name="T51" fmla="*/ 342 h 587"/>
                  <a:gd name="T52" fmla="*/ 75 w 543"/>
                  <a:gd name="T53" fmla="*/ 334 h 587"/>
                  <a:gd name="T54" fmla="*/ 63 w 543"/>
                  <a:gd name="T55" fmla="*/ 322 h 587"/>
                  <a:gd name="T56" fmla="*/ 39 w 543"/>
                  <a:gd name="T57" fmla="*/ 318 h 587"/>
                  <a:gd name="T58" fmla="*/ 18 w 543"/>
                  <a:gd name="T59" fmla="*/ 302 h 587"/>
                  <a:gd name="T60" fmla="*/ 30 w 543"/>
                  <a:gd name="T61" fmla="*/ 214 h 587"/>
                  <a:gd name="T62" fmla="*/ 6 w 543"/>
                  <a:gd name="T63" fmla="*/ 185 h 587"/>
                  <a:gd name="T64" fmla="*/ 14 w 543"/>
                  <a:gd name="T65" fmla="*/ 169 h 587"/>
                  <a:gd name="T66" fmla="*/ 18 w 543"/>
                  <a:gd name="T67" fmla="*/ 149 h 587"/>
                  <a:gd name="T68" fmla="*/ 30 w 543"/>
                  <a:gd name="T69" fmla="*/ 145 h 587"/>
                  <a:gd name="T70" fmla="*/ 59 w 543"/>
                  <a:gd name="T71" fmla="*/ 125 h 587"/>
                  <a:gd name="T72" fmla="*/ 55 w 543"/>
                  <a:gd name="T73" fmla="*/ 45 h 587"/>
                  <a:gd name="T74" fmla="*/ 67 w 543"/>
                  <a:gd name="T75" fmla="*/ 33 h 587"/>
                  <a:gd name="T76" fmla="*/ 183 w 543"/>
                  <a:gd name="T77" fmla="*/ 0 h 587"/>
                  <a:gd name="T78" fmla="*/ 175 w 543"/>
                  <a:gd name="T79" fmla="*/ 45 h 587"/>
                  <a:gd name="T80" fmla="*/ 260 w 543"/>
                  <a:gd name="T81" fmla="*/ 81 h 587"/>
                  <a:gd name="T82" fmla="*/ 324 w 543"/>
                  <a:gd name="T83" fmla="*/ 89 h 587"/>
                  <a:gd name="T84" fmla="*/ 344 w 543"/>
                  <a:gd name="T85" fmla="*/ 93 h 587"/>
                  <a:gd name="T86" fmla="*/ 376 w 543"/>
                  <a:gd name="T87" fmla="*/ 109 h 587"/>
                  <a:gd name="T88" fmla="*/ 436 w 543"/>
                  <a:gd name="T89" fmla="*/ 113 h 587"/>
                  <a:gd name="T90" fmla="*/ 445 w 543"/>
                  <a:gd name="T91" fmla="*/ 133 h 587"/>
                  <a:gd name="T92" fmla="*/ 473 w 543"/>
                  <a:gd name="T93" fmla="*/ 141 h 5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543" h="587">
                    <a:moveTo>
                      <a:pt x="473" y="141"/>
                    </a:moveTo>
                    <a:cubicBezTo>
                      <a:pt x="479" y="159"/>
                      <a:pt x="473" y="165"/>
                      <a:pt x="473" y="185"/>
                    </a:cubicBezTo>
                    <a:cubicBezTo>
                      <a:pt x="474" y="191"/>
                      <a:pt x="483" y="189"/>
                      <a:pt x="489" y="189"/>
                    </a:cubicBezTo>
                    <a:cubicBezTo>
                      <a:pt x="483" y="212"/>
                      <a:pt x="499" y="214"/>
                      <a:pt x="497" y="234"/>
                    </a:cubicBezTo>
                    <a:cubicBezTo>
                      <a:pt x="493" y="237"/>
                      <a:pt x="488" y="238"/>
                      <a:pt x="481" y="238"/>
                    </a:cubicBezTo>
                    <a:cubicBezTo>
                      <a:pt x="481" y="263"/>
                      <a:pt x="458" y="275"/>
                      <a:pt x="469" y="298"/>
                    </a:cubicBezTo>
                    <a:cubicBezTo>
                      <a:pt x="479" y="302"/>
                      <a:pt x="480" y="294"/>
                      <a:pt x="485" y="290"/>
                    </a:cubicBezTo>
                    <a:cubicBezTo>
                      <a:pt x="496" y="280"/>
                      <a:pt x="500" y="261"/>
                      <a:pt x="517" y="250"/>
                    </a:cubicBezTo>
                    <a:cubicBezTo>
                      <a:pt x="543" y="259"/>
                      <a:pt x="519" y="279"/>
                      <a:pt x="517" y="298"/>
                    </a:cubicBezTo>
                    <a:cubicBezTo>
                      <a:pt x="515" y="316"/>
                      <a:pt x="513" y="327"/>
                      <a:pt x="521" y="342"/>
                    </a:cubicBezTo>
                    <a:cubicBezTo>
                      <a:pt x="510" y="344"/>
                      <a:pt x="510" y="358"/>
                      <a:pt x="505" y="366"/>
                    </a:cubicBezTo>
                    <a:cubicBezTo>
                      <a:pt x="500" y="379"/>
                      <a:pt x="509" y="392"/>
                      <a:pt x="509" y="402"/>
                    </a:cubicBezTo>
                    <a:cubicBezTo>
                      <a:pt x="508" y="417"/>
                      <a:pt x="498" y="433"/>
                      <a:pt x="497" y="451"/>
                    </a:cubicBezTo>
                    <a:cubicBezTo>
                      <a:pt x="496" y="462"/>
                      <a:pt x="500" y="479"/>
                      <a:pt x="501" y="487"/>
                    </a:cubicBezTo>
                    <a:cubicBezTo>
                      <a:pt x="501" y="491"/>
                      <a:pt x="497" y="495"/>
                      <a:pt x="497" y="495"/>
                    </a:cubicBezTo>
                    <a:cubicBezTo>
                      <a:pt x="498" y="500"/>
                      <a:pt x="503" y="506"/>
                      <a:pt x="505" y="511"/>
                    </a:cubicBezTo>
                    <a:cubicBezTo>
                      <a:pt x="511" y="524"/>
                      <a:pt x="515" y="538"/>
                      <a:pt x="513" y="567"/>
                    </a:cubicBezTo>
                    <a:cubicBezTo>
                      <a:pt x="421" y="570"/>
                      <a:pt x="341" y="583"/>
                      <a:pt x="248" y="583"/>
                    </a:cubicBezTo>
                    <a:cubicBezTo>
                      <a:pt x="235" y="587"/>
                      <a:pt x="242" y="570"/>
                      <a:pt x="235" y="567"/>
                    </a:cubicBezTo>
                    <a:cubicBezTo>
                      <a:pt x="221" y="567"/>
                      <a:pt x="212" y="561"/>
                      <a:pt x="199" y="559"/>
                    </a:cubicBezTo>
                    <a:cubicBezTo>
                      <a:pt x="199" y="537"/>
                      <a:pt x="176" y="508"/>
                      <a:pt x="195" y="491"/>
                    </a:cubicBezTo>
                    <a:cubicBezTo>
                      <a:pt x="194" y="480"/>
                      <a:pt x="183" y="479"/>
                      <a:pt x="179" y="471"/>
                    </a:cubicBezTo>
                    <a:cubicBezTo>
                      <a:pt x="173" y="456"/>
                      <a:pt x="177" y="433"/>
                      <a:pt x="171" y="419"/>
                    </a:cubicBezTo>
                    <a:cubicBezTo>
                      <a:pt x="166" y="407"/>
                      <a:pt x="159" y="396"/>
                      <a:pt x="151" y="390"/>
                    </a:cubicBezTo>
                    <a:cubicBezTo>
                      <a:pt x="146" y="387"/>
                      <a:pt x="134" y="388"/>
                      <a:pt x="127" y="382"/>
                    </a:cubicBezTo>
                    <a:cubicBezTo>
                      <a:pt x="115" y="372"/>
                      <a:pt x="108" y="353"/>
                      <a:pt x="95" y="342"/>
                    </a:cubicBezTo>
                    <a:cubicBezTo>
                      <a:pt x="92" y="340"/>
                      <a:pt x="81" y="338"/>
                      <a:pt x="75" y="334"/>
                    </a:cubicBezTo>
                    <a:cubicBezTo>
                      <a:pt x="70" y="331"/>
                      <a:pt x="66" y="324"/>
                      <a:pt x="63" y="322"/>
                    </a:cubicBezTo>
                    <a:cubicBezTo>
                      <a:pt x="55" y="319"/>
                      <a:pt x="45" y="322"/>
                      <a:pt x="39" y="318"/>
                    </a:cubicBezTo>
                    <a:cubicBezTo>
                      <a:pt x="30" y="313"/>
                      <a:pt x="31" y="300"/>
                      <a:pt x="18" y="302"/>
                    </a:cubicBezTo>
                    <a:cubicBezTo>
                      <a:pt x="28" y="274"/>
                      <a:pt x="11" y="237"/>
                      <a:pt x="30" y="214"/>
                    </a:cubicBezTo>
                    <a:cubicBezTo>
                      <a:pt x="26" y="201"/>
                      <a:pt x="19" y="190"/>
                      <a:pt x="6" y="185"/>
                    </a:cubicBezTo>
                    <a:cubicBezTo>
                      <a:pt x="0" y="176"/>
                      <a:pt x="11" y="178"/>
                      <a:pt x="14" y="169"/>
                    </a:cubicBezTo>
                    <a:cubicBezTo>
                      <a:pt x="17" y="164"/>
                      <a:pt x="16" y="152"/>
                      <a:pt x="18" y="149"/>
                    </a:cubicBezTo>
                    <a:cubicBezTo>
                      <a:pt x="20" y="147"/>
                      <a:pt x="28" y="147"/>
                      <a:pt x="30" y="145"/>
                    </a:cubicBezTo>
                    <a:cubicBezTo>
                      <a:pt x="37" y="141"/>
                      <a:pt x="48" y="130"/>
                      <a:pt x="59" y="125"/>
                    </a:cubicBezTo>
                    <a:cubicBezTo>
                      <a:pt x="61" y="94"/>
                      <a:pt x="55" y="73"/>
                      <a:pt x="55" y="45"/>
                    </a:cubicBezTo>
                    <a:cubicBezTo>
                      <a:pt x="63" y="45"/>
                      <a:pt x="67" y="41"/>
                      <a:pt x="67" y="33"/>
                    </a:cubicBezTo>
                    <a:cubicBezTo>
                      <a:pt x="101" y="58"/>
                      <a:pt x="149" y="10"/>
                      <a:pt x="183" y="0"/>
                    </a:cubicBezTo>
                    <a:cubicBezTo>
                      <a:pt x="191" y="12"/>
                      <a:pt x="174" y="27"/>
                      <a:pt x="175" y="45"/>
                    </a:cubicBezTo>
                    <a:cubicBezTo>
                      <a:pt x="212" y="37"/>
                      <a:pt x="246" y="53"/>
                      <a:pt x="260" y="81"/>
                    </a:cubicBezTo>
                    <a:cubicBezTo>
                      <a:pt x="283" y="84"/>
                      <a:pt x="301" y="85"/>
                      <a:pt x="324" y="89"/>
                    </a:cubicBezTo>
                    <a:cubicBezTo>
                      <a:pt x="329" y="90"/>
                      <a:pt x="340" y="92"/>
                      <a:pt x="344" y="93"/>
                    </a:cubicBezTo>
                    <a:cubicBezTo>
                      <a:pt x="355" y="96"/>
                      <a:pt x="365" y="107"/>
                      <a:pt x="376" y="109"/>
                    </a:cubicBezTo>
                    <a:cubicBezTo>
                      <a:pt x="394" y="113"/>
                      <a:pt x="415" y="108"/>
                      <a:pt x="436" y="113"/>
                    </a:cubicBezTo>
                    <a:cubicBezTo>
                      <a:pt x="438" y="121"/>
                      <a:pt x="448" y="120"/>
                      <a:pt x="445" y="133"/>
                    </a:cubicBezTo>
                    <a:cubicBezTo>
                      <a:pt x="457" y="133"/>
                      <a:pt x="464" y="138"/>
                      <a:pt x="473" y="14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6" name="Freeform 242">
                <a:extLst>
                  <a:ext uri="{FF2B5EF4-FFF2-40B4-BE49-F238E27FC236}">
                    <a16:creationId xmlns:a16="http://schemas.microsoft.com/office/drawing/2014/main" id="{DCA4CB21-9F92-46C9-9FD2-4E3AC2F6465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762" y="1664"/>
                <a:ext cx="332" cy="365"/>
              </a:xfrm>
              <a:custGeom>
                <a:avLst/>
                <a:gdLst>
                  <a:gd name="T0" fmla="*/ 215 w 535"/>
                  <a:gd name="T1" fmla="*/ 569 h 590"/>
                  <a:gd name="T2" fmla="*/ 192 w 535"/>
                  <a:gd name="T3" fmla="*/ 538 h 590"/>
                  <a:gd name="T4" fmla="*/ 173 w 535"/>
                  <a:gd name="T5" fmla="*/ 447 h 590"/>
                  <a:gd name="T6" fmla="*/ 126 w 535"/>
                  <a:gd name="T7" fmla="*/ 388 h 590"/>
                  <a:gd name="T8" fmla="*/ 74 w 535"/>
                  <a:gd name="T9" fmla="*/ 339 h 590"/>
                  <a:gd name="T10" fmla="*/ 38 w 535"/>
                  <a:gd name="T11" fmla="*/ 323 h 590"/>
                  <a:gd name="T12" fmla="*/ 17 w 535"/>
                  <a:gd name="T13" fmla="*/ 304 h 590"/>
                  <a:gd name="T14" fmla="*/ 6 w 535"/>
                  <a:gd name="T15" fmla="*/ 191 h 590"/>
                  <a:gd name="T16" fmla="*/ 14 w 535"/>
                  <a:gd name="T17" fmla="*/ 162 h 590"/>
                  <a:gd name="T18" fmla="*/ 39 w 535"/>
                  <a:gd name="T19" fmla="*/ 139 h 590"/>
                  <a:gd name="T20" fmla="*/ 53 w 535"/>
                  <a:gd name="T21" fmla="*/ 45 h 590"/>
                  <a:gd name="T22" fmla="*/ 64 w 535"/>
                  <a:gd name="T23" fmla="*/ 30 h 590"/>
                  <a:gd name="T24" fmla="*/ 184 w 535"/>
                  <a:gd name="T25" fmla="*/ 1 h 590"/>
                  <a:gd name="T26" fmla="*/ 179 w 535"/>
                  <a:gd name="T27" fmla="*/ 44 h 590"/>
                  <a:gd name="T28" fmla="*/ 325 w 535"/>
                  <a:gd name="T29" fmla="*/ 89 h 590"/>
                  <a:gd name="T30" fmla="*/ 378 w 535"/>
                  <a:gd name="T31" fmla="*/ 109 h 590"/>
                  <a:gd name="T32" fmla="*/ 438 w 535"/>
                  <a:gd name="T33" fmla="*/ 113 h 590"/>
                  <a:gd name="T34" fmla="*/ 449 w 535"/>
                  <a:gd name="T35" fmla="*/ 133 h 590"/>
                  <a:gd name="T36" fmla="*/ 476 w 535"/>
                  <a:gd name="T37" fmla="*/ 143 h 590"/>
                  <a:gd name="T38" fmla="*/ 486 w 535"/>
                  <a:gd name="T39" fmla="*/ 190 h 590"/>
                  <a:gd name="T40" fmla="*/ 496 w 535"/>
                  <a:gd name="T41" fmla="*/ 216 h 590"/>
                  <a:gd name="T42" fmla="*/ 484 w 535"/>
                  <a:gd name="T43" fmla="*/ 243 h 590"/>
                  <a:gd name="T44" fmla="*/ 484 w 535"/>
                  <a:gd name="T45" fmla="*/ 291 h 590"/>
                  <a:gd name="T46" fmla="*/ 519 w 535"/>
                  <a:gd name="T47" fmla="*/ 250 h 590"/>
                  <a:gd name="T48" fmla="*/ 524 w 535"/>
                  <a:gd name="T49" fmla="*/ 344 h 590"/>
                  <a:gd name="T50" fmla="*/ 508 w 535"/>
                  <a:gd name="T51" fmla="*/ 371 h 590"/>
                  <a:gd name="T52" fmla="*/ 501 w 535"/>
                  <a:gd name="T53" fmla="*/ 454 h 590"/>
                  <a:gd name="T54" fmla="*/ 501 w 535"/>
                  <a:gd name="T55" fmla="*/ 499 h 590"/>
                  <a:gd name="T56" fmla="*/ 516 w 535"/>
                  <a:gd name="T57" fmla="*/ 573 h 590"/>
                  <a:gd name="T58" fmla="*/ 245 w 535"/>
                  <a:gd name="T59" fmla="*/ 590 h 590"/>
                  <a:gd name="T60" fmla="*/ 238 w 535"/>
                  <a:gd name="T61" fmla="*/ 568 h 590"/>
                  <a:gd name="T62" fmla="*/ 249 w 535"/>
                  <a:gd name="T63" fmla="*/ 584 h 590"/>
                  <a:gd name="T64" fmla="*/ 501 w 535"/>
                  <a:gd name="T65" fmla="*/ 510 h 590"/>
                  <a:gd name="T66" fmla="*/ 499 w 535"/>
                  <a:gd name="T67" fmla="*/ 490 h 590"/>
                  <a:gd name="T68" fmla="*/ 507 w 535"/>
                  <a:gd name="T69" fmla="*/ 405 h 590"/>
                  <a:gd name="T70" fmla="*/ 518 w 535"/>
                  <a:gd name="T71" fmla="*/ 344 h 590"/>
                  <a:gd name="T72" fmla="*/ 518 w 535"/>
                  <a:gd name="T73" fmla="*/ 256 h 590"/>
                  <a:gd name="T74" fmla="*/ 475 w 535"/>
                  <a:gd name="T75" fmla="*/ 305 h 590"/>
                  <a:gd name="T76" fmla="*/ 471 w 535"/>
                  <a:gd name="T77" fmla="*/ 267 h 590"/>
                  <a:gd name="T78" fmla="*/ 495 w 535"/>
                  <a:gd name="T79" fmla="*/ 235 h 590"/>
                  <a:gd name="T80" fmla="*/ 483 w 535"/>
                  <a:gd name="T81" fmla="*/ 195 h 590"/>
                  <a:gd name="T82" fmla="*/ 471 w 535"/>
                  <a:gd name="T83" fmla="*/ 146 h 590"/>
                  <a:gd name="T84" fmla="*/ 443 w 535"/>
                  <a:gd name="T85" fmla="*/ 135 h 590"/>
                  <a:gd name="T86" fmla="*/ 403 w 535"/>
                  <a:gd name="T87" fmla="*/ 116 h 590"/>
                  <a:gd name="T88" fmla="*/ 344 w 535"/>
                  <a:gd name="T89" fmla="*/ 99 h 590"/>
                  <a:gd name="T90" fmla="*/ 260 w 535"/>
                  <a:gd name="T91" fmla="*/ 87 h 590"/>
                  <a:gd name="T92" fmla="*/ 177 w 535"/>
                  <a:gd name="T93" fmla="*/ 50 h 590"/>
                  <a:gd name="T94" fmla="*/ 183 w 535"/>
                  <a:gd name="T95" fmla="*/ 7 h 590"/>
                  <a:gd name="T96" fmla="*/ 67 w 535"/>
                  <a:gd name="T97" fmla="*/ 47 h 590"/>
                  <a:gd name="T98" fmla="*/ 62 w 535"/>
                  <a:gd name="T99" fmla="*/ 130 h 590"/>
                  <a:gd name="T100" fmla="*/ 27 w 535"/>
                  <a:gd name="T101" fmla="*/ 152 h 590"/>
                  <a:gd name="T102" fmla="*/ 11 w 535"/>
                  <a:gd name="T103" fmla="*/ 181 h 590"/>
                  <a:gd name="T104" fmla="*/ 34 w 535"/>
                  <a:gd name="T105" fmla="*/ 218 h 590"/>
                  <a:gd name="T106" fmla="*/ 41 w 535"/>
                  <a:gd name="T107" fmla="*/ 319 h 590"/>
                  <a:gd name="T108" fmla="*/ 77 w 535"/>
                  <a:gd name="T109" fmla="*/ 335 h 590"/>
                  <a:gd name="T110" fmla="*/ 130 w 535"/>
                  <a:gd name="T111" fmla="*/ 383 h 590"/>
                  <a:gd name="T112" fmla="*/ 179 w 535"/>
                  <a:gd name="T113" fmla="*/ 447 h 590"/>
                  <a:gd name="T114" fmla="*/ 199 w 535"/>
                  <a:gd name="T115" fmla="*/ 495 h 5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535" h="590">
                    <a:moveTo>
                      <a:pt x="245" y="590"/>
                    </a:moveTo>
                    <a:cubicBezTo>
                      <a:pt x="238" y="590"/>
                      <a:pt x="237" y="583"/>
                      <a:pt x="237" y="579"/>
                    </a:cubicBezTo>
                    <a:cubicBezTo>
                      <a:pt x="237" y="576"/>
                      <a:pt x="237" y="574"/>
                      <a:pt x="236" y="573"/>
                    </a:cubicBezTo>
                    <a:cubicBezTo>
                      <a:pt x="227" y="573"/>
                      <a:pt x="221" y="571"/>
                      <a:pt x="215" y="569"/>
                    </a:cubicBezTo>
                    <a:cubicBezTo>
                      <a:pt x="210" y="567"/>
                      <a:pt x="205" y="566"/>
                      <a:pt x="200" y="565"/>
                    </a:cubicBezTo>
                    <a:cubicBezTo>
                      <a:pt x="198" y="565"/>
                      <a:pt x="198" y="565"/>
                      <a:pt x="198" y="565"/>
                    </a:cubicBezTo>
                    <a:cubicBezTo>
                      <a:pt x="198" y="562"/>
                      <a:pt x="198" y="562"/>
                      <a:pt x="198" y="562"/>
                    </a:cubicBezTo>
                    <a:cubicBezTo>
                      <a:pt x="197" y="555"/>
                      <a:pt x="195" y="547"/>
                      <a:pt x="192" y="538"/>
                    </a:cubicBezTo>
                    <a:cubicBezTo>
                      <a:pt x="186" y="522"/>
                      <a:pt x="181" y="505"/>
                      <a:pt x="193" y="493"/>
                    </a:cubicBezTo>
                    <a:cubicBezTo>
                      <a:pt x="192" y="489"/>
                      <a:pt x="190" y="487"/>
                      <a:pt x="186" y="484"/>
                    </a:cubicBezTo>
                    <a:cubicBezTo>
                      <a:pt x="183" y="482"/>
                      <a:pt x="180" y="479"/>
                      <a:pt x="178" y="475"/>
                    </a:cubicBezTo>
                    <a:cubicBezTo>
                      <a:pt x="174" y="467"/>
                      <a:pt x="174" y="457"/>
                      <a:pt x="173" y="447"/>
                    </a:cubicBezTo>
                    <a:cubicBezTo>
                      <a:pt x="173" y="438"/>
                      <a:pt x="172" y="429"/>
                      <a:pt x="170" y="423"/>
                    </a:cubicBezTo>
                    <a:cubicBezTo>
                      <a:pt x="164" y="410"/>
                      <a:pt x="158" y="401"/>
                      <a:pt x="151" y="396"/>
                    </a:cubicBezTo>
                    <a:cubicBezTo>
                      <a:pt x="149" y="395"/>
                      <a:pt x="146" y="394"/>
                      <a:pt x="142" y="393"/>
                    </a:cubicBezTo>
                    <a:cubicBezTo>
                      <a:pt x="137" y="392"/>
                      <a:pt x="131" y="391"/>
                      <a:pt x="126" y="388"/>
                    </a:cubicBezTo>
                    <a:cubicBezTo>
                      <a:pt x="120" y="382"/>
                      <a:pt x="115" y="375"/>
                      <a:pt x="110" y="368"/>
                    </a:cubicBezTo>
                    <a:cubicBezTo>
                      <a:pt x="106" y="360"/>
                      <a:pt x="101" y="353"/>
                      <a:pt x="94" y="347"/>
                    </a:cubicBezTo>
                    <a:cubicBezTo>
                      <a:pt x="93" y="347"/>
                      <a:pt x="91" y="346"/>
                      <a:pt x="88" y="345"/>
                    </a:cubicBezTo>
                    <a:cubicBezTo>
                      <a:pt x="84" y="344"/>
                      <a:pt x="78" y="342"/>
                      <a:pt x="74" y="339"/>
                    </a:cubicBezTo>
                    <a:cubicBezTo>
                      <a:pt x="72" y="338"/>
                      <a:pt x="69" y="335"/>
                      <a:pt x="67" y="332"/>
                    </a:cubicBezTo>
                    <a:cubicBezTo>
                      <a:pt x="65" y="330"/>
                      <a:pt x="63" y="328"/>
                      <a:pt x="62" y="328"/>
                    </a:cubicBezTo>
                    <a:cubicBezTo>
                      <a:pt x="59" y="326"/>
                      <a:pt x="56" y="326"/>
                      <a:pt x="52" y="326"/>
                    </a:cubicBezTo>
                    <a:cubicBezTo>
                      <a:pt x="47" y="326"/>
                      <a:pt x="42" y="326"/>
                      <a:pt x="38" y="323"/>
                    </a:cubicBezTo>
                    <a:cubicBezTo>
                      <a:pt x="34" y="321"/>
                      <a:pt x="32" y="318"/>
                      <a:pt x="30" y="314"/>
                    </a:cubicBezTo>
                    <a:cubicBezTo>
                      <a:pt x="27" y="309"/>
                      <a:pt x="26" y="307"/>
                      <a:pt x="20" y="308"/>
                    </a:cubicBezTo>
                    <a:cubicBezTo>
                      <a:pt x="15" y="308"/>
                      <a:pt x="15" y="308"/>
                      <a:pt x="15" y="308"/>
                    </a:cubicBezTo>
                    <a:cubicBezTo>
                      <a:pt x="17" y="304"/>
                      <a:pt x="17" y="304"/>
                      <a:pt x="17" y="304"/>
                    </a:cubicBezTo>
                    <a:cubicBezTo>
                      <a:pt x="21" y="293"/>
                      <a:pt x="20" y="279"/>
                      <a:pt x="20" y="266"/>
                    </a:cubicBezTo>
                    <a:cubicBezTo>
                      <a:pt x="19" y="248"/>
                      <a:pt x="18" y="230"/>
                      <a:pt x="28" y="216"/>
                    </a:cubicBezTo>
                    <a:cubicBezTo>
                      <a:pt x="23" y="202"/>
                      <a:pt x="16" y="194"/>
                      <a:pt x="6" y="191"/>
                    </a:cubicBezTo>
                    <a:cubicBezTo>
                      <a:pt x="6" y="191"/>
                      <a:pt x="6" y="191"/>
                      <a:pt x="6" y="191"/>
                    </a:cubicBezTo>
                    <a:cubicBezTo>
                      <a:pt x="5" y="190"/>
                      <a:pt x="5" y="190"/>
                      <a:pt x="5" y="190"/>
                    </a:cubicBezTo>
                    <a:cubicBezTo>
                      <a:pt x="0" y="182"/>
                      <a:pt x="4" y="179"/>
                      <a:pt x="8" y="177"/>
                    </a:cubicBezTo>
                    <a:cubicBezTo>
                      <a:pt x="10" y="175"/>
                      <a:pt x="12" y="174"/>
                      <a:pt x="13" y="171"/>
                    </a:cubicBezTo>
                    <a:cubicBezTo>
                      <a:pt x="14" y="169"/>
                      <a:pt x="14" y="166"/>
                      <a:pt x="14" y="162"/>
                    </a:cubicBezTo>
                    <a:cubicBezTo>
                      <a:pt x="15" y="157"/>
                      <a:pt x="15" y="153"/>
                      <a:pt x="17" y="150"/>
                    </a:cubicBezTo>
                    <a:cubicBezTo>
                      <a:pt x="19" y="149"/>
                      <a:pt x="21" y="148"/>
                      <a:pt x="26" y="147"/>
                    </a:cubicBezTo>
                    <a:cubicBezTo>
                      <a:pt x="27" y="147"/>
                      <a:pt x="29" y="146"/>
                      <a:pt x="30" y="146"/>
                    </a:cubicBezTo>
                    <a:cubicBezTo>
                      <a:pt x="32" y="144"/>
                      <a:pt x="36" y="142"/>
                      <a:pt x="39" y="139"/>
                    </a:cubicBezTo>
                    <a:cubicBezTo>
                      <a:pt x="45" y="135"/>
                      <a:pt x="51" y="130"/>
                      <a:pt x="57" y="126"/>
                    </a:cubicBezTo>
                    <a:cubicBezTo>
                      <a:pt x="58" y="109"/>
                      <a:pt x="57" y="95"/>
                      <a:pt x="55" y="81"/>
                    </a:cubicBezTo>
                    <a:cubicBezTo>
                      <a:pt x="54" y="70"/>
                      <a:pt x="53" y="60"/>
                      <a:pt x="53" y="48"/>
                    </a:cubicBezTo>
                    <a:cubicBezTo>
                      <a:pt x="53" y="45"/>
                      <a:pt x="53" y="45"/>
                      <a:pt x="53" y="45"/>
                    </a:cubicBezTo>
                    <a:cubicBezTo>
                      <a:pt x="56" y="45"/>
                      <a:pt x="56" y="45"/>
                      <a:pt x="56" y="45"/>
                    </a:cubicBezTo>
                    <a:cubicBezTo>
                      <a:pt x="59" y="45"/>
                      <a:pt x="62" y="45"/>
                      <a:pt x="63" y="43"/>
                    </a:cubicBezTo>
                    <a:cubicBezTo>
                      <a:pt x="65" y="42"/>
                      <a:pt x="65" y="39"/>
                      <a:pt x="65" y="36"/>
                    </a:cubicBezTo>
                    <a:cubicBezTo>
                      <a:pt x="64" y="30"/>
                      <a:pt x="64" y="30"/>
                      <a:pt x="64" y="30"/>
                    </a:cubicBezTo>
                    <a:cubicBezTo>
                      <a:pt x="69" y="33"/>
                      <a:pt x="69" y="33"/>
                      <a:pt x="69" y="33"/>
                    </a:cubicBezTo>
                    <a:cubicBezTo>
                      <a:pt x="75" y="38"/>
                      <a:pt x="82" y="40"/>
                      <a:pt x="90" y="40"/>
                    </a:cubicBezTo>
                    <a:cubicBezTo>
                      <a:pt x="108" y="40"/>
                      <a:pt x="127" y="29"/>
                      <a:pt x="146" y="18"/>
                    </a:cubicBezTo>
                    <a:cubicBezTo>
                      <a:pt x="160" y="11"/>
                      <a:pt x="172" y="4"/>
                      <a:pt x="184" y="1"/>
                    </a:cubicBezTo>
                    <a:cubicBezTo>
                      <a:pt x="185" y="0"/>
                      <a:pt x="185" y="0"/>
                      <a:pt x="185" y="0"/>
                    </a:cubicBezTo>
                    <a:cubicBezTo>
                      <a:pt x="187" y="2"/>
                      <a:pt x="187" y="2"/>
                      <a:pt x="187" y="2"/>
                    </a:cubicBezTo>
                    <a:cubicBezTo>
                      <a:pt x="192" y="10"/>
                      <a:pt x="188" y="18"/>
                      <a:pt x="184" y="27"/>
                    </a:cubicBezTo>
                    <a:cubicBezTo>
                      <a:pt x="182" y="33"/>
                      <a:pt x="180" y="38"/>
                      <a:pt x="179" y="44"/>
                    </a:cubicBezTo>
                    <a:cubicBezTo>
                      <a:pt x="184" y="43"/>
                      <a:pt x="190" y="43"/>
                      <a:pt x="195" y="43"/>
                    </a:cubicBezTo>
                    <a:cubicBezTo>
                      <a:pt x="224" y="43"/>
                      <a:pt x="250" y="58"/>
                      <a:pt x="262" y="81"/>
                    </a:cubicBezTo>
                    <a:cubicBezTo>
                      <a:pt x="270" y="82"/>
                      <a:pt x="277" y="83"/>
                      <a:pt x="283" y="84"/>
                    </a:cubicBezTo>
                    <a:cubicBezTo>
                      <a:pt x="297" y="85"/>
                      <a:pt x="310" y="87"/>
                      <a:pt x="325" y="89"/>
                    </a:cubicBezTo>
                    <a:cubicBezTo>
                      <a:pt x="326" y="89"/>
                      <a:pt x="326" y="89"/>
                      <a:pt x="326" y="89"/>
                    </a:cubicBezTo>
                    <a:cubicBezTo>
                      <a:pt x="332" y="90"/>
                      <a:pt x="342" y="92"/>
                      <a:pt x="346" y="93"/>
                    </a:cubicBezTo>
                    <a:cubicBezTo>
                      <a:pt x="351" y="95"/>
                      <a:pt x="357" y="98"/>
                      <a:pt x="361" y="101"/>
                    </a:cubicBezTo>
                    <a:cubicBezTo>
                      <a:pt x="367" y="105"/>
                      <a:pt x="372" y="108"/>
                      <a:pt x="378" y="109"/>
                    </a:cubicBezTo>
                    <a:cubicBezTo>
                      <a:pt x="384" y="111"/>
                      <a:pt x="390" y="111"/>
                      <a:pt x="396" y="111"/>
                    </a:cubicBezTo>
                    <a:cubicBezTo>
                      <a:pt x="398" y="111"/>
                      <a:pt x="401" y="111"/>
                      <a:pt x="403" y="111"/>
                    </a:cubicBezTo>
                    <a:cubicBezTo>
                      <a:pt x="406" y="111"/>
                      <a:pt x="409" y="111"/>
                      <a:pt x="411" y="111"/>
                    </a:cubicBezTo>
                    <a:cubicBezTo>
                      <a:pt x="419" y="111"/>
                      <a:pt x="429" y="111"/>
                      <a:pt x="438" y="113"/>
                    </a:cubicBezTo>
                    <a:cubicBezTo>
                      <a:pt x="440" y="114"/>
                      <a:pt x="440" y="114"/>
                      <a:pt x="440" y="114"/>
                    </a:cubicBezTo>
                    <a:cubicBezTo>
                      <a:pt x="440" y="115"/>
                      <a:pt x="440" y="115"/>
                      <a:pt x="440" y="115"/>
                    </a:cubicBezTo>
                    <a:cubicBezTo>
                      <a:pt x="441" y="118"/>
                      <a:pt x="442" y="119"/>
                      <a:pt x="444" y="120"/>
                    </a:cubicBezTo>
                    <a:cubicBezTo>
                      <a:pt x="446" y="123"/>
                      <a:pt x="450" y="126"/>
                      <a:pt x="449" y="133"/>
                    </a:cubicBezTo>
                    <a:cubicBezTo>
                      <a:pt x="457" y="134"/>
                      <a:pt x="462" y="136"/>
                      <a:pt x="468" y="139"/>
                    </a:cubicBezTo>
                    <a:cubicBezTo>
                      <a:pt x="470" y="140"/>
                      <a:pt x="472" y="141"/>
                      <a:pt x="475" y="142"/>
                    </a:cubicBezTo>
                    <a:cubicBezTo>
                      <a:pt x="476" y="142"/>
                      <a:pt x="476" y="142"/>
                      <a:pt x="476" y="142"/>
                    </a:cubicBezTo>
                    <a:cubicBezTo>
                      <a:pt x="476" y="143"/>
                      <a:pt x="476" y="143"/>
                      <a:pt x="476" y="143"/>
                    </a:cubicBezTo>
                    <a:cubicBezTo>
                      <a:pt x="480" y="155"/>
                      <a:pt x="479" y="162"/>
                      <a:pt x="478" y="170"/>
                    </a:cubicBezTo>
                    <a:cubicBezTo>
                      <a:pt x="477" y="175"/>
                      <a:pt x="476" y="181"/>
                      <a:pt x="476" y="188"/>
                    </a:cubicBezTo>
                    <a:cubicBezTo>
                      <a:pt x="477" y="189"/>
                      <a:pt x="478" y="190"/>
                      <a:pt x="483" y="190"/>
                    </a:cubicBezTo>
                    <a:cubicBezTo>
                      <a:pt x="486" y="190"/>
                      <a:pt x="486" y="190"/>
                      <a:pt x="486" y="190"/>
                    </a:cubicBezTo>
                    <a:cubicBezTo>
                      <a:pt x="488" y="190"/>
                      <a:pt x="489" y="190"/>
                      <a:pt x="490" y="190"/>
                    </a:cubicBezTo>
                    <a:cubicBezTo>
                      <a:pt x="493" y="190"/>
                      <a:pt x="493" y="190"/>
                      <a:pt x="493" y="190"/>
                    </a:cubicBezTo>
                    <a:cubicBezTo>
                      <a:pt x="492" y="193"/>
                      <a:pt x="492" y="193"/>
                      <a:pt x="492" y="193"/>
                    </a:cubicBezTo>
                    <a:cubicBezTo>
                      <a:pt x="490" y="204"/>
                      <a:pt x="493" y="210"/>
                      <a:pt x="496" y="216"/>
                    </a:cubicBezTo>
                    <a:cubicBezTo>
                      <a:pt x="499" y="221"/>
                      <a:pt x="502" y="227"/>
                      <a:pt x="501" y="237"/>
                    </a:cubicBezTo>
                    <a:cubicBezTo>
                      <a:pt x="500" y="238"/>
                      <a:pt x="500" y="238"/>
                      <a:pt x="500" y="238"/>
                    </a:cubicBezTo>
                    <a:cubicBezTo>
                      <a:pt x="500" y="239"/>
                      <a:pt x="500" y="239"/>
                      <a:pt x="500" y="239"/>
                    </a:cubicBezTo>
                    <a:cubicBezTo>
                      <a:pt x="496" y="242"/>
                      <a:pt x="491" y="243"/>
                      <a:pt x="484" y="243"/>
                    </a:cubicBezTo>
                    <a:cubicBezTo>
                      <a:pt x="484" y="254"/>
                      <a:pt x="480" y="262"/>
                      <a:pt x="476" y="270"/>
                    </a:cubicBezTo>
                    <a:cubicBezTo>
                      <a:pt x="471" y="279"/>
                      <a:pt x="467" y="288"/>
                      <a:pt x="472" y="299"/>
                    </a:cubicBezTo>
                    <a:cubicBezTo>
                      <a:pt x="476" y="300"/>
                      <a:pt x="478" y="299"/>
                      <a:pt x="481" y="295"/>
                    </a:cubicBezTo>
                    <a:cubicBezTo>
                      <a:pt x="482" y="293"/>
                      <a:pt x="483" y="292"/>
                      <a:pt x="484" y="291"/>
                    </a:cubicBezTo>
                    <a:cubicBezTo>
                      <a:pt x="488" y="287"/>
                      <a:pt x="492" y="281"/>
                      <a:pt x="495" y="275"/>
                    </a:cubicBezTo>
                    <a:cubicBezTo>
                      <a:pt x="500" y="267"/>
                      <a:pt x="506" y="257"/>
                      <a:pt x="516" y="250"/>
                    </a:cubicBezTo>
                    <a:cubicBezTo>
                      <a:pt x="517" y="250"/>
                      <a:pt x="517" y="250"/>
                      <a:pt x="517" y="250"/>
                    </a:cubicBezTo>
                    <a:cubicBezTo>
                      <a:pt x="519" y="250"/>
                      <a:pt x="519" y="250"/>
                      <a:pt x="519" y="250"/>
                    </a:cubicBezTo>
                    <a:cubicBezTo>
                      <a:pt x="526" y="253"/>
                      <a:pt x="530" y="256"/>
                      <a:pt x="532" y="260"/>
                    </a:cubicBezTo>
                    <a:cubicBezTo>
                      <a:pt x="535" y="268"/>
                      <a:pt x="531" y="276"/>
                      <a:pt x="527" y="284"/>
                    </a:cubicBezTo>
                    <a:cubicBezTo>
                      <a:pt x="524" y="290"/>
                      <a:pt x="521" y="296"/>
                      <a:pt x="521" y="301"/>
                    </a:cubicBezTo>
                    <a:cubicBezTo>
                      <a:pt x="518" y="320"/>
                      <a:pt x="517" y="330"/>
                      <a:pt x="524" y="344"/>
                    </a:cubicBezTo>
                    <a:cubicBezTo>
                      <a:pt x="526" y="347"/>
                      <a:pt x="526" y="347"/>
                      <a:pt x="526" y="347"/>
                    </a:cubicBezTo>
                    <a:cubicBezTo>
                      <a:pt x="522" y="348"/>
                      <a:pt x="522" y="348"/>
                      <a:pt x="522" y="348"/>
                    </a:cubicBezTo>
                    <a:cubicBezTo>
                      <a:pt x="516" y="349"/>
                      <a:pt x="514" y="355"/>
                      <a:pt x="512" y="362"/>
                    </a:cubicBezTo>
                    <a:cubicBezTo>
                      <a:pt x="511" y="365"/>
                      <a:pt x="510" y="368"/>
                      <a:pt x="508" y="371"/>
                    </a:cubicBezTo>
                    <a:cubicBezTo>
                      <a:pt x="506" y="377"/>
                      <a:pt x="508" y="384"/>
                      <a:pt x="510" y="391"/>
                    </a:cubicBezTo>
                    <a:cubicBezTo>
                      <a:pt x="511" y="396"/>
                      <a:pt x="513" y="401"/>
                      <a:pt x="513" y="406"/>
                    </a:cubicBezTo>
                    <a:cubicBezTo>
                      <a:pt x="512" y="413"/>
                      <a:pt x="510" y="421"/>
                      <a:pt x="507" y="429"/>
                    </a:cubicBezTo>
                    <a:cubicBezTo>
                      <a:pt x="504" y="437"/>
                      <a:pt x="501" y="445"/>
                      <a:pt x="501" y="454"/>
                    </a:cubicBezTo>
                    <a:cubicBezTo>
                      <a:pt x="500" y="463"/>
                      <a:pt x="502" y="476"/>
                      <a:pt x="504" y="484"/>
                    </a:cubicBezTo>
                    <a:cubicBezTo>
                      <a:pt x="504" y="486"/>
                      <a:pt x="504" y="488"/>
                      <a:pt x="505" y="489"/>
                    </a:cubicBezTo>
                    <a:cubicBezTo>
                      <a:pt x="505" y="492"/>
                      <a:pt x="504" y="495"/>
                      <a:pt x="502" y="498"/>
                    </a:cubicBezTo>
                    <a:cubicBezTo>
                      <a:pt x="501" y="498"/>
                      <a:pt x="501" y="499"/>
                      <a:pt x="501" y="499"/>
                    </a:cubicBezTo>
                    <a:cubicBezTo>
                      <a:pt x="502" y="501"/>
                      <a:pt x="504" y="505"/>
                      <a:pt x="505" y="508"/>
                    </a:cubicBezTo>
                    <a:cubicBezTo>
                      <a:pt x="507" y="509"/>
                      <a:pt x="508" y="511"/>
                      <a:pt x="508" y="513"/>
                    </a:cubicBezTo>
                    <a:cubicBezTo>
                      <a:pt x="515" y="527"/>
                      <a:pt x="519" y="541"/>
                      <a:pt x="517" y="571"/>
                    </a:cubicBezTo>
                    <a:cubicBezTo>
                      <a:pt x="516" y="573"/>
                      <a:pt x="516" y="573"/>
                      <a:pt x="516" y="573"/>
                    </a:cubicBezTo>
                    <a:cubicBezTo>
                      <a:pt x="514" y="573"/>
                      <a:pt x="514" y="573"/>
                      <a:pt x="514" y="573"/>
                    </a:cubicBezTo>
                    <a:cubicBezTo>
                      <a:pt x="472" y="574"/>
                      <a:pt x="431" y="578"/>
                      <a:pt x="391" y="581"/>
                    </a:cubicBezTo>
                    <a:cubicBezTo>
                      <a:pt x="346" y="585"/>
                      <a:pt x="299" y="589"/>
                      <a:pt x="249" y="589"/>
                    </a:cubicBezTo>
                    <a:cubicBezTo>
                      <a:pt x="248" y="589"/>
                      <a:pt x="246" y="590"/>
                      <a:pt x="245" y="590"/>
                    </a:cubicBezTo>
                    <a:close/>
                    <a:moveTo>
                      <a:pt x="203" y="560"/>
                    </a:moveTo>
                    <a:cubicBezTo>
                      <a:pt x="208" y="561"/>
                      <a:pt x="212" y="562"/>
                      <a:pt x="216" y="563"/>
                    </a:cubicBezTo>
                    <a:cubicBezTo>
                      <a:pt x="223" y="565"/>
                      <a:pt x="229" y="567"/>
                      <a:pt x="237" y="568"/>
                    </a:cubicBezTo>
                    <a:cubicBezTo>
                      <a:pt x="238" y="568"/>
                      <a:pt x="238" y="568"/>
                      <a:pt x="238" y="568"/>
                    </a:cubicBezTo>
                    <a:cubicBezTo>
                      <a:pt x="242" y="570"/>
                      <a:pt x="242" y="574"/>
                      <a:pt x="243" y="578"/>
                    </a:cubicBezTo>
                    <a:cubicBezTo>
                      <a:pt x="243" y="583"/>
                      <a:pt x="244" y="584"/>
                      <a:pt x="245" y="584"/>
                    </a:cubicBezTo>
                    <a:cubicBezTo>
                      <a:pt x="246" y="584"/>
                      <a:pt x="247" y="584"/>
                      <a:pt x="248" y="584"/>
                    </a:cubicBezTo>
                    <a:cubicBezTo>
                      <a:pt x="249" y="584"/>
                      <a:pt x="249" y="584"/>
                      <a:pt x="249" y="584"/>
                    </a:cubicBezTo>
                    <a:cubicBezTo>
                      <a:pt x="298" y="583"/>
                      <a:pt x="345" y="579"/>
                      <a:pt x="391" y="575"/>
                    </a:cubicBezTo>
                    <a:cubicBezTo>
                      <a:pt x="430" y="572"/>
                      <a:pt x="470" y="569"/>
                      <a:pt x="511" y="568"/>
                    </a:cubicBezTo>
                    <a:cubicBezTo>
                      <a:pt x="513" y="541"/>
                      <a:pt x="510" y="528"/>
                      <a:pt x="503" y="515"/>
                    </a:cubicBezTo>
                    <a:cubicBezTo>
                      <a:pt x="503" y="514"/>
                      <a:pt x="502" y="512"/>
                      <a:pt x="501" y="510"/>
                    </a:cubicBezTo>
                    <a:cubicBezTo>
                      <a:pt x="498" y="506"/>
                      <a:pt x="496" y="502"/>
                      <a:pt x="495" y="499"/>
                    </a:cubicBezTo>
                    <a:cubicBezTo>
                      <a:pt x="494" y="495"/>
                      <a:pt x="494" y="495"/>
                      <a:pt x="494" y="495"/>
                    </a:cubicBezTo>
                    <a:cubicBezTo>
                      <a:pt x="497" y="495"/>
                      <a:pt x="497" y="495"/>
                      <a:pt x="497" y="495"/>
                    </a:cubicBezTo>
                    <a:cubicBezTo>
                      <a:pt x="498" y="494"/>
                      <a:pt x="499" y="492"/>
                      <a:pt x="499" y="490"/>
                    </a:cubicBezTo>
                    <a:cubicBezTo>
                      <a:pt x="499" y="489"/>
                      <a:pt x="499" y="487"/>
                      <a:pt x="498" y="485"/>
                    </a:cubicBezTo>
                    <a:cubicBezTo>
                      <a:pt x="497" y="476"/>
                      <a:pt x="494" y="463"/>
                      <a:pt x="495" y="453"/>
                    </a:cubicBezTo>
                    <a:cubicBezTo>
                      <a:pt x="496" y="444"/>
                      <a:pt x="499" y="436"/>
                      <a:pt x="502" y="427"/>
                    </a:cubicBezTo>
                    <a:cubicBezTo>
                      <a:pt x="504" y="419"/>
                      <a:pt x="507" y="412"/>
                      <a:pt x="507" y="405"/>
                    </a:cubicBezTo>
                    <a:cubicBezTo>
                      <a:pt x="507" y="402"/>
                      <a:pt x="506" y="397"/>
                      <a:pt x="505" y="393"/>
                    </a:cubicBezTo>
                    <a:cubicBezTo>
                      <a:pt x="503" y="385"/>
                      <a:pt x="500" y="377"/>
                      <a:pt x="503" y="368"/>
                    </a:cubicBezTo>
                    <a:cubicBezTo>
                      <a:pt x="505" y="366"/>
                      <a:pt x="506" y="363"/>
                      <a:pt x="507" y="360"/>
                    </a:cubicBezTo>
                    <a:cubicBezTo>
                      <a:pt x="509" y="354"/>
                      <a:pt x="511" y="346"/>
                      <a:pt x="518" y="344"/>
                    </a:cubicBezTo>
                    <a:cubicBezTo>
                      <a:pt x="512" y="329"/>
                      <a:pt x="513" y="318"/>
                      <a:pt x="515" y="301"/>
                    </a:cubicBezTo>
                    <a:cubicBezTo>
                      <a:pt x="516" y="294"/>
                      <a:pt x="519" y="288"/>
                      <a:pt x="522" y="282"/>
                    </a:cubicBezTo>
                    <a:cubicBezTo>
                      <a:pt x="525" y="275"/>
                      <a:pt x="529" y="268"/>
                      <a:pt x="527" y="263"/>
                    </a:cubicBezTo>
                    <a:cubicBezTo>
                      <a:pt x="525" y="260"/>
                      <a:pt x="523" y="258"/>
                      <a:pt x="518" y="256"/>
                    </a:cubicBezTo>
                    <a:cubicBezTo>
                      <a:pt x="510" y="262"/>
                      <a:pt x="505" y="270"/>
                      <a:pt x="500" y="278"/>
                    </a:cubicBezTo>
                    <a:cubicBezTo>
                      <a:pt x="496" y="284"/>
                      <a:pt x="493" y="290"/>
                      <a:pt x="488" y="295"/>
                    </a:cubicBezTo>
                    <a:cubicBezTo>
                      <a:pt x="487" y="296"/>
                      <a:pt x="486" y="297"/>
                      <a:pt x="485" y="298"/>
                    </a:cubicBezTo>
                    <a:cubicBezTo>
                      <a:pt x="483" y="301"/>
                      <a:pt x="480" y="305"/>
                      <a:pt x="475" y="305"/>
                    </a:cubicBezTo>
                    <a:cubicBezTo>
                      <a:pt x="473" y="305"/>
                      <a:pt x="471" y="304"/>
                      <a:pt x="469" y="304"/>
                    </a:cubicBezTo>
                    <a:cubicBezTo>
                      <a:pt x="468" y="303"/>
                      <a:pt x="468" y="303"/>
                      <a:pt x="468" y="303"/>
                    </a:cubicBezTo>
                    <a:cubicBezTo>
                      <a:pt x="467" y="302"/>
                      <a:pt x="467" y="302"/>
                      <a:pt x="467" y="302"/>
                    </a:cubicBezTo>
                    <a:cubicBezTo>
                      <a:pt x="461" y="288"/>
                      <a:pt x="466" y="278"/>
                      <a:pt x="471" y="267"/>
                    </a:cubicBezTo>
                    <a:cubicBezTo>
                      <a:pt x="475" y="259"/>
                      <a:pt x="479" y="251"/>
                      <a:pt x="479" y="241"/>
                    </a:cubicBezTo>
                    <a:cubicBezTo>
                      <a:pt x="479" y="238"/>
                      <a:pt x="479" y="238"/>
                      <a:pt x="479" y="238"/>
                    </a:cubicBezTo>
                    <a:cubicBezTo>
                      <a:pt x="482" y="238"/>
                      <a:pt x="482" y="238"/>
                      <a:pt x="482" y="238"/>
                    </a:cubicBezTo>
                    <a:cubicBezTo>
                      <a:pt x="488" y="238"/>
                      <a:pt x="492" y="237"/>
                      <a:pt x="495" y="235"/>
                    </a:cubicBezTo>
                    <a:cubicBezTo>
                      <a:pt x="496" y="228"/>
                      <a:pt x="493" y="223"/>
                      <a:pt x="491" y="218"/>
                    </a:cubicBezTo>
                    <a:cubicBezTo>
                      <a:pt x="488" y="213"/>
                      <a:pt x="484" y="206"/>
                      <a:pt x="486" y="195"/>
                    </a:cubicBezTo>
                    <a:cubicBezTo>
                      <a:pt x="486" y="195"/>
                      <a:pt x="486" y="195"/>
                      <a:pt x="486" y="195"/>
                    </a:cubicBezTo>
                    <a:cubicBezTo>
                      <a:pt x="483" y="195"/>
                      <a:pt x="483" y="195"/>
                      <a:pt x="483" y="195"/>
                    </a:cubicBezTo>
                    <a:cubicBezTo>
                      <a:pt x="479" y="195"/>
                      <a:pt x="472" y="195"/>
                      <a:pt x="471" y="189"/>
                    </a:cubicBezTo>
                    <a:cubicBezTo>
                      <a:pt x="471" y="188"/>
                      <a:pt x="471" y="188"/>
                      <a:pt x="471" y="188"/>
                    </a:cubicBezTo>
                    <a:cubicBezTo>
                      <a:pt x="471" y="180"/>
                      <a:pt x="472" y="175"/>
                      <a:pt x="472" y="170"/>
                    </a:cubicBezTo>
                    <a:cubicBezTo>
                      <a:pt x="474" y="162"/>
                      <a:pt x="474" y="156"/>
                      <a:pt x="471" y="146"/>
                    </a:cubicBezTo>
                    <a:cubicBezTo>
                      <a:pt x="469" y="146"/>
                      <a:pt x="467" y="145"/>
                      <a:pt x="465" y="144"/>
                    </a:cubicBezTo>
                    <a:cubicBezTo>
                      <a:pt x="460" y="141"/>
                      <a:pt x="455" y="139"/>
                      <a:pt x="447" y="139"/>
                    </a:cubicBezTo>
                    <a:cubicBezTo>
                      <a:pt x="442" y="139"/>
                      <a:pt x="442" y="139"/>
                      <a:pt x="442" y="139"/>
                    </a:cubicBezTo>
                    <a:cubicBezTo>
                      <a:pt x="443" y="135"/>
                      <a:pt x="443" y="135"/>
                      <a:pt x="443" y="135"/>
                    </a:cubicBezTo>
                    <a:cubicBezTo>
                      <a:pt x="445" y="129"/>
                      <a:pt x="443" y="127"/>
                      <a:pt x="440" y="124"/>
                    </a:cubicBezTo>
                    <a:cubicBezTo>
                      <a:pt x="438" y="123"/>
                      <a:pt x="436" y="121"/>
                      <a:pt x="435" y="118"/>
                    </a:cubicBezTo>
                    <a:cubicBezTo>
                      <a:pt x="427" y="116"/>
                      <a:pt x="419" y="116"/>
                      <a:pt x="411" y="116"/>
                    </a:cubicBezTo>
                    <a:cubicBezTo>
                      <a:pt x="409" y="116"/>
                      <a:pt x="406" y="116"/>
                      <a:pt x="403" y="116"/>
                    </a:cubicBezTo>
                    <a:cubicBezTo>
                      <a:pt x="401" y="116"/>
                      <a:pt x="398" y="116"/>
                      <a:pt x="396" y="116"/>
                    </a:cubicBezTo>
                    <a:cubicBezTo>
                      <a:pt x="390" y="116"/>
                      <a:pt x="383" y="116"/>
                      <a:pt x="377" y="115"/>
                    </a:cubicBezTo>
                    <a:cubicBezTo>
                      <a:pt x="370" y="113"/>
                      <a:pt x="364" y="110"/>
                      <a:pt x="359" y="106"/>
                    </a:cubicBezTo>
                    <a:cubicBezTo>
                      <a:pt x="354" y="103"/>
                      <a:pt x="349" y="100"/>
                      <a:pt x="344" y="99"/>
                    </a:cubicBezTo>
                    <a:cubicBezTo>
                      <a:pt x="340" y="97"/>
                      <a:pt x="331" y="96"/>
                      <a:pt x="325" y="95"/>
                    </a:cubicBezTo>
                    <a:cubicBezTo>
                      <a:pt x="324" y="95"/>
                      <a:pt x="324" y="95"/>
                      <a:pt x="324" y="95"/>
                    </a:cubicBezTo>
                    <a:cubicBezTo>
                      <a:pt x="309" y="92"/>
                      <a:pt x="296" y="91"/>
                      <a:pt x="283" y="89"/>
                    </a:cubicBezTo>
                    <a:cubicBezTo>
                      <a:pt x="276" y="88"/>
                      <a:pt x="268" y="88"/>
                      <a:pt x="260" y="87"/>
                    </a:cubicBezTo>
                    <a:cubicBezTo>
                      <a:pt x="259" y="86"/>
                      <a:pt x="259" y="86"/>
                      <a:pt x="259" y="86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47" y="63"/>
                      <a:pt x="222" y="48"/>
                      <a:pt x="195" y="48"/>
                    </a:cubicBezTo>
                    <a:cubicBezTo>
                      <a:pt x="189" y="48"/>
                      <a:pt x="183" y="49"/>
                      <a:pt x="177" y="50"/>
                    </a:cubicBezTo>
                    <a:cubicBezTo>
                      <a:pt x="174" y="51"/>
                      <a:pt x="174" y="51"/>
                      <a:pt x="174" y="51"/>
                    </a:cubicBezTo>
                    <a:cubicBezTo>
                      <a:pt x="173" y="48"/>
                      <a:pt x="173" y="48"/>
                      <a:pt x="173" y="48"/>
                    </a:cubicBezTo>
                    <a:cubicBezTo>
                      <a:pt x="173" y="39"/>
                      <a:pt x="176" y="32"/>
                      <a:pt x="179" y="25"/>
                    </a:cubicBezTo>
                    <a:cubicBezTo>
                      <a:pt x="182" y="18"/>
                      <a:pt x="185" y="12"/>
                      <a:pt x="183" y="7"/>
                    </a:cubicBezTo>
                    <a:cubicBezTo>
                      <a:pt x="173" y="10"/>
                      <a:pt x="161" y="16"/>
                      <a:pt x="149" y="23"/>
                    </a:cubicBezTo>
                    <a:cubicBezTo>
                      <a:pt x="130" y="34"/>
                      <a:pt x="109" y="46"/>
                      <a:pt x="90" y="46"/>
                    </a:cubicBezTo>
                    <a:cubicBezTo>
                      <a:pt x="83" y="46"/>
                      <a:pt x="76" y="44"/>
                      <a:pt x="70" y="41"/>
                    </a:cubicBezTo>
                    <a:cubicBezTo>
                      <a:pt x="70" y="43"/>
                      <a:pt x="69" y="45"/>
                      <a:pt x="67" y="47"/>
                    </a:cubicBezTo>
                    <a:cubicBezTo>
                      <a:pt x="65" y="49"/>
                      <a:pt x="62" y="50"/>
                      <a:pt x="58" y="51"/>
                    </a:cubicBezTo>
                    <a:cubicBezTo>
                      <a:pt x="59" y="61"/>
                      <a:pt x="60" y="71"/>
                      <a:pt x="61" y="80"/>
                    </a:cubicBezTo>
                    <a:cubicBezTo>
                      <a:pt x="62" y="95"/>
                      <a:pt x="64" y="110"/>
                      <a:pt x="62" y="128"/>
                    </a:cubicBezTo>
                    <a:cubicBezTo>
                      <a:pt x="62" y="130"/>
                      <a:pt x="62" y="130"/>
                      <a:pt x="62" y="130"/>
                    </a:cubicBezTo>
                    <a:cubicBezTo>
                      <a:pt x="61" y="131"/>
                      <a:pt x="61" y="131"/>
                      <a:pt x="61" y="131"/>
                    </a:cubicBezTo>
                    <a:cubicBezTo>
                      <a:pt x="55" y="134"/>
                      <a:pt x="48" y="139"/>
                      <a:pt x="43" y="143"/>
                    </a:cubicBezTo>
                    <a:cubicBezTo>
                      <a:pt x="39" y="146"/>
                      <a:pt x="36" y="149"/>
                      <a:pt x="33" y="151"/>
                    </a:cubicBezTo>
                    <a:cubicBezTo>
                      <a:pt x="32" y="151"/>
                      <a:pt x="30" y="152"/>
                      <a:pt x="27" y="152"/>
                    </a:cubicBezTo>
                    <a:cubicBezTo>
                      <a:pt x="25" y="153"/>
                      <a:pt x="22" y="154"/>
                      <a:pt x="21" y="154"/>
                    </a:cubicBezTo>
                    <a:cubicBezTo>
                      <a:pt x="21" y="155"/>
                      <a:pt x="20" y="160"/>
                      <a:pt x="20" y="163"/>
                    </a:cubicBezTo>
                    <a:cubicBezTo>
                      <a:pt x="20" y="167"/>
                      <a:pt x="19" y="171"/>
                      <a:pt x="18" y="173"/>
                    </a:cubicBezTo>
                    <a:cubicBezTo>
                      <a:pt x="16" y="178"/>
                      <a:pt x="13" y="180"/>
                      <a:pt x="11" y="181"/>
                    </a:cubicBezTo>
                    <a:cubicBezTo>
                      <a:pt x="8" y="183"/>
                      <a:pt x="8" y="184"/>
                      <a:pt x="9" y="186"/>
                    </a:cubicBezTo>
                    <a:cubicBezTo>
                      <a:pt x="24" y="192"/>
                      <a:pt x="30" y="205"/>
                      <a:pt x="34" y="216"/>
                    </a:cubicBezTo>
                    <a:cubicBezTo>
                      <a:pt x="35" y="217"/>
                      <a:pt x="35" y="217"/>
                      <a:pt x="35" y="217"/>
                    </a:cubicBezTo>
                    <a:cubicBezTo>
                      <a:pt x="34" y="218"/>
                      <a:pt x="34" y="218"/>
                      <a:pt x="34" y="218"/>
                    </a:cubicBezTo>
                    <a:cubicBezTo>
                      <a:pt x="23" y="231"/>
                      <a:pt x="24" y="248"/>
                      <a:pt x="25" y="266"/>
                    </a:cubicBezTo>
                    <a:cubicBezTo>
                      <a:pt x="26" y="278"/>
                      <a:pt x="26" y="291"/>
                      <a:pt x="23" y="302"/>
                    </a:cubicBezTo>
                    <a:cubicBezTo>
                      <a:pt x="30" y="303"/>
                      <a:pt x="33" y="308"/>
                      <a:pt x="35" y="312"/>
                    </a:cubicBezTo>
                    <a:cubicBezTo>
                      <a:pt x="37" y="314"/>
                      <a:pt x="38" y="317"/>
                      <a:pt x="41" y="319"/>
                    </a:cubicBezTo>
                    <a:cubicBezTo>
                      <a:pt x="44" y="320"/>
                      <a:pt x="48" y="320"/>
                      <a:pt x="52" y="320"/>
                    </a:cubicBezTo>
                    <a:cubicBezTo>
                      <a:pt x="56" y="321"/>
                      <a:pt x="61" y="321"/>
                      <a:pt x="65" y="323"/>
                    </a:cubicBezTo>
                    <a:cubicBezTo>
                      <a:pt x="67" y="324"/>
                      <a:pt x="69" y="326"/>
                      <a:pt x="71" y="329"/>
                    </a:cubicBezTo>
                    <a:cubicBezTo>
                      <a:pt x="73" y="331"/>
                      <a:pt x="75" y="334"/>
                      <a:pt x="77" y="335"/>
                    </a:cubicBezTo>
                    <a:cubicBezTo>
                      <a:pt x="81" y="337"/>
                      <a:pt x="86" y="339"/>
                      <a:pt x="90" y="340"/>
                    </a:cubicBezTo>
                    <a:cubicBezTo>
                      <a:pt x="94" y="341"/>
                      <a:pt x="96" y="342"/>
                      <a:pt x="98" y="343"/>
                    </a:cubicBezTo>
                    <a:cubicBezTo>
                      <a:pt x="105" y="349"/>
                      <a:pt x="110" y="357"/>
                      <a:pt x="115" y="365"/>
                    </a:cubicBezTo>
                    <a:cubicBezTo>
                      <a:pt x="120" y="372"/>
                      <a:pt x="124" y="379"/>
                      <a:pt x="130" y="383"/>
                    </a:cubicBezTo>
                    <a:cubicBezTo>
                      <a:pt x="133" y="386"/>
                      <a:pt x="139" y="387"/>
                      <a:pt x="143" y="388"/>
                    </a:cubicBezTo>
                    <a:cubicBezTo>
                      <a:pt x="148" y="389"/>
                      <a:pt x="151" y="389"/>
                      <a:pt x="154" y="391"/>
                    </a:cubicBezTo>
                    <a:cubicBezTo>
                      <a:pt x="164" y="398"/>
                      <a:pt x="171" y="411"/>
                      <a:pt x="175" y="420"/>
                    </a:cubicBezTo>
                    <a:cubicBezTo>
                      <a:pt x="178" y="428"/>
                      <a:pt x="178" y="438"/>
                      <a:pt x="179" y="447"/>
                    </a:cubicBezTo>
                    <a:cubicBezTo>
                      <a:pt x="179" y="456"/>
                      <a:pt x="180" y="465"/>
                      <a:pt x="183" y="473"/>
                    </a:cubicBezTo>
                    <a:cubicBezTo>
                      <a:pt x="184" y="476"/>
                      <a:pt x="187" y="478"/>
                      <a:pt x="189" y="480"/>
                    </a:cubicBezTo>
                    <a:cubicBezTo>
                      <a:pt x="193" y="483"/>
                      <a:pt x="198" y="486"/>
                      <a:pt x="199" y="494"/>
                    </a:cubicBezTo>
                    <a:cubicBezTo>
                      <a:pt x="199" y="495"/>
                      <a:pt x="199" y="495"/>
                      <a:pt x="199" y="495"/>
                    </a:cubicBezTo>
                    <a:cubicBezTo>
                      <a:pt x="198" y="496"/>
                      <a:pt x="198" y="496"/>
                      <a:pt x="198" y="496"/>
                    </a:cubicBezTo>
                    <a:cubicBezTo>
                      <a:pt x="187" y="506"/>
                      <a:pt x="192" y="521"/>
                      <a:pt x="197" y="537"/>
                    </a:cubicBezTo>
                    <a:cubicBezTo>
                      <a:pt x="200" y="544"/>
                      <a:pt x="202" y="552"/>
                      <a:pt x="203" y="5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7" name="Freeform 243">
                <a:extLst>
                  <a:ext uri="{FF2B5EF4-FFF2-40B4-BE49-F238E27FC236}">
                    <a16:creationId xmlns:a16="http://schemas.microsoft.com/office/drawing/2014/main" id="{3E7F1381-6F8C-41FC-B8D0-8B6B9B708C2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52" y="1951"/>
                <a:ext cx="394" cy="260"/>
              </a:xfrm>
              <a:custGeom>
                <a:avLst/>
                <a:gdLst>
                  <a:gd name="T0" fmla="*/ 4 w 636"/>
                  <a:gd name="T1" fmla="*/ 104 h 420"/>
                  <a:gd name="T2" fmla="*/ 15 w 636"/>
                  <a:gd name="T3" fmla="*/ 61 h 420"/>
                  <a:gd name="T4" fmla="*/ 7 w 636"/>
                  <a:gd name="T5" fmla="*/ 45 h 420"/>
                  <a:gd name="T6" fmla="*/ 5 w 636"/>
                  <a:gd name="T7" fmla="*/ 20 h 420"/>
                  <a:gd name="T8" fmla="*/ 11 w 636"/>
                  <a:gd name="T9" fmla="*/ 17 h 420"/>
                  <a:gd name="T10" fmla="*/ 511 w 636"/>
                  <a:gd name="T11" fmla="*/ 0 h 420"/>
                  <a:gd name="T12" fmla="*/ 519 w 636"/>
                  <a:gd name="T13" fmla="*/ 20 h 420"/>
                  <a:gd name="T14" fmla="*/ 519 w 636"/>
                  <a:gd name="T15" fmla="*/ 48 h 420"/>
                  <a:gd name="T16" fmla="*/ 535 w 636"/>
                  <a:gd name="T17" fmla="*/ 100 h 420"/>
                  <a:gd name="T18" fmla="*/ 571 w 636"/>
                  <a:gd name="T19" fmla="*/ 108 h 420"/>
                  <a:gd name="T20" fmla="*/ 575 w 636"/>
                  <a:gd name="T21" fmla="*/ 128 h 420"/>
                  <a:gd name="T22" fmla="*/ 600 w 636"/>
                  <a:gd name="T23" fmla="*/ 149 h 420"/>
                  <a:gd name="T24" fmla="*/ 596 w 636"/>
                  <a:gd name="T25" fmla="*/ 157 h 420"/>
                  <a:gd name="T26" fmla="*/ 608 w 636"/>
                  <a:gd name="T27" fmla="*/ 161 h 420"/>
                  <a:gd name="T28" fmla="*/ 616 w 636"/>
                  <a:gd name="T29" fmla="*/ 169 h 420"/>
                  <a:gd name="T30" fmla="*/ 620 w 636"/>
                  <a:gd name="T31" fmla="*/ 221 h 420"/>
                  <a:gd name="T32" fmla="*/ 608 w 636"/>
                  <a:gd name="T33" fmla="*/ 249 h 420"/>
                  <a:gd name="T34" fmla="*/ 592 w 636"/>
                  <a:gd name="T35" fmla="*/ 249 h 420"/>
                  <a:gd name="T36" fmla="*/ 547 w 636"/>
                  <a:gd name="T37" fmla="*/ 269 h 420"/>
                  <a:gd name="T38" fmla="*/ 547 w 636"/>
                  <a:gd name="T39" fmla="*/ 301 h 420"/>
                  <a:gd name="T40" fmla="*/ 559 w 636"/>
                  <a:gd name="T41" fmla="*/ 329 h 420"/>
                  <a:gd name="T42" fmla="*/ 547 w 636"/>
                  <a:gd name="T43" fmla="*/ 350 h 420"/>
                  <a:gd name="T44" fmla="*/ 543 w 636"/>
                  <a:gd name="T45" fmla="*/ 374 h 420"/>
                  <a:gd name="T46" fmla="*/ 530 w 636"/>
                  <a:gd name="T47" fmla="*/ 380 h 420"/>
                  <a:gd name="T48" fmla="*/ 517 w 636"/>
                  <a:gd name="T49" fmla="*/ 406 h 420"/>
                  <a:gd name="T50" fmla="*/ 479 w 636"/>
                  <a:gd name="T51" fmla="*/ 378 h 420"/>
                  <a:gd name="T52" fmla="*/ 435 w 636"/>
                  <a:gd name="T53" fmla="*/ 386 h 420"/>
                  <a:gd name="T54" fmla="*/ 89 w 636"/>
                  <a:gd name="T55" fmla="*/ 398 h 420"/>
                  <a:gd name="T56" fmla="*/ 77 w 636"/>
                  <a:gd name="T57" fmla="*/ 378 h 420"/>
                  <a:gd name="T58" fmla="*/ 81 w 636"/>
                  <a:gd name="T59" fmla="*/ 354 h 420"/>
                  <a:gd name="T60" fmla="*/ 73 w 636"/>
                  <a:gd name="T61" fmla="*/ 313 h 420"/>
                  <a:gd name="T62" fmla="*/ 77 w 636"/>
                  <a:gd name="T63" fmla="*/ 305 h 420"/>
                  <a:gd name="T64" fmla="*/ 73 w 636"/>
                  <a:gd name="T65" fmla="*/ 297 h 420"/>
                  <a:gd name="T66" fmla="*/ 65 w 636"/>
                  <a:gd name="T67" fmla="*/ 277 h 420"/>
                  <a:gd name="T68" fmla="*/ 61 w 636"/>
                  <a:gd name="T69" fmla="*/ 265 h 420"/>
                  <a:gd name="T70" fmla="*/ 53 w 636"/>
                  <a:gd name="T71" fmla="*/ 261 h 420"/>
                  <a:gd name="T72" fmla="*/ 25 w 636"/>
                  <a:gd name="T73" fmla="*/ 149 h 420"/>
                  <a:gd name="T74" fmla="*/ 17 w 636"/>
                  <a:gd name="T75" fmla="*/ 124 h 420"/>
                  <a:gd name="T76" fmla="*/ 1 w 636"/>
                  <a:gd name="T77" fmla="*/ 112 h 420"/>
                  <a:gd name="T78" fmla="*/ 5 w 636"/>
                  <a:gd name="T79" fmla="*/ 108 h 4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636" h="420">
                    <a:moveTo>
                      <a:pt x="4" y="104"/>
                    </a:moveTo>
                    <a:cubicBezTo>
                      <a:pt x="12" y="99"/>
                      <a:pt x="15" y="76"/>
                      <a:pt x="15" y="61"/>
                    </a:cubicBezTo>
                    <a:cubicBezTo>
                      <a:pt x="15" y="47"/>
                      <a:pt x="3" y="52"/>
                      <a:pt x="7" y="45"/>
                    </a:cubicBezTo>
                    <a:cubicBezTo>
                      <a:pt x="11" y="39"/>
                      <a:pt x="0" y="23"/>
                      <a:pt x="5" y="20"/>
                    </a:cubicBezTo>
                    <a:cubicBezTo>
                      <a:pt x="11" y="17"/>
                      <a:pt x="11" y="17"/>
                      <a:pt x="11" y="17"/>
                    </a:cubicBezTo>
                    <a:cubicBezTo>
                      <a:pt x="11" y="17"/>
                      <a:pt x="465" y="10"/>
                      <a:pt x="511" y="0"/>
                    </a:cubicBezTo>
                    <a:cubicBezTo>
                      <a:pt x="511" y="0"/>
                      <a:pt x="509" y="16"/>
                      <a:pt x="519" y="20"/>
                    </a:cubicBezTo>
                    <a:cubicBezTo>
                      <a:pt x="538" y="18"/>
                      <a:pt x="520" y="37"/>
                      <a:pt x="519" y="48"/>
                    </a:cubicBezTo>
                    <a:cubicBezTo>
                      <a:pt x="518" y="66"/>
                      <a:pt x="532" y="81"/>
                      <a:pt x="535" y="100"/>
                    </a:cubicBezTo>
                    <a:cubicBezTo>
                      <a:pt x="549" y="101"/>
                      <a:pt x="555" y="110"/>
                      <a:pt x="571" y="108"/>
                    </a:cubicBezTo>
                    <a:cubicBezTo>
                      <a:pt x="577" y="118"/>
                      <a:pt x="571" y="116"/>
                      <a:pt x="575" y="128"/>
                    </a:cubicBezTo>
                    <a:cubicBezTo>
                      <a:pt x="578" y="135"/>
                      <a:pt x="596" y="138"/>
                      <a:pt x="600" y="149"/>
                    </a:cubicBezTo>
                    <a:cubicBezTo>
                      <a:pt x="600" y="150"/>
                      <a:pt x="594" y="154"/>
                      <a:pt x="596" y="157"/>
                    </a:cubicBezTo>
                    <a:cubicBezTo>
                      <a:pt x="598" y="159"/>
                      <a:pt x="605" y="159"/>
                      <a:pt x="608" y="161"/>
                    </a:cubicBezTo>
                    <a:cubicBezTo>
                      <a:pt x="610" y="163"/>
                      <a:pt x="613" y="166"/>
                      <a:pt x="616" y="169"/>
                    </a:cubicBezTo>
                    <a:cubicBezTo>
                      <a:pt x="634" y="183"/>
                      <a:pt x="636" y="194"/>
                      <a:pt x="620" y="221"/>
                    </a:cubicBezTo>
                    <a:cubicBezTo>
                      <a:pt x="612" y="226"/>
                      <a:pt x="621" y="249"/>
                      <a:pt x="608" y="249"/>
                    </a:cubicBezTo>
                    <a:cubicBezTo>
                      <a:pt x="601" y="261"/>
                      <a:pt x="595" y="238"/>
                      <a:pt x="592" y="249"/>
                    </a:cubicBezTo>
                    <a:cubicBezTo>
                      <a:pt x="602" y="264"/>
                      <a:pt x="563" y="266"/>
                      <a:pt x="547" y="269"/>
                    </a:cubicBezTo>
                    <a:cubicBezTo>
                      <a:pt x="550" y="280"/>
                      <a:pt x="535" y="294"/>
                      <a:pt x="547" y="301"/>
                    </a:cubicBezTo>
                    <a:cubicBezTo>
                      <a:pt x="551" y="311"/>
                      <a:pt x="564" y="312"/>
                      <a:pt x="559" y="329"/>
                    </a:cubicBezTo>
                    <a:cubicBezTo>
                      <a:pt x="564" y="344"/>
                      <a:pt x="544" y="336"/>
                      <a:pt x="547" y="350"/>
                    </a:cubicBezTo>
                    <a:cubicBezTo>
                      <a:pt x="550" y="362"/>
                      <a:pt x="543" y="364"/>
                      <a:pt x="543" y="374"/>
                    </a:cubicBezTo>
                    <a:cubicBezTo>
                      <a:pt x="536" y="373"/>
                      <a:pt x="535" y="379"/>
                      <a:pt x="530" y="380"/>
                    </a:cubicBezTo>
                    <a:cubicBezTo>
                      <a:pt x="530" y="380"/>
                      <a:pt x="516" y="391"/>
                      <a:pt x="517" y="406"/>
                    </a:cubicBezTo>
                    <a:cubicBezTo>
                      <a:pt x="519" y="420"/>
                      <a:pt x="492" y="380"/>
                      <a:pt x="479" y="378"/>
                    </a:cubicBezTo>
                    <a:cubicBezTo>
                      <a:pt x="476" y="377"/>
                      <a:pt x="444" y="385"/>
                      <a:pt x="435" y="386"/>
                    </a:cubicBezTo>
                    <a:cubicBezTo>
                      <a:pt x="333" y="397"/>
                      <a:pt x="196" y="397"/>
                      <a:pt x="89" y="398"/>
                    </a:cubicBezTo>
                    <a:cubicBezTo>
                      <a:pt x="93" y="390"/>
                      <a:pt x="79" y="386"/>
                      <a:pt x="77" y="378"/>
                    </a:cubicBezTo>
                    <a:cubicBezTo>
                      <a:pt x="76" y="372"/>
                      <a:pt x="82" y="360"/>
                      <a:pt x="81" y="354"/>
                    </a:cubicBezTo>
                    <a:cubicBezTo>
                      <a:pt x="80" y="343"/>
                      <a:pt x="75" y="328"/>
                      <a:pt x="73" y="313"/>
                    </a:cubicBezTo>
                    <a:cubicBezTo>
                      <a:pt x="73" y="310"/>
                      <a:pt x="77" y="309"/>
                      <a:pt x="77" y="305"/>
                    </a:cubicBezTo>
                    <a:cubicBezTo>
                      <a:pt x="77" y="305"/>
                      <a:pt x="73" y="300"/>
                      <a:pt x="73" y="297"/>
                    </a:cubicBezTo>
                    <a:cubicBezTo>
                      <a:pt x="71" y="281"/>
                      <a:pt x="73" y="285"/>
                      <a:pt x="65" y="277"/>
                    </a:cubicBezTo>
                    <a:cubicBezTo>
                      <a:pt x="59" y="271"/>
                      <a:pt x="66" y="271"/>
                      <a:pt x="61" y="265"/>
                    </a:cubicBezTo>
                    <a:cubicBezTo>
                      <a:pt x="63" y="267"/>
                      <a:pt x="51" y="268"/>
                      <a:pt x="53" y="261"/>
                    </a:cubicBezTo>
                    <a:cubicBezTo>
                      <a:pt x="57" y="210"/>
                      <a:pt x="23" y="197"/>
                      <a:pt x="25" y="149"/>
                    </a:cubicBezTo>
                    <a:cubicBezTo>
                      <a:pt x="15" y="141"/>
                      <a:pt x="2" y="124"/>
                      <a:pt x="17" y="124"/>
                    </a:cubicBezTo>
                    <a:cubicBezTo>
                      <a:pt x="10" y="121"/>
                      <a:pt x="1" y="125"/>
                      <a:pt x="1" y="112"/>
                    </a:cubicBezTo>
                    <a:cubicBezTo>
                      <a:pt x="0" y="105"/>
                      <a:pt x="4" y="104"/>
                      <a:pt x="5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8" name="Freeform 244">
                <a:extLst>
                  <a:ext uri="{FF2B5EF4-FFF2-40B4-BE49-F238E27FC236}">
                    <a16:creationId xmlns:a16="http://schemas.microsoft.com/office/drawing/2014/main" id="{798555F7-753A-4F54-BDF1-6A58BB0D1AC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51" y="1949"/>
                <a:ext cx="397" cy="257"/>
              </a:xfrm>
              <a:custGeom>
                <a:avLst/>
                <a:gdLst>
                  <a:gd name="T0" fmla="*/ 460 w 640"/>
                  <a:gd name="T1" fmla="*/ 388 h 416"/>
                  <a:gd name="T2" fmla="*/ 89 w 640"/>
                  <a:gd name="T3" fmla="*/ 401 h 416"/>
                  <a:gd name="T4" fmla="*/ 80 w 640"/>
                  <a:gd name="T5" fmla="*/ 358 h 416"/>
                  <a:gd name="T6" fmla="*/ 76 w 640"/>
                  <a:gd name="T7" fmla="*/ 310 h 416"/>
                  <a:gd name="T8" fmla="*/ 65 w 640"/>
                  <a:gd name="T9" fmla="*/ 283 h 416"/>
                  <a:gd name="T10" fmla="*/ 52 w 640"/>
                  <a:gd name="T11" fmla="*/ 264 h 416"/>
                  <a:gd name="T12" fmla="*/ 10 w 640"/>
                  <a:gd name="T13" fmla="*/ 129 h 416"/>
                  <a:gd name="T14" fmla="*/ 4 w 640"/>
                  <a:gd name="T15" fmla="*/ 106 h 416"/>
                  <a:gd name="T16" fmla="*/ 6 w 640"/>
                  <a:gd name="T17" fmla="*/ 48 h 416"/>
                  <a:gd name="T18" fmla="*/ 512 w 640"/>
                  <a:gd name="T19" fmla="*/ 1 h 416"/>
                  <a:gd name="T20" fmla="*/ 531 w 640"/>
                  <a:gd name="T21" fmla="*/ 24 h 416"/>
                  <a:gd name="T22" fmla="*/ 540 w 640"/>
                  <a:gd name="T23" fmla="*/ 102 h 416"/>
                  <a:gd name="T24" fmla="*/ 576 w 640"/>
                  <a:gd name="T25" fmla="*/ 111 h 416"/>
                  <a:gd name="T26" fmla="*/ 604 w 640"/>
                  <a:gd name="T27" fmla="*/ 152 h 416"/>
                  <a:gd name="T28" fmla="*/ 611 w 640"/>
                  <a:gd name="T29" fmla="*/ 162 h 416"/>
                  <a:gd name="T30" fmla="*/ 623 w 640"/>
                  <a:gd name="T31" fmla="*/ 227 h 416"/>
                  <a:gd name="T32" fmla="*/ 598 w 640"/>
                  <a:gd name="T33" fmla="*/ 255 h 416"/>
                  <a:gd name="T34" fmla="*/ 552 w 640"/>
                  <a:gd name="T35" fmla="*/ 275 h 416"/>
                  <a:gd name="T36" fmla="*/ 552 w 640"/>
                  <a:gd name="T37" fmla="*/ 304 h 416"/>
                  <a:gd name="T38" fmla="*/ 552 w 640"/>
                  <a:gd name="T39" fmla="*/ 353 h 416"/>
                  <a:gd name="T40" fmla="*/ 545 w 640"/>
                  <a:gd name="T41" fmla="*/ 380 h 416"/>
                  <a:gd name="T42" fmla="*/ 520 w 640"/>
                  <a:gd name="T43" fmla="*/ 415 h 416"/>
                  <a:gd name="T44" fmla="*/ 507 w 640"/>
                  <a:gd name="T45" fmla="*/ 399 h 416"/>
                  <a:gd name="T46" fmla="*/ 535 w 640"/>
                  <a:gd name="T47" fmla="*/ 379 h 416"/>
                  <a:gd name="T48" fmla="*/ 555 w 640"/>
                  <a:gd name="T49" fmla="*/ 341 h 416"/>
                  <a:gd name="T50" fmla="*/ 553 w 640"/>
                  <a:gd name="T51" fmla="*/ 315 h 416"/>
                  <a:gd name="T52" fmla="*/ 546 w 640"/>
                  <a:gd name="T53" fmla="*/ 271 h 416"/>
                  <a:gd name="T54" fmla="*/ 591 w 640"/>
                  <a:gd name="T55" fmla="*/ 255 h 416"/>
                  <a:gd name="T56" fmla="*/ 602 w 640"/>
                  <a:gd name="T57" fmla="*/ 251 h 416"/>
                  <a:gd name="T58" fmla="*/ 610 w 640"/>
                  <a:gd name="T59" fmla="*/ 250 h 416"/>
                  <a:gd name="T60" fmla="*/ 612 w 640"/>
                  <a:gd name="T61" fmla="*/ 170 h 416"/>
                  <a:gd name="T62" fmla="*/ 598 w 640"/>
                  <a:gd name="T63" fmla="*/ 154 h 416"/>
                  <a:gd name="T64" fmla="*/ 573 w 640"/>
                  <a:gd name="T65" fmla="*/ 121 h 416"/>
                  <a:gd name="T66" fmla="*/ 535 w 640"/>
                  <a:gd name="T67" fmla="*/ 107 h 416"/>
                  <a:gd name="T68" fmla="*/ 523 w 640"/>
                  <a:gd name="T69" fmla="*/ 38 h 416"/>
                  <a:gd name="T70" fmla="*/ 520 w 640"/>
                  <a:gd name="T71" fmla="*/ 26 h 416"/>
                  <a:gd name="T72" fmla="*/ 10 w 640"/>
                  <a:gd name="T73" fmla="*/ 34 h 416"/>
                  <a:gd name="T74" fmla="*/ 19 w 640"/>
                  <a:gd name="T75" fmla="*/ 65 h 416"/>
                  <a:gd name="T76" fmla="*/ 5 w 640"/>
                  <a:gd name="T77" fmla="*/ 116 h 416"/>
                  <a:gd name="T78" fmla="*/ 15 w 640"/>
                  <a:gd name="T79" fmla="*/ 132 h 416"/>
                  <a:gd name="T80" fmla="*/ 43 w 640"/>
                  <a:gd name="T81" fmla="*/ 205 h 416"/>
                  <a:gd name="T82" fmla="*/ 60 w 640"/>
                  <a:gd name="T83" fmla="*/ 269 h 416"/>
                  <a:gd name="T84" fmla="*/ 65 w 640"/>
                  <a:gd name="T85" fmla="*/ 267 h 416"/>
                  <a:gd name="T86" fmla="*/ 71 w 640"/>
                  <a:gd name="T87" fmla="*/ 281 h 416"/>
                  <a:gd name="T88" fmla="*/ 82 w 640"/>
                  <a:gd name="T89" fmla="*/ 305 h 416"/>
                  <a:gd name="T90" fmla="*/ 82 w 640"/>
                  <a:gd name="T91" fmla="*/ 338 h 416"/>
                  <a:gd name="T92" fmla="*/ 88 w 640"/>
                  <a:gd name="T93" fmla="*/ 388 h 416"/>
                  <a:gd name="T94" fmla="*/ 481 w 640"/>
                  <a:gd name="T95" fmla="*/ 379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640" h="416">
                    <a:moveTo>
                      <a:pt x="518" y="416"/>
                    </a:moveTo>
                    <a:cubicBezTo>
                      <a:pt x="515" y="416"/>
                      <a:pt x="511" y="412"/>
                      <a:pt x="503" y="403"/>
                    </a:cubicBezTo>
                    <a:cubicBezTo>
                      <a:pt x="496" y="396"/>
                      <a:pt x="486" y="385"/>
                      <a:pt x="480" y="384"/>
                    </a:cubicBezTo>
                    <a:cubicBezTo>
                      <a:pt x="479" y="384"/>
                      <a:pt x="468" y="387"/>
                      <a:pt x="460" y="388"/>
                    </a:cubicBezTo>
                    <a:cubicBezTo>
                      <a:pt x="451" y="390"/>
                      <a:pt x="442" y="392"/>
                      <a:pt x="437" y="392"/>
                    </a:cubicBezTo>
                    <a:cubicBezTo>
                      <a:pt x="334" y="403"/>
                      <a:pt x="194" y="404"/>
                      <a:pt x="91" y="405"/>
                    </a:cubicBezTo>
                    <a:cubicBezTo>
                      <a:pt x="87" y="405"/>
                      <a:pt x="87" y="405"/>
                      <a:pt x="87" y="405"/>
                    </a:cubicBezTo>
                    <a:cubicBezTo>
                      <a:pt x="89" y="401"/>
                      <a:pt x="89" y="401"/>
                      <a:pt x="89" y="401"/>
                    </a:cubicBezTo>
                    <a:cubicBezTo>
                      <a:pt x="90" y="398"/>
                      <a:pt x="88" y="396"/>
                      <a:pt x="84" y="393"/>
                    </a:cubicBezTo>
                    <a:cubicBezTo>
                      <a:pt x="81" y="390"/>
                      <a:pt x="77" y="387"/>
                      <a:pt x="76" y="382"/>
                    </a:cubicBezTo>
                    <a:cubicBezTo>
                      <a:pt x="76" y="379"/>
                      <a:pt x="77" y="374"/>
                      <a:pt x="78" y="369"/>
                    </a:cubicBezTo>
                    <a:cubicBezTo>
                      <a:pt x="79" y="365"/>
                      <a:pt x="81" y="361"/>
                      <a:pt x="80" y="358"/>
                    </a:cubicBezTo>
                    <a:cubicBezTo>
                      <a:pt x="80" y="353"/>
                      <a:pt x="78" y="346"/>
                      <a:pt x="77" y="339"/>
                    </a:cubicBezTo>
                    <a:cubicBezTo>
                      <a:pt x="75" y="332"/>
                      <a:pt x="73" y="325"/>
                      <a:pt x="72" y="318"/>
                    </a:cubicBezTo>
                    <a:cubicBezTo>
                      <a:pt x="72" y="315"/>
                      <a:pt x="74" y="313"/>
                      <a:pt x="75" y="312"/>
                    </a:cubicBezTo>
                    <a:cubicBezTo>
                      <a:pt x="76" y="311"/>
                      <a:pt x="76" y="311"/>
                      <a:pt x="76" y="310"/>
                    </a:cubicBezTo>
                    <a:cubicBezTo>
                      <a:pt x="74" y="307"/>
                      <a:pt x="72" y="302"/>
                      <a:pt x="72" y="302"/>
                    </a:cubicBezTo>
                    <a:cubicBezTo>
                      <a:pt x="72" y="298"/>
                      <a:pt x="72" y="295"/>
                      <a:pt x="71" y="294"/>
                    </a:cubicBezTo>
                    <a:cubicBezTo>
                      <a:pt x="71" y="289"/>
                      <a:pt x="71" y="289"/>
                      <a:pt x="67" y="285"/>
                    </a:cubicBezTo>
                    <a:cubicBezTo>
                      <a:pt x="65" y="283"/>
                      <a:pt x="65" y="283"/>
                      <a:pt x="65" y="283"/>
                    </a:cubicBezTo>
                    <a:cubicBezTo>
                      <a:pt x="61" y="279"/>
                      <a:pt x="61" y="277"/>
                      <a:pt x="62" y="274"/>
                    </a:cubicBezTo>
                    <a:cubicBezTo>
                      <a:pt x="62" y="274"/>
                      <a:pt x="62" y="273"/>
                      <a:pt x="62" y="273"/>
                    </a:cubicBezTo>
                    <a:cubicBezTo>
                      <a:pt x="60" y="274"/>
                      <a:pt x="58" y="273"/>
                      <a:pt x="56" y="272"/>
                    </a:cubicBezTo>
                    <a:cubicBezTo>
                      <a:pt x="53" y="271"/>
                      <a:pt x="51" y="268"/>
                      <a:pt x="52" y="264"/>
                    </a:cubicBezTo>
                    <a:cubicBezTo>
                      <a:pt x="54" y="240"/>
                      <a:pt x="46" y="224"/>
                      <a:pt x="38" y="208"/>
                    </a:cubicBezTo>
                    <a:cubicBezTo>
                      <a:pt x="31" y="193"/>
                      <a:pt x="23" y="177"/>
                      <a:pt x="24" y="154"/>
                    </a:cubicBezTo>
                    <a:cubicBezTo>
                      <a:pt x="17" y="149"/>
                      <a:pt x="7" y="137"/>
                      <a:pt x="10" y="130"/>
                    </a:cubicBezTo>
                    <a:cubicBezTo>
                      <a:pt x="10" y="130"/>
                      <a:pt x="10" y="130"/>
                      <a:pt x="10" y="129"/>
                    </a:cubicBezTo>
                    <a:cubicBezTo>
                      <a:pt x="5" y="128"/>
                      <a:pt x="0" y="127"/>
                      <a:pt x="0" y="116"/>
                    </a:cubicBezTo>
                    <a:cubicBezTo>
                      <a:pt x="0" y="108"/>
                      <a:pt x="3" y="107"/>
                      <a:pt x="4" y="107"/>
                    </a:cubicBezTo>
                    <a:cubicBezTo>
                      <a:pt x="5" y="107"/>
                      <a:pt x="5" y="107"/>
                      <a:pt x="5" y="107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11" y="102"/>
                      <a:pt x="14" y="82"/>
                      <a:pt x="14" y="65"/>
                    </a:cubicBezTo>
                    <a:cubicBezTo>
                      <a:pt x="14" y="59"/>
                      <a:pt x="11" y="58"/>
                      <a:pt x="9" y="56"/>
                    </a:cubicBezTo>
                    <a:cubicBezTo>
                      <a:pt x="8" y="56"/>
                      <a:pt x="6" y="55"/>
                      <a:pt x="5" y="53"/>
                    </a:cubicBezTo>
                    <a:cubicBezTo>
                      <a:pt x="5" y="51"/>
                      <a:pt x="6" y="49"/>
                      <a:pt x="6" y="48"/>
                    </a:cubicBezTo>
                    <a:cubicBezTo>
                      <a:pt x="8" y="46"/>
                      <a:pt x="6" y="40"/>
                      <a:pt x="5" y="36"/>
                    </a:cubicBezTo>
                    <a:cubicBezTo>
                      <a:pt x="3" y="30"/>
                      <a:pt x="1" y="24"/>
                      <a:pt x="6" y="21"/>
                    </a:cubicBezTo>
                    <a:cubicBezTo>
                      <a:pt x="13" y="18"/>
                      <a:pt x="13" y="18"/>
                      <a:pt x="13" y="18"/>
                    </a:cubicBezTo>
                    <a:cubicBezTo>
                      <a:pt x="17" y="18"/>
                      <a:pt x="467" y="12"/>
                      <a:pt x="512" y="1"/>
                    </a:cubicBezTo>
                    <a:cubicBezTo>
                      <a:pt x="516" y="0"/>
                      <a:pt x="516" y="0"/>
                      <a:pt x="516" y="0"/>
                    </a:cubicBezTo>
                    <a:cubicBezTo>
                      <a:pt x="515" y="4"/>
                      <a:pt x="515" y="4"/>
                      <a:pt x="515" y="4"/>
                    </a:cubicBezTo>
                    <a:cubicBezTo>
                      <a:pt x="515" y="4"/>
                      <a:pt x="514" y="17"/>
                      <a:pt x="522" y="21"/>
                    </a:cubicBezTo>
                    <a:cubicBezTo>
                      <a:pt x="524" y="21"/>
                      <a:pt x="529" y="21"/>
                      <a:pt x="531" y="24"/>
                    </a:cubicBezTo>
                    <a:cubicBezTo>
                      <a:pt x="534" y="28"/>
                      <a:pt x="531" y="34"/>
                      <a:pt x="528" y="41"/>
                    </a:cubicBezTo>
                    <a:cubicBezTo>
                      <a:pt x="526" y="45"/>
                      <a:pt x="524" y="49"/>
                      <a:pt x="524" y="52"/>
                    </a:cubicBezTo>
                    <a:cubicBezTo>
                      <a:pt x="524" y="62"/>
                      <a:pt x="528" y="71"/>
                      <a:pt x="532" y="80"/>
                    </a:cubicBezTo>
                    <a:cubicBezTo>
                      <a:pt x="535" y="87"/>
                      <a:pt x="538" y="94"/>
                      <a:pt x="540" y="102"/>
                    </a:cubicBezTo>
                    <a:cubicBezTo>
                      <a:pt x="545" y="102"/>
                      <a:pt x="549" y="104"/>
                      <a:pt x="553" y="106"/>
                    </a:cubicBezTo>
                    <a:cubicBezTo>
                      <a:pt x="559" y="108"/>
                      <a:pt x="564" y="111"/>
                      <a:pt x="573" y="110"/>
                    </a:cubicBezTo>
                    <a:cubicBezTo>
                      <a:pt x="575" y="109"/>
                      <a:pt x="575" y="109"/>
                      <a:pt x="575" y="109"/>
                    </a:cubicBezTo>
                    <a:cubicBezTo>
                      <a:pt x="576" y="111"/>
                      <a:pt x="576" y="111"/>
                      <a:pt x="576" y="111"/>
                    </a:cubicBezTo>
                    <a:cubicBezTo>
                      <a:pt x="579" y="116"/>
                      <a:pt x="579" y="119"/>
                      <a:pt x="578" y="122"/>
                    </a:cubicBezTo>
                    <a:cubicBezTo>
                      <a:pt x="578" y="124"/>
                      <a:pt x="578" y="126"/>
                      <a:pt x="580" y="131"/>
                    </a:cubicBezTo>
                    <a:cubicBezTo>
                      <a:pt x="581" y="133"/>
                      <a:pt x="585" y="135"/>
                      <a:pt x="588" y="137"/>
                    </a:cubicBezTo>
                    <a:cubicBezTo>
                      <a:pt x="595" y="141"/>
                      <a:pt x="602" y="145"/>
                      <a:pt x="604" y="152"/>
                    </a:cubicBezTo>
                    <a:cubicBezTo>
                      <a:pt x="605" y="154"/>
                      <a:pt x="603" y="156"/>
                      <a:pt x="602" y="158"/>
                    </a:cubicBezTo>
                    <a:cubicBezTo>
                      <a:pt x="601" y="158"/>
                      <a:pt x="601" y="159"/>
                      <a:pt x="600" y="159"/>
                    </a:cubicBezTo>
                    <a:cubicBezTo>
                      <a:pt x="602" y="160"/>
                      <a:pt x="603" y="160"/>
                      <a:pt x="604" y="160"/>
                    </a:cubicBezTo>
                    <a:cubicBezTo>
                      <a:pt x="607" y="161"/>
                      <a:pt x="610" y="161"/>
                      <a:pt x="611" y="162"/>
                    </a:cubicBezTo>
                    <a:cubicBezTo>
                      <a:pt x="613" y="164"/>
                      <a:pt x="614" y="165"/>
                      <a:pt x="616" y="167"/>
                    </a:cubicBezTo>
                    <a:cubicBezTo>
                      <a:pt x="617" y="168"/>
                      <a:pt x="618" y="169"/>
                      <a:pt x="619" y="170"/>
                    </a:cubicBezTo>
                    <a:cubicBezTo>
                      <a:pt x="639" y="187"/>
                      <a:pt x="640" y="200"/>
                      <a:pt x="624" y="226"/>
                    </a:cubicBezTo>
                    <a:cubicBezTo>
                      <a:pt x="623" y="227"/>
                      <a:pt x="623" y="227"/>
                      <a:pt x="623" y="227"/>
                    </a:cubicBezTo>
                    <a:cubicBezTo>
                      <a:pt x="621" y="229"/>
                      <a:pt x="621" y="234"/>
                      <a:pt x="621" y="238"/>
                    </a:cubicBezTo>
                    <a:cubicBezTo>
                      <a:pt x="620" y="245"/>
                      <a:pt x="620" y="255"/>
                      <a:pt x="611" y="256"/>
                    </a:cubicBezTo>
                    <a:cubicBezTo>
                      <a:pt x="610" y="258"/>
                      <a:pt x="608" y="259"/>
                      <a:pt x="606" y="259"/>
                    </a:cubicBezTo>
                    <a:cubicBezTo>
                      <a:pt x="602" y="260"/>
                      <a:pt x="600" y="257"/>
                      <a:pt x="598" y="255"/>
                    </a:cubicBezTo>
                    <a:cubicBezTo>
                      <a:pt x="598" y="255"/>
                      <a:pt x="597" y="254"/>
                      <a:pt x="597" y="254"/>
                    </a:cubicBezTo>
                    <a:cubicBezTo>
                      <a:pt x="598" y="257"/>
                      <a:pt x="598" y="260"/>
                      <a:pt x="597" y="261"/>
                    </a:cubicBezTo>
                    <a:cubicBezTo>
                      <a:pt x="594" y="269"/>
                      <a:pt x="579" y="272"/>
                      <a:pt x="560" y="274"/>
                    </a:cubicBezTo>
                    <a:cubicBezTo>
                      <a:pt x="557" y="275"/>
                      <a:pt x="555" y="275"/>
                      <a:pt x="552" y="275"/>
                    </a:cubicBezTo>
                    <a:cubicBezTo>
                      <a:pt x="552" y="279"/>
                      <a:pt x="551" y="284"/>
                      <a:pt x="550" y="288"/>
                    </a:cubicBezTo>
                    <a:cubicBezTo>
                      <a:pt x="547" y="296"/>
                      <a:pt x="546" y="300"/>
                      <a:pt x="551" y="303"/>
                    </a:cubicBezTo>
                    <a:cubicBezTo>
                      <a:pt x="552" y="303"/>
                      <a:pt x="552" y="303"/>
                      <a:pt x="552" y="303"/>
                    </a:cubicBezTo>
                    <a:cubicBezTo>
                      <a:pt x="552" y="304"/>
                      <a:pt x="552" y="304"/>
                      <a:pt x="552" y="304"/>
                    </a:cubicBezTo>
                    <a:cubicBezTo>
                      <a:pt x="553" y="307"/>
                      <a:pt x="555" y="309"/>
                      <a:pt x="557" y="311"/>
                    </a:cubicBezTo>
                    <a:cubicBezTo>
                      <a:pt x="562" y="316"/>
                      <a:pt x="567" y="321"/>
                      <a:pt x="564" y="333"/>
                    </a:cubicBezTo>
                    <a:cubicBezTo>
                      <a:pt x="567" y="343"/>
                      <a:pt x="560" y="345"/>
                      <a:pt x="556" y="347"/>
                    </a:cubicBezTo>
                    <a:cubicBezTo>
                      <a:pt x="553" y="348"/>
                      <a:pt x="551" y="349"/>
                      <a:pt x="552" y="353"/>
                    </a:cubicBezTo>
                    <a:cubicBezTo>
                      <a:pt x="554" y="361"/>
                      <a:pt x="552" y="365"/>
                      <a:pt x="550" y="369"/>
                    </a:cubicBezTo>
                    <a:cubicBezTo>
                      <a:pt x="549" y="372"/>
                      <a:pt x="548" y="374"/>
                      <a:pt x="548" y="378"/>
                    </a:cubicBezTo>
                    <a:cubicBezTo>
                      <a:pt x="548" y="381"/>
                      <a:pt x="548" y="381"/>
                      <a:pt x="548" y="381"/>
                    </a:cubicBezTo>
                    <a:cubicBezTo>
                      <a:pt x="545" y="380"/>
                      <a:pt x="545" y="380"/>
                      <a:pt x="545" y="380"/>
                    </a:cubicBezTo>
                    <a:cubicBezTo>
                      <a:pt x="542" y="380"/>
                      <a:pt x="540" y="381"/>
                      <a:pt x="538" y="383"/>
                    </a:cubicBezTo>
                    <a:cubicBezTo>
                      <a:pt x="537" y="385"/>
                      <a:pt x="535" y="386"/>
                      <a:pt x="533" y="387"/>
                    </a:cubicBezTo>
                    <a:cubicBezTo>
                      <a:pt x="531" y="388"/>
                      <a:pt x="521" y="398"/>
                      <a:pt x="522" y="410"/>
                    </a:cubicBezTo>
                    <a:cubicBezTo>
                      <a:pt x="522" y="413"/>
                      <a:pt x="521" y="415"/>
                      <a:pt x="520" y="415"/>
                    </a:cubicBezTo>
                    <a:cubicBezTo>
                      <a:pt x="519" y="416"/>
                      <a:pt x="519" y="416"/>
                      <a:pt x="518" y="416"/>
                    </a:cubicBezTo>
                    <a:close/>
                    <a:moveTo>
                      <a:pt x="481" y="379"/>
                    </a:moveTo>
                    <a:cubicBezTo>
                      <a:pt x="481" y="379"/>
                      <a:pt x="481" y="379"/>
                      <a:pt x="482" y="379"/>
                    </a:cubicBezTo>
                    <a:cubicBezTo>
                      <a:pt x="489" y="380"/>
                      <a:pt x="498" y="390"/>
                      <a:pt x="507" y="399"/>
                    </a:cubicBezTo>
                    <a:cubicBezTo>
                      <a:pt x="510" y="403"/>
                      <a:pt x="514" y="407"/>
                      <a:pt x="516" y="409"/>
                    </a:cubicBezTo>
                    <a:cubicBezTo>
                      <a:pt x="516" y="393"/>
                      <a:pt x="530" y="383"/>
                      <a:pt x="530" y="382"/>
                    </a:cubicBezTo>
                    <a:cubicBezTo>
                      <a:pt x="531" y="382"/>
                      <a:pt x="531" y="382"/>
                      <a:pt x="531" y="382"/>
                    </a:cubicBezTo>
                    <a:cubicBezTo>
                      <a:pt x="532" y="381"/>
                      <a:pt x="533" y="380"/>
                      <a:pt x="535" y="379"/>
                    </a:cubicBezTo>
                    <a:cubicBezTo>
                      <a:pt x="537" y="377"/>
                      <a:pt x="539" y="375"/>
                      <a:pt x="543" y="375"/>
                    </a:cubicBezTo>
                    <a:cubicBezTo>
                      <a:pt x="543" y="372"/>
                      <a:pt x="544" y="369"/>
                      <a:pt x="545" y="367"/>
                    </a:cubicBezTo>
                    <a:cubicBezTo>
                      <a:pt x="547" y="364"/>
                      <a:pt x="548" y="360"/>
                      <a:pt x="547" y="354"/>
                    </a:cubicBezTo>
                    <a:cubicBezTo>
                      <a:pt x="545" y="345"/>
                      <a:pt x="551" y="343"/>
                      <a:pt x="555" y="341"/>
                    </a:cubicBezTo>
                    <a:cubicBezTo>
                      <a:pt x="559" y="340"/>
                      <a:pt x="560" y="339"/>
                      <a:pt x="559" y="334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61" y="323"/>
                      <a:pt x="558" y="319"/>
                      <a:pt x="553" y="315"/>
                    </a:cubicBezTo>
                    <a:cubicBezTo>
                      <a:pt x="551" y="313"/>
                      <a:pt x="549" y="311"/>
                      <a:pt x="547" y="307"/>
                    </a:cubicBezTo>
                    <a:cubicBezTo>
                      <a:pt x="539" y="302"/>
                      <a:pt x="542" y="293"/>
                      <a:pt x="544" y="286"/>
                    </a:cubicBezTo>
                    <a:cubicBezTo>
                      <a:pt x="546" y="282"/>
                      <a:pt x="547" y="277"/>
                      <a:pt x="547" y="274"/>
                    </a:cubicBezTo>
                    <a:cubicBezTo>
                      <a:pt x="546" y="271"/>
                      <a:pt x="546" y="271"/>
                      <a:pt x="546" y="271"/>
                    </a:cubicBezTo>
                    <a:cubicBezTo>
                      <a:pt x="549" y="270"/>
                      <a:pt x="549" y="270"/>
                      <a:pt x="549" y="270"/>
                    </a:cubicBezTo>
                    <a:cubicBezTo>
                      <a:pt x="552" y="270"/>
                      <a:pt x="555" y="269"/>
                      <a:pt x="559" y="269"/>
                    </a:cubicBezTo>
                    <a:cubicBezTo>
                      <a:pt x="571" y="267"/>
                      <a:pt x="590" y="265"/>
                      <a:pt x="592" y="259"/>
                    </a:cubicBezTo>
                    <a:cubicBezTo>
                      <a:pt x="592" y="258"/>
                      <a:pt x="593" y="257"/>
                      <a:pt x="591" y="255"/>
                    </a:cubicBezTo>
                    <a:cubicBezTo>
                      <a:pt x="591" y="253"/>
                      <a:pt x="591" y="253"/>
                      <a:pt x="591" y="253"/>
                    </a:cubicBezTo>
                    <a:cubicBezTo>
                      <a:pt x="591" y="252"/>
                      <a:pt x="591" y="252"/>
                      <a:pt x="591" y="252"/>
                    </a:cubicBezTo>
                    <a:cubicBezTo>
                      <a:pt x="592" y="250"/>
                      <a:pt x="593" y="248"/>
                      <a:pt x="595" y="247"/>
                    </a:cubicBezTo>
                    <a:cubicBezTo>
                      <a:pt x="598" y="247"/>
                      <a:pt x="600" y="249"/>
                      <a:pt x="602" y="251"/>
                    </a:cubicBezTo>
                    <a:cubicBezTo>
                      <a:pt x="603" y="252"/>
                      <a:pt x="605" y="254"/>
                      <a:pt x="605" y="254"/>
                    </a:cubicBezTo>
                    <a:cubicBezTo>
                      <a:pt x="605" y="254"/>
                      <a:pt x="606" y="253"/>
                      <a:pt x="607" y="252"/>
                    </a:cubicBezTo>
                    <a:cubicBezTo>
                      <a:pt x="608" y="250"/>
                      <a:pt x="608" y="250"/>
                      <a:pt x="608" y="250"/>
                    </a:cubicBezTo>
                    <a:cubicBezTo>
                      <a:pt x="610" y="250"/>
                      <a:pt x="610" y="250"/>
                      <a:pt x="610" y="250"/>
                    </a:cubicBezTo>
                    <a:cubicBezTo>
                      <a:pt x="614" y="250"/>
                      <a:pt x="615" y="247"/>
                      <a:pt x="615" y="238"/>
                    </a:cubicBezTo>
                    <a:cubicBezTo>
                      <a:pt x="615" y="232"/>
                      <a:pt x="616" y="226"/>
                      <a:pt x="620" y="223"/>
                    </a:cubicBezTo>
                    <a:cubicBezTo>
                      <a:pt x="635" y="197"/>
                      <a:pt x="632" y="188"/>
                      <a:pt x="616" y="175"/>
                    </a:cubicBezTo>
                    <a:cubicBezTo>
                      <a:pt x="614" y="173"/>
                      <a:pt x="613" y="172"/>
                      <a:pt x="612" y="170"/>
                    </a:cubicBezTo>
                    <a:cubicBezTo>
                      <a:pt x="610" y="169"/>
                      <a:pt x="609" y="168"/>
                      <a:pt x="608" y="167"/>
                    </a:cubicBezTo>
                    <a:cubicBezTo>
                      <a:pt x="607" y="166"/>
                      <a:pt x="605" y="166"/>
                      <a:pt x="603" y="166"/>
                    </a:cubicBezTo>
                    <a:cubicBezTo>
                      <a:pt x="600" y="165"/>
                      <a:pt x="597" y="164"/>
                      <a:pt x="596" y="162"/>
                    </a:cubicBezTo>
                    <a:cubicBezTo>
                      <a:pt x="593" y="159"/>
                      <a:pt x="596" y="156"/>
                      <a:pt x="598" y="154"/>
                    </a:cubicBezTo>
                    <a:cubicBezTo>
                      <a:pt x="598" y="154"/>
                      <a:pt x="598" y="153"/>
                      <a:pt x="599" y="153"/>
                    </a:cubicBezTo>
                    <a:cubicBezTo>
                      <a:pt x="597" y="148"/>
                      <a:pt x="591" y="145"/>
                      <a:pt x="586" y="142"/>
                    </a:cubicBezTo>
                    <a:cubicBezTo>
                      <a:pt x="581" y="139"/>
                      <a:pt x="576" y="137"/>
                      <a:pt x="575" y="133"/>
                    </a:cubicBezTo>
                    <a:cubicBezTo>
                      <a:pt x="572" y="127"/>
                      <a:pt x="573" y="123"/>
                      <a:pt x="573" y="121"/>
                    </a:cubicBezTo>
                    <a:cubicBezTo>
                      <a:pt x="573" y="119"/>
                      <a:pt x="573" y="118"/>
                      <a:pt x="572" y="115"/>
                    </a:cubicBezTo>
                    <a:cubicBezTo>
                      <a:pt x="562" y="116"/>
                      <a:pt x="556" y="113"/>
                      <a:pt x="551" y="111"/>
                    </a:cubicBezTo>
                    <a:cubicBezTo>
                      <a:pt x="546" y="109"/>
                      <a:pt x="542" y="107"/>
                      <a:pt x="537" y="107"/>
                    </a:cubicBezTo>
                    <a:cubicBezTo>
                      <a:pt x="535" y="107"/>
                      <a:pt x="535" y="107"/>
                      <a:pt x="535" y="107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3" y="97"/>
                      <a:pt x="530" y="89"/>
                      <a:pt x="527" y="82"/>
                    </a:cubicBezTo>
                    <a:cubicBezTo>
                      <a:pt x="522" y="73"/>
                      <a:pt x="518" y="63"/>
                      <a:pt x="518" y="52"/>
                    </a:cubicBezTo>
                    <a:cubicBezTo>
                      <a:pt x="519" y="48"/>
                      <a:pt x="521" y="43"/>
                      <a:pt x="523" y="38"/>
                    </a:cubicBezTo>
                    <a:cubicBezTo>
                      <a:pt x="525" y="35"/>
                      <a:pt x="528" y="29"/>
                      <a:pt x="527" y="27"/>
                    </a:cubicBezTo>
                    <a:cubicBezTo>
                      <a:pt x="526" y="27"/>
                      <a:pt x="525" y="26"/>
                      <a:pt x="522" y="27"/>
                    </a:cubicBezTo>
                    <a:cubicBezTo>
                      <a:pt x="521" y="27"/>
                      <a:pt x="521" y="27"/>
                      <a:pt x="521" y="27"/>
                    </a:cubicBezTo>
                    <a:cubicBezTo>
                      <a:pt x="520" y="26"/>
                      <a:pt x="520" y="26"/>
                      <a:pt x="520" y="26"/>
                    </a:cubicBezTo>
                    <a:cubicBezTo>
                      <a:pt x="512" y="23"/>
                      <a:pt x="510" y="13"/>
                      <a:pt x="510" y="7"/>
                    </a:cubicBezTo>
                    <a:cubicBezTo>
                      <a:pt x="450" y="17"/>
                      <a:pt x="39" y="24"/>
                      <a:pt x="13" y="24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8" y="27"/>
                      <a:pt x="9" y="32"/>
                      <a:pt x="10" y="34"/>
                    </a:cubicBezTo>
                    <a:cubicBezTo>
                      <a:pt x="12" y="40"/>
                      <a:pt x="14" y="46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4" y="53"/>
                      <a:pt x="19" y="55"/>
                      <a:pt x="19" y="65"/>
                    </a:cubicBezTo>
                    <a:cubicBezTo>
                      <a:pt x="19" y="69"/>
                      <a:pt x="19" y="100"/>
                      <a:pt x="9" y="109"/>
                    </a:cubicBezTo>
                    <a:cubicBezTo>
                      <a:pt x="9" y="110"/>
                      <a:pt x="9" y="111"/>
                      <a:pt x="9" y="112"/>
                    </a:cubicBezTo>
                    <a:cubicBezTo>
                      <a:pt x="6" y="113"/>
                      <a:pt x="6" y="113"/>
                      <a:pt x="6" y="113"/>
                    </a:cubicBezTo>
                    <a:cubicBezTo>
                      <a:pt x="6" y="113"/>
                      <a:pt x="5" y="114"/>
                      <a:pt x="5" y="116"/>
                    </a:cubicBezTo>
                    <a:cubicBezTo>
                      <a:pt x="6" y="123"/>
                      <a:pt x="8" y="123"/>
                      <a:pt x="12" y="124"/>
                    </a:cubicBezTo>
                    <a:cubicBezTo>
                      <a:pt x="15" y="124"/>
                      <a:pt x="17" y="125"/>
                      <a:pt x="20" y="126"/>
                    </a:cubicBezTo>
                    <a:cubicBezTo>
                      <a:pt x="19" y="131"/>
                      <a:pt x="19" y="131"/>
                      <a:pt x="19" y="131"/>
                    </a:cubicBezTo>
                    <a:cubicBezTo>
                      <a:pt x="17" y="131"/>
                      <a:pt x="15" y="131"/>
                      <a:pt x="15" y="132"/>
                    </a:cubicBezTo>
                    <a:cubicBezTo>
                      <a:pt x="14" y="135"/>
                      <a:pt x="20" y="145"/>
                      <a:pt x="28" y="150"/>
                    </a:cubicBezTo>
                    <a:cubicBezTo>
                      <a:pt x="30" y="151"/>
                      <a:pt x="30" y="151"/>
                      <a:pt x="30" y="151"/>
                    </a:cubicBezTo>
                    <a:cubicBezTo>
                      <a:pt x="30" y="153"/>
                      <a:pt x="30" y="153"/>
                      <a:pt x="30" y="153"/>
                    </a:cubicBezTo>
                    <a:cubicBezTo>
                      <a:pt x="29" y="176"/>
                      <a:pt x="36" y="190"/>
                      <a:pt x="43" y="205"/>
                    </a:cubicBezTo>
                    <a:cubicBezTo>
                      <a:pt x="51" y="222"/>
                      <a:pt x="60" y="238"/>
                      <a:pt x="58" y="265"/>
                    </a:cubicBezTo>
                    <a:cubicBezTo>
                      <a:pt x="57" y="267"/>
                      <a:pt x="58" y="267"/>
                      <a:pt x="58" y="267"/>
                    </a:cubicBezTo>
                    <a:cubicBezTo>
                      <a:pt x="59" y="268"/>
                      <a:pt x="61" y="268"/>
                      <a:pt x="61" y="268"/>
                    </a:cubicBezTo>
                    <a:cubicBezTo>
                      <a:pt x="61" y="268"/>
                      <a:pt x="61" y="268"/>
                      <a:pt x="60" y="269"/>
                    </a:cubicBezTo>
                    <a:cubicBezTo>
                      <a:pt x="60" y="270"/>
                      <a:pt x="61" y="271"/>
                      <a:pt x="61" y="271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8" y="271"/>
                      <a:pt x="68" y="273"/>
                      <a:pt x="67" y="275"/>
                    </a:cubicBezTo>
                    <a:cubicBezTo>
                      <a:pt x="67" y="277"/>
                      <a:pt x="67" y="277"/>
                      <a:pt x="69" y="279"/>
                    </a:cubicBezTo>
                    <a:cubicBezTo>
                      <a:pt x="71" y="281"/>
                      <a:pt x="71" y="281"/>
                      <a:pt x="71" y="281"/>
                    </a:cubicBezTo>
                    <a:cubicBezTo>
                      <a:pt x="76" y="286"/>
                      <a:pt x="76" y="286"/>
                      <a:pt x="77" y="293"/>
                    </a:cubicBezTo>
                    <a:cubicBezTo>
                      <a:pt x="77" y="295"/>
                      <a:pt x="77" y="297"/>
                      <a:pt x="78" y="301"/>
                    </a:cubicBezTo>
                    <a:cubicBezTo>
                      <a:pt x="78" y="302"/>
                      <a:pt x="79" y="304"/>
                      <a:pt x="80" y="306"/>
                    </a:cubicBezTo>
                    <a:cubicBezTo>
                      <a:pt x="82" y="305"/>
                      <a:pt x="82" y="305"/>
                      <a:pt x="82" y="305"/>
                    </a:cubicBezTo>
                    <a:cubicBezTo>
                      <a:pt x="82" y="309"/>
                      <a:pt x="82" y="309"/>
                      <a:pt x="82" y="309"/>
                    </a:cubicBezTo>
                    <a:cubicBezTo>
                      <a:pt x="82" y="312"/>
                      <a:pt x="80" y="314"/>
                      <a:pt x="79" y="316"/>
                    </a:cubicBezTo>
                    <a:cubicBezTo>
                      <a:pt x="78" y="316"/>
                      <a:pt x="78" y="317"/>
                      <a:pt x="78" y="317"/>
                    </a:cubicBezTo>
                    <a:cubicBezTo>
                      <a:pt x="79" y="324"/>
                      <a:pt x="80" y="331"/>
                      <a:pt x="82" y="338"/>
                    </a:cubicBezTo>
                    <a:cubicBezTo>
                      <a:pt x="84" y="345"/>
                      <a:pt x="85" y="352"/>
                      <a:pt x="86" y="357"/>
                    </a:cubicBezTo>
                    <a:cubicBezTo>
                      <a:pt x="86" y="361"/>
                      <a:pt x="85" y="366"/>
                      <a:pt x="84" y="371"/>
                    </a:cubicBezTo>
                    <a:cubicBezTo>
                      <a:pt x="82" y="375"/>
                      <a:pt x="81" y="379"/>
                      <a:pt x="82" y="381"/>
                    </a:cubicBezTo>
                    <a:cubicBezTo>
                      <a:pt x="82" y="384"/>
                      <a:pt x="85" y="386"/>
                      <a:pt x="88" y="388"/>
                    </a:cubicBezTo>
                    <a:cubicBezTo>
                      <a:pt x="91" y="391"/>
                      <a:pt x="94" y="395"/>
                      <a:pt x="95" y="399"/>
                    </a:cubicBezTo>
                    <a:cubicBezTo>
                      <a:pt x="197" y="398"/>
                      <a:pt x="335" y="398"/>
                      <a:pt x="437" y="387"/>
                    </a:cubicBezTo>
                    <a:cubicBezTo>
                      <a:pt x="441" y="386"/>
                      <a:pt x="450" y="385"/>
                      <a:pt x="459" y="383"/>
                    </a:cubicBezTo>
                    <a:cubicBezTo>
                      <a:pt x="472" y="380"/>
                      <a:pt x="478" y="379"/>
                      <a:pt x="481" y="37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9" name="Freeform 245">
                <a:extLst>
                  <a:ext uri="{FF2B5EF4-FFF2-40B4-BE49-F238E27FC236}">
                    <a16:creationId xmlns:a16="http://schemas.microsoft.com/office/drawing/2014/main" id="{B7ECF53B-9B3A-4AEB-926B-06E9FBC54AB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18" y="1480"/>
                <a:ext cx="413" cy="478"/>
              </a:xfrm>
              <a:custGeom>
                <a:avLst/>
                <a:gdLst>
                  <a:gd name="T0" fmla="*/ 467 w 668"/>
                  <a:gd name="T1" fmla="*/ 306 h 773"/>
                  <a:gd name="T2" fmla="*/ 447 w 668"/>
                  <a:gd name="T3" fmla="*/ 342 h 773"/>
                  <a:gd name="T4" fmla="*/ 406 w 668"/>
                  <a:gd name="T5" fmla="*/ 450 h 773"/>
                  <a:gd name="T6" fmla="*/ 394 w 668"/>
                  <a:gd name="T7" fmla="*/ 482 h 773"/>
                  <a:gd name="T8" fmla="*/ 410 w 668"/>
                  <a:gd name="T9" fmla="*/ 535 h 773"/>
                  <a:gd name="T10" fmla="*/ 406 w 668"/>
                  <a:gd name="T11" fmla="*/ 595 h 773"/>
                  <a:gd name="T12" fmla="*/ 418 w 668"/>
                  <a:gd name="T13" fmla="*/ 607 h 773"/>
                  <a:gd name="T14" fmla="*/ 426 w 668"/>
                  <a:gd name="T15" fmla="*/ 615 h 773"/>
                  <a:gd name="T16" fmla="*/ 435 w 668"/>
                  <a:gd name="T17" fmla="*/ 623 h 773"/>
                  <a:gd name="T18" fmla="*/ 455 w 668"/>
                  <a:gd name="T19" fmla="*/ 627 h 773"/>
                  <a:gd name="T20" fmla="*/ 491 w 668"/>
                  <a:gd name="T21" fmla="*/ 651 h 773"/>
                  <a:gd name="T22" fmla="*/ 543 w 668"/>
                  <a:gd name="T23" fmla="*/ 695 h 773"/>
                  <a:gd name="T24" fmla="*/ 73 w 668"/>
                  <a:gd name="T25" fmla="*/ 772 h 773"/>
                  <a:gd name="T26" fmla="*/ 57 w 668"/>
                  <a:gd name="T27" fmla="*/ 523 h 773"/>
                  <a:gd name="T28" fmla="*/ 45 w 668"/>
                  <a:gd name="T29" fmla="*/ 519 h 773"/>
                  <a:gd name="T30" fmla="*/ 49 w 668"/>
                  <a:gd name="T31" fmla="*/ 482 h 773"/>
                  <a:gd name="T32" fmla="*/ 57 w 668"/>
                  <a:gd name="T33" fmla="*/ 462 h 773"/>
                  <a:gd name="T34" fmla="*/ 61 w 668"/>
                  <a:gd name="T35" fmla="*/ 458 h 773"/>
                  <a:gd name="T36" fmla="*/ 41 w 668"/>
                  <a:gd name="T37" fmla="*/ 362 h 773"/>
                  <a:gd name="T38" fmla="*/ 41 w 668"/>
                  <a:gd name="T39" fmla="*/ 293 h 773"/>
                  <a:gd name="T40" fmla="*/ 33 w 668"/>
                  <a:gd name="T41" fmla="*/ 213 h 773"/>
                  <a:gd name="T42" fmla="*/ 8 w 668"/>
                  <a:gd name="T43" fmla="*/ 109 h 773"/>
                  <a:gd name="T44" fmla="*/ 181 w 668"/>
                  <a:gd name="T45" fmla="*/ 48 h 773"/>
                  <a:gd name="T46" fmla="*/ 201 w 668"/>
                  <a:gd name="T47" fmla="*/ 4 h 773"/>
                  <a:gd name="T48" fmla="*/ 205 w 668"/>
                  <a:gd name="T49" fmla="*/ 20 h 773"/>
                  <a:gd name="T50" fmla="*/ 221 w 668"/>
                  <a:gd name="T51" fmla="*/ 76 h 773"/>
                  <a:gd name="T52" fmla="*/ 213 w 668"/>
                  <a:gd name="T53" fmla="*/ 84 h 773"/>
                  <a:gd name="T54" fmla="*/ 242 w 668"/>
                  <a:gd name="T55" fmla="*/ 92 h 773"/>
                  <a:gd name="T56" fmla="*/ 290 w 668"/>
                  <a:gd name="T57" fmla="*/ 96 h 773"/>
                  <a:gd name="T58" fmla="*/ 306 w 668"/>
                  <a:gd name="T59" fmla="*/ 109 h 773"/>
                  <a:gd name="T60" fmla="*/ 350 w 668"/>
                  <a:gd name="T61" fmla="*/ 92 h 773"/>
                  <a:gd name="T62" fmla="*/ 402 w 668"/>
                  <a:gd name="T63" fmla="*/ 105 h 773"/>
                  <a:gd name="T64" fmla="*/ 435 w 668"/>
                  <a:gd name="T65" fmla="*/ 145 h 773"/>
                  <a:gd name="T66" fmla="*/ 467 w 668"/>
                  <a:gd name="T67" fmla="*/ 141 h 773"/>
                  <a:gd name="T68" fmla="*/ 535 w 668"/>
                  <a:gd name="T69" fmla="*/ 161 h 773"/>
                  <a:gd name="T70" fmla="*/ 579 w 668"/>
                  <a:gd name="T71" fmla="*/ 153 h 773"/>
                  <a:gd name="T72" fmla="*/ 668 w 668"/>
                  <a:gd name="T73" fmla="*/ 157 h 773"/>
                  <a:gd name="T74" fmla="*/ 640 w 668"/>
                  <a:gd name="T75" fmla="*/ 181 h 773"/>
                  <a:gd name="T76" fmla="*/ 571 w 668"/>
                  <a:gd name="T77" fmla="*/ 205 h 773"/>
                  <a:gd name="T78" fmla="*/ 559 w 668"/>
                  <a:gd name="T79" fmla="*/ 225 h 773"/>
                  <a:gd name="T80" fmla="*/ 523 w 668"/>
                  <a:gd name="T81" fmla="*/ 265 h 773"/>
                  <a:gd name="T82" fmla="*/ 507 w 668"/>
                  <a:gd name="T83" fmla="*/ 277 h 773"/>
                  <a:gd name="T84" fmla="*/ 491 w 668"/>
                  <a:gd name="T85" fmla="*/ 297 h 7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668" h="773">
                    <a:moveTo>
                      <a:pt x="467" y="318"/>
                    </a:moveTo>
                    <a:cubicBezTo>
                      <a:pt x="462" y="312"/>
                      <a:pt x="465" y="311"/>
                      <a:pt x="467" y="306"/>
                    </a:cubicBezTo>
                    <a:cubicBezTo>
                      <a:pt x="451" y="311"/>
                      <a:pt x="468" y="314"/>
                      <a:pt x="467" y="326"/>
                    </a:cubicBezTo>
                    <a:cubicBezTo>
                      <a:pt x="455" y="326"/>
                      <a:pt x="462" y="345"/>
                      <a:pt x="447" y="342"/>
                    </a:cubicBezTo>
                    <a:cubicBezTo>
                      <a:pt x="444" y="372"/>
                      <a:pt x="451" y="407"/>
                      <a:pt x="447" y="426"/>
                    </a:cubicBezTo>
                    <a:cubicBezTo>
                      <a:pt x="433" y="435"/>
                      <a:pt x="416" y="437"/>
                      <a:pt x="406" y="450"/>
                    </a:cubicBezTo>
                    <a:cubicBezTo>
                      <a:pt x="404" y="453"/>
                      <a:pt x="406" y="464"/>
                      <a:pt x="402" y="470"/>
                    </a:cubicBezTo>
                    <a:cubicBezTo>
                      <a:pt x="400" y="474"/>
                      <a:pt x="392" y="474"/>
                      <a:pt x="394" y="482"/>
                    </a:cubicBezTo>
                    <a:cubicBezTo>
                      <a:pt x="396" y="497"/>
                      <a:pt x="412" y="497"/>
                      <a:pt x="418" y="507"/>
                    </a:cubicBezTo>
                    <a:cubicBezTo>
                      <a:pt x="421" y="518"/>
                      <a:pt x="412" y="523"/>
                      <a:pt x="410" y="535"/>
                    </a:cubicBezTo>
                    <a:cubicBezTo>
                      <a:pt x="408" y="552"/>
                      <a:pt x="415" y="569"/>
                      <a:pt x="414" y="583"/>
                    </a:cubicBezTo>
                    <a:cubicBezTo>
                      <a:pt x="414" y="589"/>
                      <a:pt x="405" y="592"/>
                      <a:pt x="406" y="595"/>
                    </a:cubicBezTo>
                    <a:cubicBezTo>
                      <a:pt x="408" y="600"/>
                      <a:pt x="413" y="609"/>
                      <a:pt x="406" y="607"/>
                    </a:cubicBezTo>
                    <a:cubicBezTo>
                      <a:pt x="408" y="614"/>
                      <a:pt x="412" y="604"/>
                      <a:pt x="418" y="607"/>
                    </a:cubicBezTo>
                    <a:cubicBezTo>
                      <a:pt x="419" y="607"/>
                      <a:pt x="418" y="614"/>
                      <a:pt x="418" y="615"/>
                    </a:cubicBezTo>
                    <a:cubicBezTo>
                      <a:pt x="420" y="616"/>
                      <a:pt x="425" y="614"/>
                      <a:pt x="426" y="615"/>
                    </a:cubicBezTo>
                    <a:cubicBezTo>
                      <a:pt x="429" y="618"/>
                      <a:pt x="427" y="628"/>
                      <a:pt x="426" y="627"/>
                    </a:cubicBezTo>
                    <a:cubicBezTo>
                      <a:pt x="428" y="628"/>
                      <a:pt x="432" y="623"/>
                      <a:pt x="435" y="623"/>
                    </a:cubicBezTo>
                    <a:cubicBezTo>
                      <a:pt x="439" y="623"/>
                      <a:pt x="437" y="627"/>
                      <a:pt x="435" y="627"/>
                    </a:cubicBezTo>
                    <a:cubicBezTo>
                      <a:pt x="444" y="629"/>
                      <a:pt x="443" y="626"/>
                      <a:pt x="455" y="627"/>
                    </a:cubicBezTo>
                    <a:cubicBezTo>
                      <a:pt x="460" y="641"/>
                      <a:pt x="452" y="633"/>
                      <a:pt x="463" y="639"/>
                    </a:cubicBezTo>
                    <a:cubicBezTo>
                      <a:pt x="468" y="642"/>
                      <a:pt x="481" y="650"/>
                      <a:pt x="491" y="651"/>
                    </a:cubicBezTo>
                    <a:cubicBezTo>
                      <a:pt x="496" y="666"/>
                      <a:pt x="508" y="674"/>
                      <a:pt x="515" y="687"/>
                    </a:cubicBezTo>
                    <a:cubicBezTo>
                      <a:pt x="523" y="692"/>
                      <a:pt x="537" y="692"/>
                      <a:pt x="543" y="695"/>
                    </a:cubicBezTo>
                    <a:cubicBezTo>
                      <a:pt x="562" y="708"/>
                      <a:pt x="561" y="734"/>
                      <a:pt x="567" y="756"/>
                    </a:cubicBezTo>
                    <a:cubicBezTo>
                      <a:pt x="409" y="768"/>
                      <a:pt x="244" y="773"/>
                      <a:pt x="73" y="772"/>
                    </a:cubicBezTo>
                    <a:cubicBezTo>
                      <a:pt x="61" y="709"/>
                      <a:pt x="92" y="568"/>
                      <a:pt x="65" y="527"/>
                    </a:cubicBezTo>
                    <a:cubicBezTo>
                      <a:pt x="64" y="526"/>
                      <a:pt x="57" y="523"/>
                      <a:pt x="57" y="523"/>
                    </a:cubicBezTo>
                    <a:cubicBezTo>
                      <a:pt x="56" y="521"/>
                      <a:pt x="63" y="517"/>
                      <a:pt x="61" y="515"/>
                    </a:cubicBezTo>
                    <a:cubicBezTo>
                      <a:pt x="61" y="515"/>
                      <a:pt x="49" y="521"/>
                      <a:pt x="45" y="519"/>
                    </a:cubicBezTo>
                    <a:cubicBezTo>
                      <a:pt x="41" y="517"/>
                      <a:pt x="45" y="496"/>
                      <a:pt x="33" y="498"/>
                    </a:cubicBezTo>
                    <a:cubicBezTo>
                      <a:pt x="36" y="493"/>
                      <a:pt x="40" y="493"/>
                      <a:pt x="49" y="482"/>
                    </a:cubicBezTo>
                    <a:cubicBezTo>
                      <a:pt x="50" y="481"/>
                      <a:pt x="56" y="475"/>
                      <a:pt x="57" y="474"/>
                    </a:cubicBezTo>
                    <a:cubicBezTo>
                      <a:pt x="58" y="472"/>
                      <a:pt x="55" y="464"/>
                      <a:pt x="57" y="462"/>
                    </a:cubicBezTo>
                    <a:cubicBezTo>
                      <a:pt x="57" y="462"/>
                      <a:pt x="67" y="468"/>
                      <a:pt x="69" y="462"/>
                    </a:cubicBezTo>
                    <a:cubicBezTo>
                      <a:pt x="70" y="459"/>
                      <a:pt x="62" y="463"/>
                      <a:pt x="61" y="458"/>
                    </a:cubicBezTo>
                    <a:cubicBezTo>
                      <a:pt x="57" y="444"/>
                      <a:pt x="61" y="422"/>
                      <a:pt x="57" y="402"/>
                    </a:cubicBezTo>
                    <a:cubicBezTo>
                      <a:pt x="54" y="389"/>
                      <a:pt x="43" y="383"/>
                      <a:pt x="41" y="362"/>
                    </a:cubicBezTo>
                    <a:cubicBezTo>
                      <a:pt x="39" y="344"/>
                      <a:pt x="38" y="325"/>
                      <a:pt x="37" y="310"/>
                    </a:cubicBezTo>
                    <a:cubicBezTo>
                      <a:pt x="36" y="303"/>
                      <a:pt x="41" y="294"/>
                      <a:pt x="41" y="293"/>
                    </a:cubicBezTo>
                    <a:cubicBezTo>
                      <a:pt x="40" y="285"/>
                      <a:pt x="34" y="276"/>
                      <a:pt x="33" y="269"/>
                    </a:cubicBezTo>
                    <a:cubicBezTo>
                      <a:pt x="29" y="249"/>
                      <a:pt x="32" y="229"/>
                      <a:pt x="33" y="213"/>
                    </a:cubicBezTo>
                    <a:cubicBezTo>
                      <a:pt x="29" y="208"/>
                      <a:pt x="26" y="215"/>
                      <a:pt x="20" y="205"/>
                    </a:cubicBezTo>
                    <a:cubicBezTo>
                      <a:pt x="18" y="177"/>
                      <a:pt x="5" y="151"/>
                      <a:pt x="8" y="109"/>
                    </a:cubicBezTo>
                    <a:cubicBezTo>
                      <a:pt x="10" y="92"/>
                      <a:pt x="10" y="74"/>
                      <a:pt x="0" y="56"/>
                    </a:cubicBezTo>
                    <a:cubicBezTo>
                      <a:pt x="50" y="45"/>
                      <a:pt x="144" y="59"/>
                      <a:pt x="181" y="48"/>
                    </a:cubicBezTo>
                    <a:cubicBezTo>
                      <a:pt x="189" y="42"/>
                      <a:pt x="181" y="23"/>
                      <a:pt x="181" y="4"/>
                    </a:cubicBezTo>
                    <a:cubicBezTo>
                      <a:pt x="188" y="4"/>
                      <a:pt x="195" y="4"/>
                      <a:pt x="201" y="4"/>
                    </a:cubicBezTo>
                    <a:cubicBezTo>
                      <a:pt x="206" y="0"/>
                      <a:pt x="202" y="22"/>
                      <a:pt x="201" y="20"/>
                    </a:cubicBezTo>
                    <a:cubicBezTo>
                      <a:pt x="202" y="25"/>
                      <a:pt x="206" y="22"/>
                      <a:pt x="205" y="20"/>
                    </a:cubicBezTo>
                    <a:cubicBezTo>
                      <a:pt x="209" y="32"/>
                      <a:pt x="215" y="44"/>
                      <a:pt x="217" y="56"/>
                    </a:cubicBezTo>
                    <a:cubicBezTo>
                      <a:pt x="219" y="61"/>
                      <a:pt x="220" y="81"/>
                      <a:pt x="221" y="76"/>
                    </a:cubicBezTo>
                    <a:cubicBezTo>
                      <a:pt x="216" y="92"/>
                      <a:pt x="211" y="72"/>
                      <a:pt x="201" y="80"/>
                    </a:cubicBezTo>
                    <a:cubicBezTo>
                      <a:pt x="205" y="84"/>
                      <a:pt x="209" y="84"/>
                      <a:pt x="213" y="84"/>
                    </a:cubicBezTo>
                    <a:cubicBezTo>
                      <a:pt x="213" y="84"/>
                      <a:pt x="215" y="91"/>
                      <a:pt x="217" y="88"/>
                    </a:cubicBezTo>
                    <a:cubicBezTo>
                      <a:pt x="226" y="77"/>
                      <a:pt x="230" y="90"/>
                      <a:pt x="242" y="92"/>
                    </a:cubicBezTo>
                    <a:cubicBezTo>
                      <a:pt x="244" y="93"/>
                      <a:pt x="249" y="88"/>
                      <a:pt x="254" y="88"/>
                    </a:cubicBezTo>
                    <a:cubicBezTo>
                      <a:pt x="253" y="88"/>
                      <a:pt x="285" y="95"/>
                      <a:pt x="290" y="96"/>
                    </a:cubicBezTo>
                    <a:cubicBezTo>
                      <a:pt x="291" y="97"/>
                      <a:pt x="297" y="95"/>
                      <a:pt x="298" y="96"/>
                    </a:cubicBezTo>
                    <a:cubicBezTo>
                      <a:pt x="302" y="101"/>
                      <a:pt x="298" y="108"/>
                      <a:pt x="306" y="109"/>
                    </a:cubicBezTo>
                    <a:cubicBezTo>
                      <a:pt x="312" y="109"/>
                      <a:pt x="332" y="108"/>
                      <a:pt x="330" y="109"/>
                    </a:cubicBezTo>
                    <a:cubicBezTo>
                      <a:pt x="342" y="104"/>
                      <a:pt x="337" y="94"/>
                      <a:pt x="350" y="92"/>
                    </a:cubicBezTo>
                    <a:cubicBezTo>
                      <a:pt x="360" y="91"/>
                      <a:pt x="376" y="93"/>
                      <a:pt x="386" y="96"/>
                    </a:cubicBezTo>
                    <a:cubicBezTo>
                      <a:pt x="389" y="97"/>
                      <a:pt x="402" y="104"/>
                      <a:pt x="402" y="105"/>
                    </a:cubicBezTo>
                    <a:cubicBezTo>
                      <a:pt x="407" y="108"/>
                      <a:pt x="401" y="126"/>
                      <a:pt x="414" y="117"/>
                    </a:cubicBezTo>
                    <a:cubicBezTo>
                      <a:pt x="416" y="131"/>
                      <a:pt x="427" y="136"/>
                      <a:pt x="435" y="145"/>
                    </a:cubicBezTo>
                    <a:cubicBezTo>
                      <a:pt x="448" y="144"/>
                      <a:pt x="437" y="121"/>
                      <a:pt x="455" y="125"/>
                    </a:cubicBezTo>
                    <a:cubicBezTo>
                      <a:pt x="462" y="126"/>
                      <a:pt x="460" y="136"/>
                      <a:pt x="467" y="141"/>
                    </a:cubicBezTo>
                    <a:cubicBezTo>
                      <a:pt x="473" y="144"/>
                      <a:pt x="492" y="138"/>
                      <a:pt x="487" y="157"/>
                    </a:cubicBezTo>
                    <a:cubicBezTo>
                      <a:pt x="501" y="164"/>
                      <a:pt x="527" y="156"/>
                      <a:pt x="535" y="161"/>
                    </a:cubicBezTo>
                    <a:cubicBezTo>
                      <a:pt x="534" y="153"/>
                      <a:pt x="549" y="144"/>
                      <a:pt x="559" y="137"/>
                    </a:cubicBezTo>
                    <a:cubicBezTo>
                      <a:pt x="574" y="134"/>
                      <a:pt x="568" y="152"/>
                      <a:pt x="579" y="153"/>
                    </a:cubicBezTo>
                    <a:cubicBezTo>
                      <a:pt x="597" y="148"/>
                      <a:pt x="614" y="146"/>
                      <a:pt x="631" y="149"/>
                    </a:cubicBezTo>
                    <a:cubicBezTo>
                      <a:pt x="640" y="150"/>
                      <a:pt x="653" y="167"/>
                      <a:pt x="668" y="157"/>
                    </a:cubicBezTo>
                    <a:cubicBezTo>
                      <a:pt x="666" y="168"/>
                      <a:pt x="652" y="177"/>
                      <a:pt x="644" y="169"/>
                    </a:cubicBezTo>
                    <a:cubicBezTo>
                      <a:pt x="634" y="171"/>
                      <a:pt x="648" y="175"/>
                      <a:pt x="640" y="181"/>
                    </a:cubicBezTo>
                    <a:cubicBezTo>
                      <a:pt x="618" y="188"/>
                      <a:pt x="593" y="191"/>
                      <a:pt x="583" y="209"/>
                    </a:cubicBezTo>
                    <a:cubicBezTo>
                      <a:pt x="578" y="212"/>
                      <a:pt x="575" y="203"/>
                      <a:pt x="571" y="205"/>
                    </a:cubicBezTo>
                    <a:cubicBezTo>
                      <a:pt x="571" y="205"/>
                      <a:pt x="576" y="211"/>
                      <a:pt x="575" y="213"/>
                    </a:cubicBezTo>
                    <a:cubicBezTo>
                      <a:pt x="575" y="214"/>
                      <a:pt x="562" y="222"/>
                      <a:pt x="559" y="225"/>
                    </a:cubicBezTo>
                    <a:cubicBezTo>
                      <a:pt x="553" y="231"/>
                      <a:pt x="550" y="243"/>
                      <a:pt x="539" y="241"/>
                    </a:cubicBezTo>
                    <a:cubicBezTo>
                      <a:pt x="543" y="256"/>
                      <a:pt x="529" y="257"/>
                      <a:pt x="523" y="265"/>
                    </a:cubicBezTo>
                    <a:cubicBezTo>
                      <a:pt x="522" y="267"/>
                      <a:pt x="521" y="276"/>
                      <a:pt x="519" y="277"/>
                    </a:cubicBezTo>
                    <a:cubicBezTo>
                      <a:pt x="514" y="281"/>
                      <a:pt x="508" y="276"/>
                      <a:pt x="507" y="277"/>
                    </a:cubicBezTo>
                    <a:cubicBezTo>
                      <a:pt x="506" y="278"/>
                      <a:pt x="512" y="283"/>
                      <a:pt x="511" y="285"/>
                    </a:cubicBezTo>
                    <a:cubicBezTo>
                      <a:pt x="511" y="286"/>
                      <a:pt x="495" y="294"/>
                      <a:pt x="491" y="297"/>
                    </a:cubicBezTo>
                    <a:cubicBezTo>
                      <a:pt x="485" y="303"/>
                      <a:pt x="481" y="316"/>
                      <a:pt x="467" y="3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0" name="Freeform 246">
                <a:extLst>
                  <a:ext uri="{FF2B5EF4-FFF2-40B4-BE49-F238E27FC236}">
                    <a16:creationId xmlns:a16="http://schemas.microsoft.com/office/drawing/2014/main" id="{AFFF4091-9A7B-434C-927E-15AFAC764FB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15" y="1480"/>
                <a:ext cx="418" cy="479"/>
              </a:xfrm>
              <a:custGeom>
                <a:avLst/>
                <a:gdLst>
                  <a:gd name="T0" fmla="*/ 63 w 675"/>
                  <a:gd name="T1" fmla="*/ 526 h 774"/>
                  <a:gd name="T2" fmla="*/ 31 w 675"/>
                  <a:gd name="T3" fmla="*/ 501 h 774"/>
                  <a:gd name="T4" fmla="*/ 59 w 675"/>
                  <a:gd name="T5" fmla="*/ 459 h 774"/>
                  <a:gd name="T6" fmla="*/ 38 w 675"/>
                  <a:gd name="T7" fmla="*/ 309 h 774"/>
                  <a:gd name="T8" fmla="*/ 22 w 675"/>
                  <a:gd name="T9" fmla="*/ 205 h 774"/>
                  <a:gd name="T10" fmla="*/ 64 w 675"/>
                  <a:gd name="T11" fmla="*/ 48 h 774"/>
                  <a:gd name="T12" fmla="*/ 205 w 675"/>
                  <a:gd name="T13" fmla="*/ 0 h 774"/>
                  <a:gd name="T14" fmla="*/ 212 w 675"/>
                  <a:gd name="T15" fmla="*/ 18 h 774"/>
                  <a:gd name="T16" fmla="*/ 227 w 675"/>
                  <a:gd name="T17" fmla="*/ 74 h 774"/>
                  <a:gd name="T18" fmla="*/ 248 w 675"/>
                  <a:gd name="T19" fmla="*/ 88 h 774"/>
                  <a:gd name="T20" fmla="*/ 258 w 675"/>
                  <a:gd name="T21" fmla="*/ 85 h 774"/>
                  <a:gd name="T22" fmla="*/ 310 w 675"/>
                  <a:gd name="T23" fmla="*/ 105 h 774"/>
                  <a:gd name="T24" fmla="*/ 391 w 675"/>
                  <a:gd name="T25" fmla="*/ 93 h 774"/>
                  <a:gd name="T26" fmla="*/ 433 w 675"/>
                  <a:gd name="T27" fmla="*/ 134 h 774"/>
                  <a:gd name="T28" fmla="*/ 478 w 675"/>
                  <a:gd name="T29" fmla="*/ 138 h 774"/>
                  <a:gd name="T30" fmla="*/ 563 w 675"/>
                  <a:gd name="T31" fmla="*/ 133 h 774"/>
                  <a:gd name="T32" fmla="*/ 675 w 675"/>
                  <a:gd name="T33" fmla="*/ 150 h 774"/>
                  <a:gd name="T34" fmla="*/ 590 w 675"/>
                  <a:gd name="T35" fmla="*/ 209 h 774"/>
                  <a:gd name="T36" fmla="*/ 561 w 675"/>
                  <a:gd name="T37" fmla="*/ 231 h 774"/>
                  <a:gd name="T38" fmla="*/ 517 w 675"/>
                  <a:gd name="T39" fmla="*/ 286 h 774"/>
                  <a:gd name="T40" fmla="*/ 471 w 675"/>
                  <a:gd name="T41" fmla="*/ 327 h 774"/>
                  <a:gd name="T42" fmla="*/ 436 w 675"/>
                  <a:gd name="T43" fmla="*/ 436 h 774"/>
                  <a:gd name="T44" fmla="*/ 425 w 675"/>
                  <a:gd name="T45" fmla="*/ 504 h 774"/>
                  <a:gd name="T46" fmla="*/ 413 w 675"/>
                  <a:gd name="T47" fmla="*/ 594 h 774"/>
                  <a:gd name="T48" fmla="*/ 433 w 675"/>
                  <a:gd name="T49" fmla="*/ 612 h 774"/>
                  <a:gd name="T50" fmla="*/ 461 w 675"/>
                  <a:gd name="T51" fmla="*/ 623 h 774"/>
                  <a:gd name="T52" fmla="*/ 497 w 675"/>
                  <a:gd name="T53" fmla="*/ 649 h 774"/>
                  <a:gd name="T54" fmla="*/ 575 w 675"/>
                  <a:gd name="T55" fmla="*/ 757 h 774"/>
                  <a:gd name="T56" fmla="*/ 534 w 675"/>
                  <a:gd name="T57" fmla="*/ 694 h 774"/>
                  <a:gd name="T58" fmla="*/ 465 w 675"/>
                  <a:gd name="T59" fmla="*/ 641 h 774"/>
                  <a:gd name="T60" fmla="*/ 439 w 675"/>
                  <a:gd name="T61" fmla="*/ 625 h 774"/>
                  <a:gd name="T62" fmla="*/ 429 w 675"/>
                  <a:gd name="T63" fmla="*/ 629 h 774"/>
                  <a:gd name="T64" fmla="*/ 420 w 675"/>
                  <a:gd name="T65" fmla="*/ 608 h 774"/>
                  <a:gd name="T66" fmla="*/ 408 w 675"/>
                  <a:gd name="T67" fmla="*/ 595 h 774"/>
                  <a:gd name="T68" fmla="*/ 410 w 675"/>
                  <a:gd name="T69" fmla="*/ 500 h 774"/>
                  <a:gd name="T70" fmla="*/ 448 w 675"/>
                  <a:gd name="T71" fmla="*/ 423 h 774"/>
                  <a:gd name="T72" fmla="*/ 464 w 675"/>
                  <a:gd name="T73" fmla="*/ 315 h 774"/>
                  <a:gd name="T74" fmla="*/ 488 w 675"/>
                  <a:gd name="T75" fmla="*/ 301 h 774"/>
                  <a:gd name="T76" fmla="*/ 515 w 675"/>
                  <a:gd name="T77" fmla="*/ 274 h 774"/>
                  <a:gd name="T78" fmla="*/ 543 w 675"/>
                  <a:gd name="T79" fmla="*/ 237 h 774"/>
                  <a:gd name="T80" fmla="*/ 576 w 675"/>
                  <a:gd name="T81" fmla="*/ 201 h 774"/>
                  <a:gd name="T82" fmla="*/ 642 w 675"/>
                  <a:gd name="T83" fmla="*/ 169 h 774"/>
                  <a:gd name="T84" fmla="*/ 635 w 675"/>
                  <a:gd name="T85" fmla="*/ 150 h 774"/>
                  <a:gd name="T86" fmla="*/ 542 w 675"/>
                  <a:gd name="T87" fmla="*/ 160 h 774"/>
                  <a:gd name="T88" fmla="*/ 487 w 675"/>
                  <a:gd name="T89" fmla="*/ 157 h 774"/>
                  <a:gd name="T90" fmla="*/ 449 w 675"/>
                  <a:gd name="T91" fmla="*/ 134 h 774"/>
                  <a:gd name="T92" fmla="*/ 406 w 675"/>
                  <a:gd name="T93" fmla="*/ 111 h 774"/>
                  <a:gd name="T94" fmla="*/ 337 w 675"/>
                  <a:gd name="T95" fmla="*/ 109 h 774"/>
                  <a:gd name="T96" fmla="*/ 310 w 675"/>
                  <a:gd name="T97" fmla="*/ 110 h 774"/>
                  <a:gd name="T98" fmla="*/ 257 w 675"/>
                  <a:gd name="T99" fmla="*/ 90 h 774"/>
                  <a:gd name="T100" fmla="*/ 245 w 675"/>
                  <a:gd name="T101" fmla="*/ 94 h 774"/>
                  <a:gd name="T102" fmla="*/ 203 w 675"/>
                  <a:gd name="T103" fmla="*/ 81 h 774"/>
                  <a:gd name="T104" fmla="*/ 220 w 675"/>
                  <a:gd name="T105" fmla="*/ 64 h 774"/>
                  <a:gd name="T106" fmla="*/ 203 w 675"/>
                  <a:gd name="T107" fmla="*/ 19 h 774"/>
                  <a:gd name="T108" fmla="*/ 187 w 675"/>
                  <a:gd name="T109" fmla="*/ 49 h 774"/>
                  <a:gd name="T110" fmla="*/ 22 w 675"/>
                  <a:gd name="T111" fmla="*/ 174 h 774"/>
                  <a:gd name="T112" fmla="*/ 43 w 675"/>
                  <a:gd name="T113" fmla="*/ 278 h 774"/>
                  <a:gd name="T114" fmla="*/ 57 w 675"/>
                  <a:gd name="T115" fmla="*/ 386 h 774"/>
                  <a:gd name="T116" fmla="*/ 75 w 675"/>
                  <a:gd name="T117" fmla="*/ 458 h 774"/>
                  <a:gd name="T118" fmla="*/ 55 w 675"/>
                  <a:gd name="T119" fmla="*/ 483 h 774"/>
                  <a:gd name="T120" fmla="*/ 63 w 675"/>
                  <a:gd name="T121" fmla="*/ 507 h 774"/>
                  <a:gd name="T122" fmla="*/ 79 w 675"/>
                  <a:gd name="T123" fmla="*/ 768 h 7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</a:cxnLst>
                <a:rect l="0" t="0" r="r" b="b"/>
                <a:pathLst>
                  <a:path w="675" h="774">
                    <a:moveTo>
                      <a:pt x="110" y="774"/>
                    </a:moveTo>
                    <a:cubicBezTo>
                      <a:pt x="99" y="774"/>
                      <a:pt x="88" y="774"/>
                      <a:pt x="77" y="774"/>
                    </a:cubicBezTo>
                    <a:cubicBezTo>
                      <a:pt x="74" y="774"/>
                      <a:pt x="74" y="774"/>
                      <a:pt x="74" y="774"/>
                    </a:cubicBezTo>
                    <a:cubicBezTo>
                      <a:pt x="74" y="771"/>
                      <a:pt x="74" y="771"/>
                      <a:pt x="74" y="771"/>
                    </a:cubicBezTo>
                    <a:cubicBezTo>
                      <a:pt x="69" y="745"/>
                      <a:pt x="72" y="705"/>
                      <a:pt x="74" y="663"/>
                    </a:cubicBezTo>
                    <a:cubicBezTo>
                      <a:pt x="78" y="608"/>
                      <a:pt x="81" y="551"/>
                      <a:pt x="67" y="527"/>
                    </a:cubicBezTo>
                    <a:cubicBezTo>
                      <a:pt x="66" y="527"/>
                      <a:pt x="64" y="526"/>
                      <a:pt x="63" y="526"/>
                    </a:cubicBezTo>
                    <a:cubicBezTo>
                      <a:pt x="60" y="524"/>
                      <a:pt x="58" y="524"/>
                      <a:pt x="58" y="522"/>
                    </a:cubicBezTo>
                    <a:cubicBezTo>
                      <a:pt x="58" y="521"/>
                      <a:pt x="58" y="520"/>
                      <a:pt x="58" y="519"/>
                    </a:cubicBezTo>
                    <a:cubicBezTo>
                      <a:pt x="56" y="520"/>
                      <a:pt x="53" y="521"/>
                      <a:pt x="51" y="521"/>
                    </a:cubicBezTo>
                    <a:cubicBezTo>
                      <a:pt x="50" y="521"/>
                      <a:pt x="48" y="521"/>
                      <a:pt x="47" y="520"/>
                    </a:cubicBezTo>
                    <a:cubicBezTo>
                      <a:pt x="45" y="519"/>
                      <a:pt x="45" y="516"/>
                      <a:pt x="44" y="512"/>
                    </a:cubicBezTo>
                    <a:cubicBezTo>
                      <a:pt x="43" y="505"/>
                      <a:pt x="42" y="499"/>
                      <a:pt x="37" y="500"/>
                    </a:cubicBezTo>
                    <a:cubicBezTo>
                      <a:pt x="31" y="501"/>
                      <a:pt x="31" y="501"/>
                      <a:pt x="31" y="501"/>
                    </a:cubicBezTo>
                    <a:cubicBezTo>
                      <a:pt x="34" y="496"/>
                      <a:pt x="34" y="496"/>
                      <a:pt x="34" y="496"/>
                    </a:cubicBezTo>
                    <a:cubicBezTo>
                      <a:pt x="36" y="493"/>
                      <a:pt x="38" y="491"/>
                      <a:pt x="40" y="490"/>
                    </a:cubicBezTo>
                    <a:cubicBezTo>
                      <a:pt x="43" y="488"/>
                      <a:pt x="46" y="485"/>
                      <a:pt x="50" y="480"/>
                    </a:cubicBezTo>
                    <a:cubicBezTo>
                      <a:pt x="51" y="479"/>
                      <a:pt x="53" y="477"/>
                      <a:pt x="55" y="475"/>
                    </a:cubicBezTo>
                    <a:cubicBezTo>
                      <a:pt x="56" y="474"/>
                      <a:pt x="57" y="473"/>
                      <a:pt x="58" y="472"/>
                    </a:cubicBezTo>
                    <a:cubicBezTo>
                      <a:pt x="58" y="471"/>
                      <a:pt x="58" y="469"/>
                      <a:pt x="58" y="468"/>
                    </a:cubicBezTo>
                    <a:cubicBezTo>
                      <a:pt x="57" y="465"/>
                      <a:pt x="57" y="461"/>
                      <a:pt x="59" y="459"/>
                    </a:cubicBezTo>
                    <a:cubicBezTo>
                      <a:pt x="62" y="456"/>
                      <a:pt x="62" y="456"/>
                      <a:pt x="62" y="456"/>
                    </a:cubicBezTo>
                    <a:cubicBezTo>
                      <a:pt x="60" y="450"/>
                      <a:pt x="60" y="442"/>
                      <a:pt x="60" y="433"/>
                    </a:cubicBezTo>
                    <a:cubicBezTo>
                      <a:pt x="60" y="423"/>
                      <a:pt x="60" y="412"/>
                      <a:pt x="58" y="402"/>
                    </a:cubicBezTo>
                    <a:cubicBezTo>
                      <a:pt x="57" y="397"/>
                      <a:pt x="55" y="393"/>
                      <a:pt x="52" y="389"/>
                    </a:cubicBezTo>
                    <a:cubicBezTo>
                      <a:pt x="48" y="382"/>
                      <a:pt x="43" y="375"/>
                      <a:pt x="42" y="361"/>
                    </a:cubicBezTo>
                    <a:cubicBezTo>
                      <a:pt x="40" y="344"/>
                      <a:pt x="39" y="327"/>
                      <a:pt x="38" y="312"/>
                    </a:cubicBezTo>
                    <a:cubicBezTo>
                      <a:pt x="38" y="309"/>
                      <a:pt x="38" y="309"/>
                      <a:pt x="38" y="309"/>
                    </a:cubicBezTo>
                    <a:cubicBezTo>
                      <a:pt x="37" y="303"/>
                      <a:pt x="40" y="296"/>
                      <a:pt x="42" y="292"/>
                    </a:cubicBezTo>
                    <a:cubicBezTo>
                      <a:pt x="41" y="288"/>
                      <a:pt x="39" y="284"/>
                      <a:pt x="38" y="280"/>
                    </a:cubicBezTo>
                    <a:cubicBezTo>
                      <a:pt x="36" y="276"/>
                      <a:pt x="34" y="272"/>
                      <a:pt x="34" y="269"/>
                    </a:cubicBezTo>
                    <a:cubicBezTo>
                      <a:pt x="31" y="250"/>
                      <a:pt x="32" y="233"/>
                      <a:pt x="33" y="219"/>
                    </a:cubicBezTo>
                    <a:cubicBezTo>
                      <a:pt x="34" y="213"/>
                      <a:pt x="34" y="213"/>
                      <a:pt x="34" y="213"/>
                    </a:cubicBezTo>
                    <a:cubicBezTo>
                      <a:pt x="33" y="212"/>
                      <a:pt x="33" y="212"/>
                      <a:pt x="32" y="212"/>
                    </a:cubicBezTo>
                    <a:cubicBezTo>
                      <a:pt x="29" y="212"/>
                      <a:pt x="26" y="212"/>
                      <a:pt x="22" y="205"/>
                    </a:cubicBezTo>
                    <a:cubicBezTo>
                      <a:pt x="22" y="204"/>
                      <a:pt x="22" y="204"/>
                      <a:pt x="22" y="204"/>
                    </a:cubicBezTo>
                    <a:cubicBezTo>
                      <a:pt x="21" y="195"/>
                      <a:pt x="19" y="185"/>
                      <a:pt x="16" y="175"/>
                    </a:cubicBezTo>
                    <a:cubicBezTo>
                      <a:pt x="12" y="156"/>
                      <a:pt x="7" y="135"/>
                      <a:pt x="10" y="107"/>
                    </a:cubicBezTo>
                    <a:cubicBezTo>
                      <a:pt x="11" y="91"/>
                      <a:pt x="11" y="74"/>
                      <a:pt x="2" y="57"/>
                    </a:cubicBezTo>
                    <a:cubicBezTo>
                      <a:pt x="0" y="53"/>
                      <a:pt x="0" y="53"/>
                      <a:pt x="0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18" y="49"/>
                      <a:pt x="37" y="48"/>
                      <a:pt x="64" y="48"/>
                    </a:cubicBezTo>
                    <a:cubicBezTo>
                      <a:pt x="76" y="48"/>
                      <a:pt x="89" y="48"/>
                      <a:pt x="101" y="48"/>
                    </a:cubicBezTo>
                    <a:cubicBezTo>
                      <a:pt x="113" y="49"/>
                      <a:pt x="124" y="49"/>
                      <a:pt x="135" y="49"/>
                    </a:cubicBezTo>
                    <a:cubicBezTo>
                      <a:pt x="159" y="49"/>
                      <a:pt x="174" y="48"/>
                      <a:pt x="184" y="45"/>
                    </a:cubicBezTo>
                    <a:cubicBezTo>
                      <a:pt x="187" y="42"/>
                      <a:pt x="186" y="34"/>
                      <a:pt x="184" y="25"/>
                    </a:cubicBezTo>
                    <a:cubicBezTo>
                      <a:pt x="183" y="18"/>
                      <a:pt x="182" y="11"/>
                      <a:pt x="183" y="3"/>
                    </a:cubicBezTo>
                    <a:cubicBezTo>
                      <a:pt x="183" y="0"/>
                      <a:pt x="183" y="0"/>
                      <a:pt x="183" y="0"/>
                    </a:cubicBezTo>
                    <a:cubicBezTo>
                      <a:pt x="205" y="0"/>
                      <a:pt x="205" y="0"/>
                      <a:pt x="205" y="0"/>
                    </a:cubicBezTo>
                    <a:cubicBezTo>
                      <a:pt x="205" y="0"/>
                      <a:pt x="206" y="0"/>
                      <a:pt x="206" y="0"/>
                    </a:cubicBezTo>
                    <a:cubicBezTo>
                      <a:pt x="209" y="0"/>
                      <a:pt x="210" y="2"/>
                      <a:pt x="210" y="6"/>
                    </a:cubicBezTo>
                    <a:cubicBezTo>
                      <a:pt x="210" y="7"/>
                      <a:pt x="210" y="15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3" y="22"/>
                      <a:pt x="215" y="27"/>
                      <a:pt x="217" y="31"/>
                    </a:cubicBezTo>
                    <a:cubicBezTo>
                      <a:pt x="220" y="39"/>
                      <a:pt x="223" y="47"/>
                      <a:pt x="224" y="55"/>
                    </a:cubicBezTo>
                    <a:cubicBezTo>
                      <a:pt x="225" y="56"/>
                      <a:pt x="225" y="60"/>
                      <a:pt x="225" y="63"/>
                    </a:cubicBezTo>
                    <a:cubicBezTo>
                      <a:pt x="226" y="67"/>
                      <a:pt x="227" y="73"/>
                      <a:pt x="227" y="74"/>
                    </a:cubicBezTo>
                    <a:cubicBezTo>
                      <a:pt x="227" y="74"/>
                      <a:pt x="226" y="73"/>
                      <a:pt x="225" y="73"/>
                    </a:cubicBezTo>
                    <a:cubicBezTo>
                      <a:pt x="224" y="73"/>
                      <a:pt x="223" y="74"/>
                      <a:pt x="223" y="75"/>
                    </a:cubicBezTo>
                    <a:cubicBezTo>
                      <a:pt x="228" y="76"/>
                      <a:pt x="228" y="76"/>
                      <a:pt x="228" y="76"/>
                    </a:cubicBezTo>
                    <a:cubicBezTo>
                      <a:pt x="228" y="78"/>
                      <a:pt x="227" y="79"/>
                      <a:pt x="226" y="80"/>
                    </a:cubicBezTo>
                    <a:cubicBezTo>
                      <a:pt x="230" y="79"/>
                      <a:pt x="234" y="82"/>
                      <a:pt x="237" y="84"/>
                    </a:cubicBezTo>
                    <a:cubicBezTo>
                      <a:pt x="240" y="86"/>
                      <a:pt x="242" y="88"/>
                      <a:pt x="246" y="89"/>
                    </a:cubicBezTo>
                    <a:cubicBezTo>
                      <a:pt x="246" y="89"/>
                      <a:pt x="247" y="88"/>
                      <a:pt x="248" y="88"/>
                    </a:cubicBezTo>
                    <a:cubicBezTo>
                      <a:pt x="250" y="87"/>
                      <a:pt x="253" y="85"/>
                      <a:pt x="255" y="85"/>
                    </a:cubicBezTo>
                    <a:cubicBezTo>
                      <a:pt x="255" y="85"/>
                      <a:pt x="255" y="85"/>
                      <a:pt x="255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8" y="87"/>
                      <a:pt x="258" y="87"/>
                      <a:pt x="258" y="87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9" y="85"/>
                      <a:pt x="261" y="85"/>
                      <a:pt x="264" y="86"/>
                    </a:cubicBezTo>
                    <a:cubicBezTo>
                      <a:pt x="277" y="89"/>
                      <a:pt x="291" y="92"/>
                      <a:pt x="295" y="93"/>
                    </a:cubicBezTo>
                    <a:cubicBezTo>
                      <a:pt x="295" y="93"/>
                      <a:pt x="296" y="93"/>
                      <a:pt x="297" y="93"/>
                    </a:cubicBezTo>
                    <a:cubicBezTo>
                      <a:pt x="298" y="92"/>
                      <a:pt x="299" y="92"/>
                      <a:pt x="300" y="92"/>
                    </a:cubicBezTo>
                    <a:cubicBezTo>
                      <a:pt x="301" y="92"/>
                      <a:pt x="303" y="92"/>
                      <a:pt x="304" y="94"/>
                    </a:cubicBezTo>
                    <a:cubicBezTo>
                      <a:pt x="306" y="96"/>
                      <a:pt x="307" y="99"/>
                      <a:pt x="307" y="101"/>
                    </a:cubicBezTo>
                    <a:cubicBezTo>
                      <a:pt x="307" y="104"/>
                      <a:pt x="307" y="104"/>
                      <a:pt x="310" y="105"/>
                    </a:cubicBezTo>
                    <a:cubicBezTo>
                      <a:pt x="313" y="105"/>
                      <a:pt x="321" y="105"/>
                      <a:pt x="327" y="105"/>
                    </a:cubicBezTo>
                    <a:cubicBezTo>
                      <a:pt x="329" y="105"/>
                      <a:pt x="331" y="105"/>
                      <a:pt x="333" y="105"/>
                    </a:cubicBezTo>
                    <a:cubicBezTo>
                      <a:pt x="333" y="105"/>
                      <a:pt x="333" y="105"/>
                      <a:pt x="334" y="105"/>
                    </a:cubicBezTo>
                    <a:cubicBezTo>
                      <a:pt x="338" y="103"/>
                      <a:pt x="339" y="101"/>
                      <a:pt x="341" y="98"/>
                    </a:cubicBezTo>
                    <a:cubicBezTo>
                      <a:pt x="343" y="94"/>
                      <a:pt x="345" y="90"/>
                      <a:pt x="354" y="89"/>
                    </a:cubicBezTo>
                    <a:cubicBezTo>
                      <a:pt x="356" y="88"/>
                      <a:pt x="359" y="88"/>
                      <a:pt x="362" y="88"/>
                    </a:cubicBezTo>
                    <a:cubicBezTo>
                      <a:pt x="372" y="88"/>
                      <a:pt x="383" y="90"/>
                      <a:pt x="391" y="93"/>
                    </a:cubicBezTo>
                    <a:cubicBezTo>
                      <a:pt x="393" y="94"/>
                      <a:pt x="407" y="100"/>
                      <a:pt x="408" y="101"/>
                    </a:cubicBezTo>
                    <a:cubicBezTo>
                      <a:pt x="411" y="103"/>
                      <a:pt x="411" y="107"/>
                      <a:pt x="411" y="111"/>
                    </a:cubicBezTo>
                    <a:cubicBezTo>
                      <a:pt x="411" y="112"/>
                      <a:pt x="412" y="115"/>
                      <a:pt x="412" y="116"/>
                    </a:cubicBezTo>
                    <a:cubicBezTo>
                      <a:pt x="413" y="116"/>
                      <a:pt x="414" y="115"/>
                      <a:pt x="417" y="113"/>
                    </a:cubicBezTo>
                    <a:cubicBezTo>
                      <a:pt x="421" y="111"/>
                      <a:pt x="421" y="111"/>
                      <a:pt x="421" y="111"/>
                    </a:cubicBezTo>
                    <a:cubicBezTo>
                      <a:pt x="421" y="115"/>
                      <a:pt x="421" y="115"/>
                      <a:pt x="421" y="115"/>
                    </a:cubicBezTo>
                    <a:cubicBezTo>
                      <a:pt x="422" y="124"/>
                      <a:pt x="427" y="129"/>
                      <a:pt x="433" y="134"/>
                    </a:cubicBezTo>
                    <a:cubicBezTo>
                      <a:pt x="435" y="136"/>
                      <a:pt x="438" y="138"/>
                      <a:pt x="440" y="141"/>
                    </a:cubicBezTo>
                    <a:cubicBezTo>
                      <a:pt x="442" y="140"/>
                      <a:pt x="443" y="138"/>
                      <a:pt x="444" y="133"/>
                    </a:cubicBezTo>
                    <a:cubicBezTo>
                      <a:pt x="445" y="128"/>
                      <a:pt x="447" y="120"/>
                      <a:pt x="455" y="120"/>
                    </a:cubicBezTo>
                    <a:cubicBezTo>
                      <a:pt x="456" y="120"/>
                      <a:pt x="458" y="121"/>
                      <a:pt x="459" y="121"/>
                    </a:cubicBezTo>
                    <a:cubicBezTo>
                      <a:pt x="464" y="122"/>
                      <a:pt x="466" y="126"/>
                      <a:pt x="467" y="130"/>
                    </a:cubicBezTo>
                    <a:cubicBezTo>
                      <a:pt x="469" y="133"/>
                      <a:pt x="470" y="136"/>
                      <a:pt x="472" y="137"/>
                    </a:cubicBezTo>
                    <a:cubicBezTo>
                      <a:pt x="473" y="138"/>
                      <a:pt x="476" y="138"/>
                      <a:pt x="478" y="138"/>
                    </a:cubicBezTo>
                    <a:cubicBezTo>
                      <a:pt x="484" y="139"/>
                      <a:pt x="490" y="139"/>
                      <a:pt x="493" y="144"/>
                    </a:cubicBezTo>
                    <a:cubicBezTo>
                      <a:pt x="495" y="147"/>
                      <a:pt x="495" y="150"/>
                      <a:pt x="494" y="154"/>
                    </a:cubicBezTo>
                    <a:cubicBezTo>
                      <a:pt x="498" y="156"/>
                      <a:pt x="503" y="156"/>
                      <a:pt x="510" y="156"/>
                    </a:cubicBezTo>
                    <a:cubicBezTo>
                      <a:pt x="513" y="156"/>
                      <a:pt x="517" y="156"/>
                      <a:pt x="521" y="156"/>
                    </a:cubicBezTo>
                    <a:cubicBezTo>
                      <a:pt x="527" y="156"/>
                      <a:pt x="533" y="155"/>
                      <a:pt x="537" y="156"/>
                    </a:cubicBezTo>
                    <a:cubicBezTo>
                      <a:pt x="539" y="149"/>
                      <a:pt x="548" y="143"/>
                      <a:pt x="557" y="136"/>
                    </a:cubicBezTo>
                    <a:cubicBezTo>
                      <a:pt x="563" y="133"/>
                      <a:pt x="563" y="133"/>
                      <a:pt x="563" y="133"/>
                    </a:cubicBezTo>
                    <a:cubicBezTo>
                      <a:pt x="573" y="131"/>
                      <a:pt x="576" y="138"/>
                      <a:pt x="578" y="143"/>
                    </a:cubicBezTo>
                    <a:cubicBezTo>
                      <a:pt x="579" y="147"/>
                      <a:pt x="580" y="149"/>
                      <a:pt x="583" y="149"/>
                    </a:cubicBezTo>
                    <a:cubicBezTo>
                      <a:pt x="603" y="144"/>
                      <a:pt x="619" y="143"/>
                      <a:pt x="636" y="145"/>
                    </a:cubicBezTo>
                    <a:cubicBezTo>
                      <a:pt x="639" y="145"/>
                      <a:pt x="643" y="148"/>
                      <a:pt x="647" y="150"/>
                    </a:cubicBezTo>
                    <a:cubicBezTo>
                      <a:pt x="651" y="153"/>
                      <a:pt x="657" y="156"/>
                      <a:pt x="662" y="156"/>
                    </a:cubicBezTo>
                    <a:cubicBezTo>
                      <a:pt x="665" y="156"/>
                      <a:pt x="667" y="155"/>
                      <a:pt x="670" y="153"/>
                    </a:cubicBezTo>
                    <a:cubicBezTo>
                      <a:pt x="675" y="150"/>
                      <a:pt x="675" y="150"/>
                      <a:pt x="675" y="150"/>
                    </a:cubicBezTo>
                    <a:cubicBezTo>
                      <a:pt x="674" y="156"/>
                      <a:pt x="674" y="156"/>
                      <a:pt x="674" y="156"/>
                    </a:cubicBezTo>
                    <a:cubicBezTo>
                      <a:pt x="673" y="165"/>
                      <a:pt x="664" y="174"/>
                      <a:pt x="655" y="174"/>
                    </a:cubicBezTo>
                    <a:cubicBezTo>
                      <a:pt x="653" y="174"/>
                      <a:pt x="650" y="173"/>
                      <a:pt x="648" y="172"/>
                    </a:cubicBezTo>
                    <a:cubicBezTo>
                      <a:pt x="650" y="174"/>
                      <a:pt x="651" y="178"/>
                      <a:pt x="645" y="182"/>
                    </a:cubicBezTo>
                    <a:cubicBezTo>
                      <a:pt x="644" y="183"/>
                      <a:pt x="644" y="183"/>
                      <a:pt x="644" y="183"/>
                    </a:cubicBezTo>
                    <a:cubicBezTo>
                      <a:pt x="640" y="184"/>
                      <a:pt x="636" y="185"/>
                      <a:pt x="631" y="186"/>
                    </a:cubicBezTo>
                    <a:cubicBezTo>
                      <a:pt x="614" y="191"/>
                      <a:pt x="597" y="196"/>
                      <a:pt x="590" y="209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6" y="212"/>
                      <a:pt x="584" y="212"/>
                      <a:pt x="582" y="211"/>
                    </a:cubicBezTo>
                    <a:cubicBezTo>
                      <a:pt x="582" y="211"/>
                      <a:pt x="582" y="212"/>
                      <a:pt x="582" y="213"/>
                    </a:cubicBezTo>
                    <a:cubicBezTo>
                      <a:pt x="582" y="214"/>
                      <a:pt x="581" y="214"/>
                      <a:pt x="576" y="218"/>
                    </a:cubicBezTo>
                    <a:cubicBezTo>
                      <a:pt x="573" y="220"/>
                      <a:pt x="567" y="224"/>
                      <a:pt x="565" y="226"/>
                    </a:cubicBezTo>
                    <a:cubicBezTo>
                      <a:pt x="564" y="227"/>
                      <a:pt x="563" y="229"/>
                      <a:pt x="561" y="231"/>
                    </a:cubicBezTo>
                    <a:cubicBezTo>
                      <a:pt x="558" y="236"/>
                      <a:pt x="554" y="242"/>
                      <a:pt x="546" y="243"/>
                    </a:cubicBezTo>
                    <a:cubicBezTo>
                      <a:pt x="548" y="253"/>
                      <a:pt x="541" y="257"/>
                      <a:pt x="536" y="260"/>
                    </a:cubicBezTo>
                    <a:cubicBezTo>
                      <a:pt x="533" y="262"/>
                      <a:pt x="531" y="264"/>
                      <a:pt x="529" y="266"/>
                    </a:cubicBezTo>
                    <a:cubicBezTo>
                      <a:pt x="529" y="267"/>
                      <a:pt x="528" y="269"/>
                      <a:pt x="528" y="270"/>
                    </a:cubicBezTo>
                    <a:cubicBezTo>
                      <a:pt x="527" y="275"/>
                      <a:pt x="526" y="277"/>
                      <a:pt x="525" y="279"/>
                    </a:cubicBezTo>
                    <a:cubicBezTo>
                      <a:pt x="522" y="280"/>
                      <a:pt x="519" y="281"/>
                      <a:pt x="517" y="280"/>
                    </a:cubicBezTo>
                    <a:cubicBezTo>
                      <a:pt x="518" y="282"/>
                      <a:pt x="518" y="284"/>
                      <a:pt x="517" y="286"/>
                    </a:cubicBezTo>
                    <a:cubicBezTo>
                      <a:pt x="517" y="287"/>
                      <a:pt x="516" y="287"/>
                      <a:pt x="511" y="290"/>
                    </a:cubicBezTo>
                    <a:cubicBezTo>
                      <a:pt x="507" y="292"/>
                      <a:pt x="499" y="296"/>
                      <a:pt x="497" y="298"/>
                    </a:cubicBezTo>
                    <a:cubicBezTo>
                      <a:pt x="495" y="300"/>
                      <a:pt x="494" y="302"/>
                      <a:pt x="493" y="304"/>
                    </a:cubicBezTo>
                    <a:cubicBezTo>
                      <a:pt x="489" y="310"/>
                      <a:pt x="483" y="317"/>
                      <a:pt x="473" y="319"/>
                    </a:cubicBezTo>
                    <a:cubicBezTo>
                      <a:pt x="473" y="321"/>
                      <a:pt x="474" y="323"/>
                      <a:pt x="473" y="325"/>
                    </a:cubicBezTo>
                    <a:cubicBezTo>
                      <a:pt x="473" y="327"/>
                      <a:pt x="473" y="327"/>
                      <a:pt x="473" y="327"/>
                    </a:cubicBezTo>
                    <a:cubicBezTo>
                      <a:pt x="471" y="327"/>
                      <a:pt x="471" y="327"/>
                      <a:pt x="471" y="327"/>
                    </a:cubicBezTo>
                    <a:cubicBezTo>
                      <a:pt x="468" y="328"/>
                      <a:pt x="467" y="329"/>
                      <a:pt x="465" y="334"/>
                    </a:cubicBezTo>
                    <a:cubicBezTo>
                      <a:pt x="463" y="338"/>
                      <a:pt x="461" y="344"/>
                      <a:pt x="453" y="344"/>
                    </a:cubicBezTo>
                    <a:cubicBezTo>
                      <a:pt x="452" y="357"/>
                      <a:pt x="453" y="371"/>
                      <a:pt x="454" y="385"/>
                    </a:cubicBezTo>
                    <a:cubicBezTo>
                      <a:pt x="455" y="400"/>
                      <a:pt x="456" y="415"/>
                      <a:pt x="453" y="426"/>
                    </a:cubicBezTo>
                    <a:cubicBezTo>
                      <a:pt x="453" y="427"/>
                      <a:pt x="453" y="427"/>
                      <a:pt x="453" y="427"/>
                    </a:cubicBezTo>
                    <a:cubicBezTo>
                      <a:pt x="452" y="427"/>
                      <a:pt x="452" y="427"/>
                      <a:pt x="452" y="427"/>
                    </a:cubicBezTo>
                    <a:cubicBezTo>
                      <a:pt x="447" y="431"/>
                      <a:pt x="441" y="433"/>
                      <a:pt x="436" y="436"/>
                    </a:cubicBezTo>
                    <a:cubicBezTo>
                      <a:pt x="427" y="439"/>
                      <a:pt x="418" y="443"/>
                      <a:pt x="413" y="451"/>
                    </a:cubicBezTo>
                    <a:cubicBezTo>
                      <a:pt x="412" y="452"/>
                      <a:pt x="412" y="454"/>
                      <a:pt x="412" y="457"/>
                    </a:cubicBezTo>
                    <a:cubicBezTo>
                      <a:pt x="412" y="461"/>
                      <a:pt x="411" y="466"/>
                      <a:pt x="409" y="471"/>
                    </a:cubicBezTo>
                    <a:cubicBezTo>
                      <a:pt x="408" y="472"/>
                      <a:pt x="406" y="473"/>
                      <a:pt x="404" y="474"/>
                    </a:cubicBezTo>
                    <a:cubicBezTo>
                      <a:pt x="401" y="476"/>
                      <a:pt x="400" y="477"/>
                      <a:pt x="401" y="481"/>
                    </a:cubicBezTo>
                    <a:cubicBezTo>
                      <a:pt x="402" y="489"/>
                      <a:pt x="407" y="492"/>
                      <a:pt x="413" y="495"/>
                    </a:cubicBezTo>
                    <a:cubicBezTo>
                      <a:pt x="417" y="497"/>
                      <a:pt x="422" y="500"/>
                      <a:pt x="425" y="504"/>
                    </a:cubicBezTo>
                    <a:cubicBezTo>
                      <a:pt x="425" y="505"/>
                      <a:pt x="425" y="505"/>
                      <a:pt x="425" y="505"/>
                    </a:cubicBezTo>
                    <a:cubicBezTo>
                      <a:pt x="427" y="513"/>
                      <a:pt x="424" y="518"/>
                      <a:pt x="421" y="523"/>
                    </a:cubicBezTo>
                    <a:cubicBezTo>
                      <a:pt x="420" y="526"/>
                      <a:pt x="418" y="529"/>
                      <a:pt x="417" y="534"/>
                    </a:cubicBezTo>
                    <a:cubicBezTo>
                      <a:pt x="416" y="543"/>
                      <a:pt x="417" y="553"/>
                      <a:pt x="419" y="562"/>
                    </a:cubicBezTo>
                    <a:cubicBezTo>
                      <a:pt x="420" y="569"/>
                      <a:pt x="422" y="576"/>
                      <a:pt x="421" y="582"/>
                    </a:cubicBezTo>
                    <a:cubicBezTo>
                      <a:pt x="421" y="587"/>
                      <a:pt x="418" y="590"/>
                      <a:pt x="415" y="592"/>
                    </a:cubicBezTo>
                    <a:cubicBezTo>
                      <a:pt x="414" y="592"/>
                      <a:pt x="414" y="593"/>
                      <a:pt x="413" y="594"/>
                    </a:cubicBezTo>
                    <a:cubicBezTo>
                      <a:pt x="413" y="594"/>
                      <a:pt x="414" y="595"/>
                      <a:pt x="414" y="596"/>
                    </a:cubicBezTo>
                    <a:cubicBezTo>
                      <a:pt x="415" y="599"/>
                      <a:pt x="416" y="601"/>
                      <a:pt x="417" y="603"/>
                    </a:cubicBezTo>
                    <a:cubicBezTo>
                      <a:pt x="419" y="603"/>
                      <a:pt x="421" y="602"/>
                      <a:pt x="424" y="603"/>
                    </a:cubicBezTo>
                    <a:cubicBezTo>
                      <a:pt x="426" y="604"/>
                      <a:pt x="426" y="607"/>
                      <a:pt x="425" y="610"/>
                    </a:cubicBezTo>
                    <a:cubicBezTo>
                      <a:pt x="425" y="611"/>
                      <a:pt x="425" y="611"/>
                      <a:pt x="425" y="611"/>
                    </a:cubicBezTo>
                    <a:cubicBezTo>
                      <a:pt x="425" y="611"/>
                      <a:pt x="426" y="611"/>
                      <a:pt x="426" y="611"/>
                    </a:cubicBezTo>
                    <a:cubicBezTo>
                      <a:pt x="429" y="611"/>
                      <a:pt x="431" y="611"/>
                      <a:pt x="433" y="612"/>
                    </a:cubicBezTo>
                    <a:cubicBezTo>
                      <a:pt x="434" y="614"/>
                      <a:pt x="435" y="618"/>
                      <a:pt x="434" y="621"/>
                    </a:cubicBezTo>
                    <a:cubicBezTo>
                      <a:pt x="436" y="620"/>
                      <a:pt x="437" y="619"/>
                      <a:pt x="439" y="619"/>
                    </a:cubicBezTo>
                    <a:cubicBezTo>
                      <a:pt x="442" y="619"/>
                      <a:pt x="444" y="622"/>
                      <a:pt x="444" y="624"/>
                    </a:cubicBezTo>
                    <a:cubicBezTo>
                      <a:pt x="444" y="624"/>
                      <a:pt x="444" y="624"/>
                      <a:pt x="444" y="624"/>
                    </a:cubicBezTo>
                    <a:cubicBezTo>
                      <a:pt x="445" y="624"/>
                      <a:pt x="447" y="624"/>
                      <a:pt x="448" y="624"/>
                    </a:cubicBezTo>
                    <a:cubicBezTo>
                      <a:pt x="450" y="623"/>
                      <a:pt x="453" y="623"/>
                      <a:pt x="459" y="623"/>
                    </a:cubicBezTo>
                    <a:cubicBezTo>
                      <a:pt x="461" y="623"/>
                      <a:pt x="461" y="623"/>
                      <a:pt x="461" y="623"/>
                    </a:cubicBezTo>
                    <a:cubicBezTo>
                      <a:pt x="461" y="625"/>
                      <a:pt x="461" y="625"/>
                      <a:pt x="461" y="625"/>
                    </a:cubicBezTo>
                    <a:cubicBezTo>
                      <a:pt x="463" y="629"/>
                      <a:pt x="463" y="632"/>
                      <a:pt x="464" y="634"/>
                    </a:cubicBezTo>
                    <a:cubicBezTo>
                      <a:pt x="465" y="634"/>
                      <a:pt x="466" y="635"/>
                      <a:pt x="468" y="636"/>
                    </a:cubicBezTo>
                    <a:cubicBezTo>
                      <a:pt x="470" y="637"/>
                      <a:pt x="470" y="637"/>
                      <a:pt x="470" y="637"/>
                    </a:cubicBezTo>
                    <a:cubicBezTo>
                      <a:pt x="476" y="640"/>
                      <a:pt x="487" y="646"/>
                      <a:pt x="495" y="647"/>
                    </a:cubicBezTo>
                    <a:cubicBezTo>
                      <a:pt x="497" y="648"/>
                      <a:pt x="497" y="648"/>
                      <a:pt x="497" y="648"/>
                    </a:cubicBezTo>
                    <a:cubicBezTo>
                      <a:pt x="497" y="649"/>
                      <a:pt x="497" y="649"/>
                      <a:pt x="497" y="649"/>
                    </a:cubicBezTo>
                    <a:cubicBezTo>
                      <a:pt x="500" y="657"/>
                      <a:pt x="505" y="662"/>
                      <a:pt x="510" y="669"/>
                    </a:cubicBezTo>
                    <a:cubicBezTo>
                      <a:pt x="514" y="673"/>
                      <a:pt x="518" y="678"/>
                      <a:pt x="521" y="684"/>
                    </a:cubicBezTo>
                    <a:cubicBezTo>
                      <a:pt x="525" y="687"/>
                      <a:pt x="530" y="687"/>
                      <a:pt x="535" y="688"/>
                    </a:cubicBezTo>
                    <a:cubicBezTo>
                      <a:pt x="541" y="689"/>
                      <a:pt x="545" y="690"/>
                      <a:pt x="549" y="692"/>
                    </a:cubicBezTo>
                    <a:cubicBezTo>
                      <a:pt x="563" y="702"/>
                      <a:pt x="567" y="719"/>
                      <a:pt x="570" y="735"/>
                    </a:cubicBezTo>
                    <a:cubicBezTo>
                      <a:pt x="571" y="742"/>
                      <a:pt x="572" y="748"/>
                      <a:pt x="574" y="754"/>
                    </a:cubicBezTo>
                    <a:cubicBezTo>
                      <a:pt x="575" y="757"/>
                      <a:pt x="575" y="757"/>
                      <a:pt x="575" y="757"/>
                    </a:cubicBezTo>
                    <a:cubicBezTo>
                      <a:pt x="571" y="758"/>
                      <a:pt x="571" y="758"/>
                      <a:pt x="571" y="758"/>
                    </a:cubicBezTo>
                    <a:cubicBezTo>
                      <a:pt x="428" y="768"/>
                      <a:pt x="273" y="774"/>
                      <a:pt x="110" y="774"/>
                    </a:cubicBezTo>
                    <a:close/>
                    <a:moveTo>
                      <a:pt x="79" y="768"/>
                    </a:moveTo>
                    <a:cubicBezTo>
                      <a:pt x="251" y="769"/>
                      <a:pt x="416" y="763"/>
                      <a:pt x="568" y="752"/>
                    </a:cubicBezTo>
                    <a:cubicBezTo>
                      <a:pt x="566" y="747"/>
                      <a:pt x="565" y="742"/>
                      <a:pt x="564" y="736"/>
                    </a:cubicBezTo>
                    <a:cubicBezTo>
                      <a:pt x="561" y="720"/>
                      <a:pt x="558" y="705"/>
                      <a:pt x="546" y="697"/>
                    </a:cubicBezTo>
                    <a:cubicBezTo>
                      <a:pt x="543" y="695"/>
                      <a:pt x="539" y="695"/>
                      <a:pt x="534" y="694"/>
                    </a:cubicBezTo>
                    <a:cubicBezTo>
                      <a:pt x="529" y="693"/>
                      <a:pt x="522" y="692"/>
                      <a:pt x="517" y="689"/>
                    </a:cubicBezTo>
                    <a:cubicBezTo>
                      <a:pt x="517" y="688"/>
                      <a:pt x="517" y="688"/>
                      <a:pt x="517" y="688"/>
                    </a:cubicBezTo>
                    <a:cubicBezTo>
                      <a:pt x="516" y="688"/>
                      <a:pt x="516" y="688"/>
                      <a:pt x="516" y="688"/>
                    </a:cubicBezTo>
                    <a:cubicBezTo>
                      <a:pt x="514" y="682"/>
                      <a:pt x="510" y="677"/>
                      <a:pt x="506" y="672"/>
                    </a:cubicBezTo>
                    <a:cubicBezTo>
                      <a:pt x="501" y="666"/>
                      <a:pt x="496" y="660"/>
                      <a:pt x="493" y="653"/>
                    </a:cubicBezTo>
                    <a:cubicBezTo>
                      <a:pt x="484" y="651"/>
                      <a:pt x="473" y="645"/>
                      <a:pt x="467" y="642"/>
                    </a:cubicBezTo>
                    <a:cubicBezTo>
                      <a:pt x="465" y="641"/>
                      <a:pt x="465" y="641"/>
                      <a:pt x="465" y="641"/>
                    </a:cubicBezTo>
                    <a:cubicBezTo>
                      <a:pt x="462" y="639"/>
                      <a:pt x="461" y="639"/>
                      <a:pt x="460" y="638"/>
                    </a:cubicBezTo>
                    <a:cubicBezTo>
                      <a:pt x="459" y="638"/>
                      <a:pt x="458" y="636"/>
                      <a:pt x="458" y="635"/>
                    </a:cubicBezTo>
                    <a:cubicBezTo>
                      <a:pt x="458" y="634"/>
                      <a:pt x="458" y="632"/>
                      <a:pt x="457" y="629"/>
                    </a:cubicBezTo>
                    <a:cubicBezTo>
                      <a:pt x="453" y="629"/>
                      <a:pt x="450" y="629"/>
                      <a:pt x="449" y="629"/>
                    </a:cubicBezTo>
                    <a:cubicBezTo>
                      <a:pt x="446" y="629"/>
                      <a:pt x="443" y="630"/>
                      <a:pt x="438" y="629"/>
                    </a:cubicBezTo>
                    <a:cubicBezTo>
                      <a:pt x="438" y="629"/>
                      <a:pt x="438" y="629"/>
                      <a:pt x="438" y="629"/>
                    </a:cubicBezTo>
                    <a:cubicBezTo>
                      <a:pt x="439" y="625"/>
                      <a:pt x="439" y="625"/>
                      <a:pt x="439" y="625"/>
                    </a:cubicBezTo>
                    <a:cubicBezTo>
                      <a:pt x="438" y="625"/>
                      <a:pt x="436" y="626"/>
                      <a:pt x="435" y="627"/>
                    </a:cubicBezTo>
                    <a:cubicBezTo>
                      <a:pt x="434" y="627"/>
                      <a:pt x="434" y="628"/>
                      <a:pt x="433" y="628"/>
                    </a:cubicBezTo>
                    <a:cubicBezTo>
                      <a:pt x="433" y="629"/>
                      <a:pt x="433" y="629"/>
                      <a:pt x="433" y="629"/>
                    </a:cubicBezTo>
                    <a:cubicBezTo>
                      <a:pt x="432" y="629"/>
                      <a:pt x="432" y="629"/>
                      <a:pt x="432" y="629"/>
                    </a:cubicBezTo>
                    <a:cubicBezTo>
                      <a:pt x="432" y="629"/>
                      <a:pt x="431" y="629"/>
                      <a:pt x="431" y="629"/>
                    </a:cubicBezTo>
                    <a:cubicBezTo>
                      <a:pt x="430" y="629"/>
                      <a:pt x="430" y="629"/>
                      <a:pt x="430" y="629"/>
                    </a:cubicBezTo>
                    <a:cubicBezTo>
                      <a:pt x="429" y="629"/>
                      <a:pt x="429" y="629"/>
                      <a:pt x="429" y="629"/>
                    </a:cubicBezTo>
                    <a:cubicBezTo>
                      <a:pt x="430" y="626"/>
                      <a:pt x="430" y="626"/>
                      <a:pt x="430" y="626"/>
                    </a:cubicBezTo>
                    <a:cubicBezTo>
                      <a:pt x="428" y="625"/>
                      <a:pt x="428" y="625"/>
                      <a:pt x="428" y="625"/>
                    </a:cubicBezTo>
                    <a:cubicBezTo>
                      <a:pt x="429" y="623"/>
                      <a:pt x="429" y="619"/>
                      <a:pt x="429" y="616"/>
                    </a:cubicBezTo>
                    <a:cubicBezTo>
                      <a:pt x="428" y="617"/>
                      <a:pt x="428" y="617"/>
                      <a:pt x="427" y="617"/>
                    </a:cubicBezTo>
                    <a:cubicBezTo>
                      <a:pt x="424" y="617"/>
                      <a:pt x="422" y="617"/>
                      <a:pt x="420" y="616"/>
                    </a:cubicBezTo>
                    <a:cubicBezTo>
                      <a:pt x="419" y="615"/>
                      <a:pt x="419" y="613"/>
                      <a:pt x="420" y="610"/>
                    </a:cubicBezTo>
                    <a:cubicBezTo>
                      <a:pt x="420" y="609"/>
                      <a:pt x="420" y="609"/>
                      <a:pt x="420" y="608"/>
                    </a:cubicBezTo>
                    <a:cubicBezTo>
                      <a:pt x="419" y="608"/>
                      <a:pt x="417" y="609"/>
                      <a:pt x="416" y="610"/>
                    </a:cubicBezTo>
                    <a:cubicBezTo>
                      <a:pt x="415" y="611"/>
                      <a:pt x="414" y="611"/>
                      <a:pt x="412" y="611"/>
                    </a:cubicBezTo>
                    <a:cubicBezTo>
                      <a:pt x="411" y="611"/>
                      <a:pt x="408" y="610"/>
                      <a:pt x="408" y="607"/>
                    </a:cubicBezTo>
                    <a:cubicBezTo>
                      <a:pt x="407" y="602"/>
                      <a:pt x="407" y="602"/>
                      <a:pt x="407" y="602"/>
                    </a:cubicBezTo>
                    <a:cubicBezTo>
                      <a:pt x="411" y="603"/>
                      <a:pt x="411" y="603"/>
                      <a:pt x="411" y="603"/>
                    </a:cubicBezTo>
                    <a:cubicBezTo>
                      <a:pt x="411" y="602"/>
                      <a:pt x="410" y="599"/>
                      <a:pt x="409" y="598"/>
                    </a:cubicBezTo>
                    <a:cubicBezTo>
                      <a:pt x="409" y="597"/>
                      <a:pt x="408" y="596"/>
                      <a:pt x="408" y="595"/>
                    </a:cubicBezTo>
                    <a:cubicBezTo>
                      <a:pt x="407" y="592"/>
                      <a:pt x="409" y="589"/>
                      <a:pt x="411" y="588"/>
                    </a:cubicBezTo>
                    <a:cubicBezTo>
                      <a:pt x="413" y="586"/>
                      <a:pt x="416" y="584"/>
                      <a:pt x="416" y="582"/>
                    </a:cubicBezTo>
                    <a:cubicBezTo>
                      <a:pt x="416" y="576"/>
                      <a:pt x="415" y="570"/>
                      <a:pt x="414" y="563"/>
                    </a:cubicBezTo>
                    <a:cubicBezTo>
                      <a:pt x="412" y="554"/>
                      <a:pt x="410" y="543"/>
                      <a:pt x="412" y="533"/>
                    </a:cubicBezTo>
                    <a:cubicBezTo>
                      <a:pt x="412" y="528"/>
                      <a:pt x="415" y="524"/>
                      <a:pt x="416" y="520"/>
                    </a:cubicBezTo>
                    <a:cubicBezTo>
                      <a:pt x="419" y="516"/>
                      <a:pt x="421" y="512"/>
                      <a:pt x="420" y="507"/>
                    </a:cubicBezTo>
                    <a:cubicBezTo>
                      <a:pt x="418" y="504"/>
                      <a:pt x="414" y="502"/>
                      <a:pt x="410" y="500"/>
                    </a:cubicBezTo>
                    <a:cubicBezTo>
                      <a:pt x="404" y="496"/>
                      <a:pt x="397" y="492"/>
                      <a:pt x="396" y="482"/>
                    </a:cubicBezTo>
                    <a:cubicBezTo>
                      <a:pt x="393" y="475"/>
                      <a:pt x="398" y="472"/>
                      <a:pt x="402" y="470"/>
                    </a:cubicBezTo>
                    <a:cubicBezTo>
                      <a:pt x="402" y="469"/>
                      <a:pt x="404" y="468"/>
                      <a:pt x="404" y="468"/>
                    </a:cubicBezTo>
                    <a:cubicBezTo>
                      <a:pt x="406" y="465"/>
                      <a:pt x="406" y="460"/>
                      <a:pt x="406" y="456"/>
                    </a:cubicBezTo>
                    <a:cubicBezTo>
                      <a:pt x="407" y="452"/>
                      <a:pt x="407" y="449"/>
                      <a:pt x="408" y="448"/>
                    </a:cubicBezTo>
                    <a:cubicBezTo>
                      <a:pt x="415" y="439"/>
                      <a:pt x="424" y="435"/>
                      <a:pt x="434" y="431"/>
                    </a:cubicBezTo>
                    <a:cubicBezTo>
                      <a:pt x="438" y="429"/>
                      <a:pt x="443" y="426"/>
                      <a:pt x="448" y="423"/>
                    </a:cubicBezTo>
                    <a:cubicBezTo>
                      <a:pt x="450" y="414"/>
                      <a:pt x="449" y="400"/>
                      <a:pt x="448" y="385"/>
                    </a:cubicBezTo>
                    <a:cubicBezTo>
                      <a:pt x="447" y="371"/>
                      <a:pt x="447" y="355"/>
                      <a:pt x="448" y="340"/>
                    </a:cubicBezTo>
                    <a:cubicBezTo>
                      <a:pt x="448" y="337"/>
                      <a:pt x="448" y="337"/>
                      <a:pt x="448" y="337"/>
                    </a:cubicBezTo>
                    <a:cubicBezTo>
                      <a:pt x="451" y="338"/>
                      <a:pt x="451" y="338"/>
                      <a:pt x="451" y="338"/>
                    </a:cubicBezTo>
                    <a:cubicBezTo>
                      <a:pt x="456" y="339"/>
                      <a:pt x="458" y="338"/>
                      <a:pt x="460" y="332"/>
                    </a:cubicBezTo>
                    <a:cubicBezTo>
                      <a:pt x="461" y="328"/>
                      <a:pt x="463" y="324"/>
                      <a:pt x="468" y="322"/>
                    </a:cubicBezTo>
                    <a:cubicBezTo>
                      <a:pt x="467" y="320"/>
                      <a:pt x="466" y="317"/>
                      <a:pt x="464" y="315"/>
                    </a:cubicBezTo>
                    <a:cubicBezTo>
                      <a:pt x="462" y="313"/>
                      <a:pt x="460" y="311"/>
                      <a:pt x="461" y="308"/>
                    </a:cubicBezTo>
                    <a:cubicBezTo>
                      <a:pt x="462" y="305"/>
                      <a:pt x="464" y="304"/>
                      <a:pt x="470" y="302"/>
                    </a:cubicBezTo>
                    <a:cubicBezTo>
                      <a:pt x="475" y="300"/>
                      <a:pt x="475" y="300"/>
                      <a:pt x="475" y="300"/>
                    </a:cubicBezTo>
                    <a:cubicBezTo>
                      <a:pt x="473" y="305"/>
                      <a:pt x="473" y="305"/>
                      <a:pt x="473" y="305"/>
                    </a:cubicBezTo>
                    <a:cubicBezTo>
                      <a:pt x="473" y="307"/>
                      <a:pt x="472" y="308"/>
                      <a:pt x="472" y="310"/>
                    </a:cubicBezTo>
                    <a:cubicBezTo>
                      <a:pt x="471" y="312"/>
                      <a:pt x="471" y="312"/>
                      <a:pt x="472" y="314"/>
                    </a:cubicBezTo>
                    <a:cubicBezTo>
                      <a:pt x="480" y="312"/>
                      <a:pt x="484" y="306"/>
                      <a:pt x="488" y="301"/>
                    </a:cubicBezTo>
                    <a:cubicBezTo>
                      <a:pt x="490" y="298"/>
                      <a:pt x="491" y="296"/>
                      <a:pt x="493" y="294"/>
                    </a:cubicBezTo>
                    <a:cubicBezTo>
                      <a:pt x="496" y="292"/>
                      <a:pt x="502" y="288"/>
                      <a:pt x="509" y="285"/>
                    </a:cubicBezTo>
                    <a:cubicBezTo>
                      <a:pt x="510" y="284"/>
                      <a:pt x="511" y="283"/>
                      <a:pt x="512" y="283"/>
                    </a:cubicBezTo>
                    <a:cubicBezTo>
                      <a:pt x="511" y="282"/>
                      <a:pt x="511" y="282"/>
                      <a:pt x="510" y="281"/>
                    </a:cubicBezTo>
                    <a:cubicBezTo>
                      <a:pt x="509" y="279"/>
                      <a:pt x="507" y="277"/>
                      <a:pt x="509" y="274"/>
                    </a:cubicBezTo>
                    <a:cubicBezTo>
                      <a:pt x="509" y="274"/>
                      <a:pt x="510" y="273"/>
                      <a:pt x="512" y="273"/>
                    </a:cubicBezTo>
                    <a:cubicBezTo>
                      <a:pt x="513" y="273"/>
                      <a:pt x="514" y="274"/>
                      <a:pt x="515" y="274"/>
                    </a:cubicBezTo>
                    <a:cubicBezTo>
                      <a:pt x="517" y="275"/>
                      <a:pt x="520" y="276"/>
                      <a:pt x="521" y="274"/>
                    </a:cubicBezTo>
                    <a:cubicBezTo>
                      <a:pt x="521" y="274"/>
                      <a:pt x="522" y="271"/>
                      <a:pt x="523" y="269"/>
                    </a:cubicBezTo>
                    <a:cubicBezTo>
                      <a:pt x="523" y="266"/>
                      <a:pt x="524" y="264"/>
                      <a:pt x="525" y="263"/>
                    </a:cubicBezTo>
                    <a:cubicBezTo>
                      <a:pt x="527" y="260"/>
                      <a:pt x="530" y="258"/>
                      <a:pt x="533" y="256"/>
                    </a:cubicBezTo>
                    <a:cubicBezTo>
                      <a:pt x="539" y="252"/>
                      <a:pt x="543" y="249"/>
                      <a:pt x="540" y="241"/>
                    </a:cubicBezTo>
                    <a:cubicBezTo>
                      <a:pt x="539" y="237"/>
                      <a:pt x="539" y="237"/>
                      <a:pt x="539" y="237"/>
                    </a:cubicBezTo>
                    <a:cubicBezTo>
                      <a:pt x="543" y="237"/>
                      <a:pt x="543" y="237"/>
                      <a:pt x="543" y="237"/>
                    </a:cubicBezTo>
                    <a:cubicBezTo>
                      <a:pt x="550" y="238"/>
                      <a:pt x="553" y="234"/>
                      <a:pt x="557" y="228"/>
                    </a:cubicBezTo>
                    <a:cubicBezTo>
                      <a:pt x="558" y="226"/>
                      <a:pt x="559" y="224"/>
                      <a:pt x="561" y="222"/>
                    </a:cubicBezTo>
                    <a:cubicBezTo>
                      <a:pt x="563" y="220"/>
                      <a:pt x="568" y="217"/>
                      <a:pt x="573" y="213"/>
                    </a:cubicBezTo>
                    <a:cubicBezTo>
                      <a:pt x="574" y="212"/>
                      <a:pt x="575" y="212"/>
                      <a:pt x="576" y="211"/>
                    </a:cubicBezTo>
                    <a:cubicBezTo>
                      <a:pt x="576" y="210"/>
                      <a:pt x="575" y="208"/>
                      <a:pt x="574" y="208"/>
                    </a:cubicBezTo>
                    <a:cubicBezTo>
                      <a:pt x="573" y="206"/>
                      <a:pt x="571" y="203"/>
                      <a:pt x="574" y="202"/>
                    </a:cubicBezTo>
                    <a:cubicBezTo>
                      <a:pt x="575" y="201"/>
                      <a:pt x="575" y="201"/>
                      <a:pt x="576" y="201"/>
                    </a:cubicBezTo>
                    <a:cubicBezTo>
                      <a:pt x="579" y="201"/>
                      <a:pt x="580" y="202"/>
                      <a:pt x="582" y="204"/>
                    </a:cubicBezTo>
                    <a:cubicBezTo>
                      <a:pt x="583" y="205"/>
                      <a:pt x="584" y="206"/>
                      <a:pt x="585" y="206"/>
                    </a:cubicBezTo>
                    <a:cubicBezTo>
                      <a:pt x="585" y="206"/>
                      <a:pt x="585" y="206"/>
                      <a:pt x="585" y="206"/>
                    </a:cubicBezTo>
                    <a:cubicBezTo>
                      <a:pt x="594" y="191"/>
                      <a:pt x="612" y="186"/>
                      <a:pt x="630" y="181"/>
                    </a:cubicBezTo>
                    <a:cubicBezTo>
                      <a:pt x="634" y="180"/>
                      <a:pt x="638" y="179"/>
                      <a:pt x="642" y="177"/>
                    </a:cubicBezTo>
                    <a:cubicBezTo>
                      <a:pt x="644" y="176"/>
                      <a:pt x="644" y="176"/>
                      <a:pt x="643" y="174"/>
                    </a:cubicBezTo>
                    <a:cubicBezTo>
                      <a:pt x="642" y="172"/>
                      <a:pt x="641" y="171"/>
                      <a:pt x="642" y="169"/>
                    </a:cubicBezTo>
                    <a:cubicBezTo>
                      <a:pt x="643" y="166"/>
                      <a:pt x="645" y="166"/>
                      <a:pt x="647" y="165"/>
                    </a:cubicBezTo>
                    <a:cubicBezTo>
                      <a:pt x="648" y="165"/>
                      <a:pt x="648" y="165"/>
                      <a:pt x="648" y="165"/>
                    </a:cubicBezTo>
                    <a:cubicBezTo>
                      <a:pt x="649" y="166"/>
                      <a:pt x="649" y="166"/>
                      <a:pt x="649" y="166"/>
                    </a:cubicBezTo>
                    <a:cubicBezTo>
                      <a:pt x="654" y="170"/>
                      <a:pt x="662" y="167"/>
                      <a:pt x="667" y="161"/>
                    </a:cubicBezTo>
                    <a:cubicBezTo>
                      <a:pt x="665" y="161"/>
                      <a:pt x="664" y="162"/>
                      <a:pt x="662" y="162"/>
                    </a:cubicBezTo>
                    <a:cubicBezTo>
                      <a:pt x="655" y="162"/>
                      <a:pt x="649" y="158"/>
                      <a:pt x="644" y="155"/>
                    </a:cubicBezTo>
                    <a:cubicBezTo>
                      <a:pt x="640" y="153"/>
                      <a:pt x="637" y="151"/>
                      <a:pt x="635" y="150"/>
                    </a:cubicBezTo>
                    <a:cubicBezTo>
                      <a:pt x="619" y="148"/>
                      <a:pt x="604" y="150"/>
                      <a:pt x="584" y="154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76" y="154"/>
                      <a:pt x="574" y="149"/>
                      <a:pt x="573" y="145"/>
                    </a:cubicBezTo>
                    <a:cubicBezTo>
                      <a:pt x="570" y="139"/>
                      <a:pt x="569" y="137"/>
                      <a:pt x="564" y="138"/>
                    </a:cubicBezTo>
                    <a:cubicBezTo>
                      <a:pt x="561" y="141"/>
                      <a:pt x="561" y="141"/>
                      <a:pt x="561" y="141"/>
                    </a:cubicBezTo>
                    <a:cubicBezTo>
                      <a:pt x="552" y="147"/>
                      <a:pt x="541" y="154"/>
                      <a:pt x="542" y="160"/>
                    </a:cubicBezTo>
                    <a:cubicBezTo>
                      <a:pt x="542" y="165"/>
                      <a:pt x="542" y="165"/>
                      <a:pt x="542" y="165"/>
                    </a:cubicBezTo>
                    <a:cubicBezTo>
                      <a:pt x="538" y="162"/>
                      <a:pt x="538" y="162"/>
                      <a:pt x="538" y="162"/>
                    </a:cubicBezTo>
                    <a:cubicBezTo>
                      <a:pt x="536" y="161"/>
                      <a:pt x="532" y="161"/>
                      <a:pt x="530" y="161"/>
                    </a:cubicBezTo>
                    <a:cubicBezTo>
                      <a:pt x="528" y="161"/>
                      <a:pt x="524" y="161"/>
                      <a:pt x="521" y="161"/>
                    </a:cubicBezTo>
                    <a:cubicBezTo>
                      <a:pt x="517" y="162"/>
                      <a:pt x="513" y="162"/>
                      <a:pt x="510" y="162"/>
                    </a:cubicBezTo>
                    <a:cubicBezTo>
                      <a:pt x="501" y="162"/>
                      <a:pt x="494" y="161"/>
                      <a:pt x="490" y="158"/>
                    </a:cubicBezTo>
                    <a:cubicBezTo>
                      <a:pt x="487" y="157"/>
                      <a:pt x="487" y="157"/>
                      <a:pt x="487" y="157"/>
                    </a:cubicBezTo>
                    <a:cubicBezTo>
                      <a:pt x="488" y="155"/>
                      <a:pt x="488" y="155"/>
                      <a:pt x="488" y="155"/>
                    </a:cubicBezTo>
                    <a:cubicBezTo>
                      <a:pt x="489" y="151"/>
                      <a:pt x="489" y="149"/>
                      <a:pt x="488" y="147"/>
                    </a:cubicBezTo>
                    <a:cubicBezTo>
                      <a:pt x="487" y="145"/>
                      <a:pt x="482" y="144"/>
                      <a:pt x="478" y="144"/>
                    </a:cubicBezTo>
                    <a:cubicBezTo>
                      <a:pt x="475" y="144"/>
                      <a:pt x="471" y="143"/>
                      <a:pt x="469" y="142"/>
                    </a:cubicBezTo>
                    <a:cubicBezTo>
                      <a:pt x="465" y="140"/>
                      <a:pt x="464" y="135"/>
                      <a:pt x="462" y="132"/>
                    </a:cubicBezTo>
                    <a:cubicBezTo>
                      <a:pt x="461" y="128"/>
                      <a:pt x="460" y="127"/>
                      <a:pt x="458" y="126"/>
                    </a:cubicBezTo>
                    <a:cubicBezTo>
                      <a:pt x="452" y="125"/>
                      <a:pt x="451" y="127"/>
                      <a:pt x="449" y="134"/>
                    </a:cubicBezTo>
                    <a:cubicBezTo>
                      <a:pt x="448" y="139"/>
                      <a:pt x="447" y="146"/>
                      <a:pt x="439" y="146"/>
                    </a:cubicBezTo>
                    <a:cubicBezTo>
                      <a:pt x="437" y="147"/>
                      <a:pt x="437" y="147"/>
                      <a:pt x="437" y="147"/>
                    </a:cubicBezTo>
                    <a:cubicBezTo>
                      <a:pt x="436" y="145"/>
                      <a:pt x="436" y="145"/>
                      <a:pt x="436" y="145"/>
                    </a:cubicBezTo>
                    <a:cubicBezTo>
                      <a:pt x="434" y="143"/>
                      <a:pt x="432" y="141"/>
                      <a:pt x="429" y="138"/>
                    </a:cubicBezTo>
                    <a:cubicBezTo>
                      <a:pt x="424" y="134"/>
                      <a:pt x="419" y="129"/>
                      <a:pt x="416" y="120"/>
                    </a:cubicBezTo>
                    <a:cubicBezTo>
                      <a:pt x="415" y="121"/>
                      <a:pt x="413" y="121"/>
                      <a:pt x="412" y="121"/>
                    </a:cubicBezTo>
                    <a:cubicBezTo>
                      <a:pt x="407" y="121"/>
                      <a:pt x="406" y="115"/>
                      <a:pt x="406" y="111"/>
                    </a:cubicBezTo>
                    <a:cubicBezTo>
                      <a:pt x="406" y="109"/>
                      <a:pt x="405" y="106"/>
                      <a:pt x="405" y="106"/>
                    </a:cubicBezTo>
                    <a:cubicBezTo>
                      <a:pt x="404" y="105"/>
                      <a:pt x="392" y="99"/>
                      <a:pt x="389" y="98"/>
                    </a:cubicBezTo>
                    <a:cubicBezTo>
                      <a:pt x="382" y="95"/>
                      <a:pt x="372" y="94"/>
                      <a:pt x="362" y="94"/>
                    </a:cubicBezTo>
                    <a:cubicBezTo>
                      <a:pt x="359" y="94"/>
                      <a:pt x="357" y="94"/>
                      <a:pt x="354" y="94"/>
                    </a:cubicBezTo>
                    <a:cubicBezTo>
                      <a:pt x="349" y="95"/>
                      <a:pt x="348" y="97"/>
                      <a:pt x="346" y="100"/>
                    </a:cubicBezTo>
                    <a:cubicBezTo>
                      <a:pt x="344" y="103"/>
                      <a:pt x="342" y="107"/>
                      <a:pt x="337" y="109"/>
                    </a:cubicBezTo>
                    <a:cubicBezTo>
                      <a:pt x="337" y="109"/>
                      <a:pt x="337" y="109"/>
                      <a:pt x="337" y="109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4" y="108"/>
                      <a:pt x="334" y="108"/>
                      <a:pt x="334" y="108"/>
                    </a:cubicBezTo>
                    <a:cubicBezTo>
                      <a:pt x="334" y="110"/>
                      <a:pt x="334" y="110"/>
                      <a:pt x="334" y="110"/>
                    </a:cubicBezTo>
                    <a:cubicBezTo>
                      <a:pt x="333" y="110"/>
                      <a:pt x="330" y="110"/>
                      <a:pt x="327" y="110"/>
                    </a:cubicBezTo>
                    <a:cubicBezTo>
                      <a:pt x="321" y="110"/>
                      <a:pt x="313" y="111"/>
                      <a:pt x="310" y="110"/>
                    </a:cubicBezTo>
                    <a:cubicBezTo>
                      <a:pt x="302" y="110"/>
                      <a:pt x="302" y="105"/>
                      <a:pt x="301" y="102"/>
                    </a:cubicBezTo>
                    <a:cubicBezTo>
                      <a:pt x="301" y="100"/>
                      <a:pt x="301" y="99"/>
                      <a:pt x="300" y="98"/>
                    </a:cubicBezTo>
                    <a:cubicBezTo>
                      <a:pt x="299" y="98"/>
                      <a:pt x="299" y="98"/>
                      <a:pt x="298" y="98"/>
                    </a:cubicBezTo>
                    <a:cubicBezTo>
                      <a:pt x="296" y="98"/>
                      <a:pt x="294" y="99"/>
                      <a:pt x="293" y="98"/>
                    </a:cubicBezTo>
                    <a:cubicBezTo>
                      <a:pt x="289" y="97"/>
                      <a:pt x="272" y="93"/>
                      <a:pt x="263" y="91"/>
                    </a:cubicBezTo>
                    <a:cubicBezTo>
                      <a:pt x="260" y="91"/>
                      <a:pt x="259" y="91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5" y="90"/>
                      <a:pt x="253" y="91"/>
                      <a:pt x="251" y="92"/>
                    </a:cubicBezTo>
                    <a:cubicBezTo>
                      <a:pt x="249" y="93"/>
                      <a:pt x="247" y="94"/>
                      <a:pt x="246" y="94"/>
                    </a:cubicBezTo>
                    <a:cubicBezTo>
                      <a:pt x="245" y="94"/>
                      <a:pt x="245" y="94"/>
                      <a:pt x="245" y="94"/>
                    </a:cubicBezTo>
                    <a:cubicBezTo>
                      <a:pt x="240" y="93"/>
                      <a:pt x="237" y="91"/>
                      <a:pt x="234" y="89"/>
                    </a:cubicBezTo>
                    <a:cubicBezTo>
                      <a:pt x="232" y="87"/>
                      <a:pt x="230" y="86"/>
                      <a:pt x="228" y="86"/>
                    </a:cubicBezTo>
                    <a:cubicBezTo>
                      <a:pt x="227" y="86"/>
                      <a:pt x="225" y="87"/>
                      <a:pt x="224" y="89"/>
                    </a:cubicBezTo>
                    <a:cubicBezTo>
                      <a:pt x="222" y="91"/>
                      <a:pt x="221" y="91"/>
                      <a:pt x="220" y="91"/>
                    </a:cubicBezTo>
                    <a:cubicBezTo>
                      <a:pt x="218" y="91"/>
                      <a:pt x="216" y="88"/>
                      <a:pt x="215" y="86"/>
                    </a:cubicBezTo>
                    <a:cubicBezTo>
                      <a:pt x="215" y="86"/>
                      <a:pt x="215" y="86"/>
                      <a:pt x="215" y="86"/>
                    </a:cubicBezTo>
                    <a:cubicBezTo>
                      <a:pt x="211" y="85"/>
                      <a:pt x="207" y="85"/>
                      <a:pt x="203" y="81"/>
                    </a:cubicBezTo>
                    <a:cubicBezTo>
                      <a:pt x="201" y="79"/>
                      <a:pt x="201" y="79"/>
                      <a:pt x="201" y="79"/>
                    </a:cubicBezTo>
                    <a:cubicBezTo>
                      <a:pt x="204" y="77"/>
                      <a:pt x="204" y="77"/>
                      <a:pt x="204" y="77"/>
                    </a:cubicBezTo>
                    <a:cubicBezTo>
                      <a:pt x="206" y="75"/>
                      <a:pt x="208" y="74"/>
                      <a:pt x="210" y="74"/>
                    </a:cubicBezTo>
                    <a:cubicBezTo>
                      <a:pt x="214" y="74"/>
                      <a:pt x="216" y="76"/>
                      <a:pt x="218" y="77"/>
                    </a:cubicBezTo>
                    <a:cubicBezTo>
                      <a:pt x="219" y="78"/>
                      <a:pt x="220" y="79"/>
                      <a:pt x="221" y="79"/>
                    </a:cubicBezTo>
                    <a:cubicBezTo>
                      <a:pt x="221" y="79"/>
                      <a:pt x="221" y="78"/>
                      <a:pt x="222" y="77"/>
                    </a:cubicBezTo>
                    <a:cubicBezTo>
                      <a:pt x="221" y="74"/>
                      <a:pt x="221" y="71"/>
                      <a:pt x="220" y="64"/>
                    </a:cubicBezTo>
                    <a:cubicBezTo>
                      <a:pt x="219" y="60"/>
                      <a:pt x="219" y="57"/>
                      <a:pt x="219" y="56"/>
                    </a:cubicBezTo>
                    <a:cubicBezTo>
                      <a:pt x="217" y="48"/>
                      <a:pt x="214" y="41"/>
                      <a:pt x="211" y="33"/>
                    </a:cubicBezTo>
                    <a:cubicBezTo>
                      <a:pt x="210" y="30"/>
                      <a:pt x="209" y="27"/>
                      <a:pt x="208" y="24"/>
                    </a:cubicBezTo>
                    <a:cubicBezTo>
                      <a:pt x="207" y="25"/>
                      <a:pt x="205" y="24"/>
                      <a:pt x="203" y="22"/>
                    </a:cubicBezTo>
                    <a:cubicBezTo>
                      <a:pt x="203" y="22"/>
                      <a:pt x="203" y="22"/>
                      <a:pt x="203" y="22"/>
                    </a:cubicBezTo>
                    <a:cubicBezTo>
                      <a:pt x="203" y="20"/>
                      <a:pt x="203" y="20"/>
                      <a:pt x="203" y="20"/>
                    </a:cubicBezTo>
                    <a:cubicBezTo>
                      <a:pt x="203" y="20"/>
                      <a:pt x="203" y="20"/>
                      <a:pt x="203" y="19"/>
                    </a:cubicBezTo>
                    <a:cubicBezTo>
                      <a:pt x="203" y="19"/>
                      <a:pt x="203" y="19"/>
                      <a:pt x="203" y="19"/>
                    </a:cubicBezTo>
                    <a:cubicBezTo>
                      <a:pt x="205" y="19"/>
                      <a:pt x="205" y="19"/>
                      <a:pt x="205" y="19"/>
                    </a:cubicBezTo>
                    <a:cubicBezTo>
                      <a:pt x="203" y="18"/>
                      <a:pt x="203" y="18"/>
                      <a:pt x="203" y="18"/>
                    </a:cubicBezTo>
                    <a:cubicBezTo>
                      <a:pt x="203" y="17"/>
                      <a:pt x="205" y="9"/>
                      <a:pt x="205" y="6"/>
                    </a:cubicBezTo>
                    <a:cubicBezTo>
                      <a:pt x="188" y="6"/>
                      <a:pt x="188" y="6"/>
                      <a:pt x="188" y="6"/>
                    </a:cubicBezTo>
                    <a:cubicBezTo>
                      <a:pt x="188" y="12"/>
                      <a:pt x="189" y="18"/>
                      <a:pt x="190" y="24"/>
                    </a:cubicBezTo>
                    <a:cubicBezTo>
                      <a:pt x="192" y="36"/>
                      <a:pt x="193" y="45"/>
                      <a:pt x="187" y="49"/>
                    </a:cubicBezTo>
                    <a:cubicBezTo>
                      <a:pt x="186" y="50"/>
                      <a:pt x="186" y="50"/>
                      <a:pt x="186" y="50"/>
                    </a:cubicBezTo>
                    <a:cubicBezTo>
                      <a:pt x="175" y="53"/>
                      <a:pt x="160" y="54"/>
                      <a:pt x="135" y="54"/>
                    </a:cubicBezTo>
                    <a:cubicBezTo>
                      <a:pt x="124" y="54"/>
                      <a:pt x="113" y="54"/>
                      <a:pt x="101" y="54"/>
                    </a:cubicBezTo>
                    <a:cubicBezTo>
                      <a:pt x="89" y="54"/>
                      <a:pt x="76" y="53"/>
                      <a:pt x="64" y="53"/>
                    </a:cubicBezTo>
                    <a:cubicBezTo>
                      <a:pt x="40" y="53"/>
                      <a:pt x="22" y="55"/>
                      <a:pt x="8" y="57"/>
                    </a:cubicBezTo>
                    <a:cubicBezTo>
                      <a:pt x="17" y="75"/>
                      <a:pt x="17" y="93"/>
                      <a:pt x="15" y="108"/>
                    </a:cubicBezTo>
                    <a:cubicBezTo>
                      <a:pt x="13" y="135"/>
                      <a:pt x="17" y="155"/>
                      <a:pt x="22" y="174"/>
                    </a:cubicBezTo>
                    <a:cubicBezTo>
                      <a:pt x="24" y="184"/>
                      <a:pt x="26" y="193"/>
                      <a:pt x="27" y="203"/>
                    </a:cubicBezTo>
                    <a:cubicBezTo>
                      <a:pt x="29" y="207"/>
                      <a:pt x="30" y="207"/>
                      <a:pt x="32" y="207"/>
                    </a:cubicBezTo>
                    <a:cubicBezTo>
                      <a:pt x="34" y="207"/>
                      <a:pt x="36" y="207"/>
                      <a:pt x="39" y="210"/>
                    </a:cubicBezTo>
                    <a:cubicBezTo>
                      <a:pt x="39" y="211"/>
                      <a:pt x="39" y="211"/>
                      <a:pt x="39" y="211"/>
                    </a:cubicBezTo>
                    <a:cubicBezTo>
                      <a:pt x="39" y="219"/>
                      <a:pt x="39" y="219"/>
                      <a:pt x="39" y="219"/>
                    </a:cubicBezTo>
                    <a:cubicBezTo>
                      <a:pt x="38" y="234"/>
                      <a:pt x="37" y="250"/>
                      <a:pt x="39" y="268"/>
                    </a:cubicBezTo>
                    <a:cubicBezTo>
                      <a:pt x="40" y="271"/>
                      <a:pt x="41" y="274"/>
                      <a:pt x="43" y="278"/>
                    </a:cubicBezTo>
                    <a:cubicBezTo>
                      <a:pt x="45" y="282"/>
                      <a:pt x="47" y="287"/>
                      <a:pt x="47" y="292"/>
                    </a:cubicBezTo>
                    <a:cubicBezTo>
                      <a:pt x="47" y="293"/>
                      <a:pt x="47" y="293"/>
                      <a:pt x="47" y="293"/>
                    </a:cubicBezTo>
                    <a:cubicBezTo>
                      <a:pt x="47" y="294"/>
                      <a:pt x="47" y="294"/>
                      <a:pt x="47" y="294"/>
                    </a:cubicBezTo>
                    <a:cubicBezTo>
                      <a:pt x="44" y="300"/>
                      <a:pt x="43" y="305"/>
                      <a:pt x="43" y="308"/>
                    </a:cubicBezTo>
                    <a:cubicBezTo>
                      <a:pt x="44" y="311"/>
                      <a:pt x="44" y="311"/>
                      <a:pt x="44" y="311"/>
                    </a:cubicBezTo>
                    <a:cubicBezTo>
                      <a:pt x="45" y="327"/>
                      <a:pt x="46" y="344"/>
                      <a:pt x="47" y="361"/>
                    </a:cubicBezTo>
                    <a:cubicBezTo>
                      <a:pt x="48" y="373"/>
                      <a:pt x="53" y="380"/>
                      <a:pt x="57" y="386"/>
                    </a:cubicBezTo>
                    <a:cubicBezTo>
                      <a:pt x="59" y="391"/>
                      <a:pt x="62" y="395"/>
                      <a:pt x="63" y="400"/>
                    </a:cubicBezTo>
                    <a:cubicBezTo>
                      <a:pt x="66" y="412"/>
                      <a:pt x="66" y="423"/>
                      <a:pt x="66" y="433"/>
                    </a:cubicBezTo>
                    <a:cubicBezTo>
                      <a:pt x="66" y="442"/>
                      <a:pt x="66" y="450"/>
                      <a:pt x="67" y="457"/>
                    </a:cubicBezTo>
                    <a:cubicBezTo>
                      <a:pt x="67" y="457"/>
                      <a:pt x="68" y="457"/>
                      <a:pt x="69" y="457"/>
                    </a:cubicBezTo>
                    <a:cubicBezTo>
                      <a:pt x="69" y="457"/>
                      <a:pt x="69" y="457"/>
                      <a:pt x="70" y="457"/>
                    </a:cubicBezTo>
                    <a:cubicBezTo>
                      <a:pt x="70" y="457"/>
                      <a:pt x="71" y="457"/>
                      <a:pt x="71" y="457"/>
                    </a:cubicBezTo>
                    <a:cubicBezTo>
                      <a:pt x="72" y="457"/>
                      <a:pt x="74" y="457"/>
                      <a:pt x="75" y="458"/>
                    </a:cubicBezTo>
                    <a:cubicBezTo>
                      <a:pt x="75" y="459"/>
                      <a:pt x="76" y="460"/>
                      <a:pt x="75" y="462"/>
                    </a:cubicBezTo>
                    <a:cubicBezTo>
                      <a:pt x="75" y="463"/>
                      <a:pt x="74" y="466"/>
                      <a:pt x="69" y="466"/>
                    </a:cubicBezTo>
                    <a:cubicBezTo>
                      <a:pt x="68" y="466"/>
                      <a:pt x="65" y="466"/>
                      <a:pt x="63" y="465"/>
                    </a:cubicBezTo>
                    <a:cubicBezTo>
                      <a:pt x="63" y="466"/>
                      <a:pt x="63" y="467"/>
                      <a:pt x="63" y="468"/>
                    </a:cubicBezTo>
                    <a:cubicBezTo>
                      <a:pt x="64" y="470"/>
                      <a:pt x="64" y="473"/>
                      <a:pt x="63" y="474"/>
                    </a:cubicBezTo>
                    <a:cubicBezTo>
                      <a:pt x="63" y="475"/>
                      <a:pt x="62" y="476"/>
                      <a:pt x="59" y="479"/>
                    </a:cubicBezTo>
                    <a:cubicBezTo>
                      <a:pt x="57" y="481"/>
                      <a:pt x="55" y="482"/>
                      <a:pt x="55" y="483"/>
                    </a:cubicBezTo>
                    <a:cubicBezTo>
                      <a:pt x="50" y="489"/>
                      <a:pt x="46" y="492"/>
                      <a:pt x="44" y="494"/>
                    </a:cubicBezTo>
                    <a:cubicBezTo>
                      <a:pt x="43" y="495"/>
                      <a:pt x="43" y="495"/>
                      <a:pt x="42" y="495"/>
                    </a:cubicBezTo>
                    <a:cubicBezTo>
                      <a:pt x="48" y="498"/>
                      <a:pt x="49" y="506"/>
                      <a:pt x="50" y="511"/>
                    </a:cubicBezTo>
                    <a:cubicBezTo>
                      <a:pt x="50" y="512"/>
                      <a:pt x="50" y="514"/>
                      <a:pt x="50" y="515"/>
                    </a:cubicBezTo>
                    <a:cubicBezTo>
                      <a:pt x="50" y="515"/>
                      <a:pt x="51" y="515"/>
                      <a:pt x="51" y="515"/>
                    </a:cubicBezTo>
                    <a:cubicBezTo>
                      <a:pt x="54" y="515"/>
                      <a:pt x="60" y="513"/>
                      <a:pt x="62" y="512"/>
                    </a:cubicBezTo>
                    <a:cubicBezTo>
                      <a:pt x="63" y="507"/>
                      <a:pt x="63" y="507"/>
                      <a:pt x="63" y="507"/>
                    </a:cubicBezTo>
                    <a:cubicBezTo>
                      <a:pt x="67" y="512"/>
                      <a:pt x="67" y="512"/>
                      <a:pt x="67" y="512"/>
                    </a:cubicBezTo>
                    <a:cubicBezTo>
                      <a:pt x="69" y="515"/>
                      <a:pt x="66" y="518"/>
                      <a:pt x="65" y="520"/>
                    </a:cubicBezTo>
                    <a:cubicBezTo>
                      <a:pt x="65" y="520"/>
                      <a:pt x="65" y="520"/>
                      <a:pt x="64" y="520"/>
                    </a:cubicBezTo>
                    <a:cubicBezTo>
                      <a:pt x="65" y="521"/>
                      <a:pt x="65" y="521"/>
                      <a:pt x="65" y="521"/>
                    </a:cubicBezTo>
                    <a:cubicBezTo>
                      <a:pt x="69" y="522"/>
                      <a:pt x="70" y="523"/>
                      <a:pt x="71" y="524"/>
                    </a:cubicBezTo>
                    <a:cubicBezTo>
                      <a:pt x="87" y="549"/>
                      <a:pt x="83" y="607"/>
                      <a:pt x="80" y="663"/>
                    </a:cubicBezTo>
                    <a:cubicBezTo>
                      <a:pt x="77" y="702"/>
                      <a:pt x="75" y="742"/>
                      <a:pt x="79" y="7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1" name="Freeform 247">
                <a:extLst>
                  <a:ext uri="{FF2B5EF4-FFF2-40B4-BE49-F238E27FC236}">
                    <a16:creationId xmlns:a16="http://schemas.microsoft.com/office/drawing/2014/main" id="{E181849A-3624-4C6D-AF57-AFC9E0FA395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07" y="2189"/>
                <a:ext cx="435" cy="380"/>
              </a:xfrm>
              <a:custGeom>
                <a:avLst/>
                <a:gdLst>
                  <a:gd name="T0" fmla="*/ 651 w 701"/>
                  <a:gd name="T1" fmla="*/ 579 h 615"/>
                  <a:gd name="T2" fmla="*/ 583 w 701"/>
                  <a:gd name="T3" fmla="*/ 607 h 615"/>
                  <a:gd name="T4" fmla="*/ 611 w 701"/>
                  <a:gd name="T5" fmla="*/ 566 h 615"/>
                  <a:gd name="T6" fmla="*/ 599 w 701"/>
                  <a:gd name="T7" fmla="*/ 542 h 615"/>
                  <a:gd name="T8" fmla="*/ 454 w 701"/>
                  <a:gd name="T9" fmla="*/ 550 h 615"/>
                  <a:gd name="T10" fmla="*/ 125 w 701"/>
                  <a:gd name="T11" fmla="*/ 562 h 615"/>
                  <a:gd name="T12" fmla="*/ 117 w 701"/>
                  <a:gd name="T13" fmla="*/ 213 h 615"/>
                  <a:gd name="T14" fmla="*/ 93 w 701"/>
                  <a:gd name="T15" fmla="*/ 197 h 615"/>
                  <a:gd name="T16" fmla="*/ 68 w 701"/>
                  <a:gd name="T17" fmla="*/ 152 h 615"/>
                  <a:gd name="T18" fmla="*/ 89 w 701"/>
                  <a:gd name="T19" fmla="*/ 132 h 615"/>
                  <a:gd name="T20" fmla="*/ 56 w 701"/>
                  <a:gd name="T21" fmla="*/ 108 h 615"/>
                  <a:gd name="T22" fmla="*/ 40 w 701"/>
                  <a:gd name="T23" fmla="*/ 96 h 615"/>
                  <a:gd name="T24" fmla="*/ 28 w 701"/>
                  <a:gd name="T25" fmla="*/ 68 h 615"/>
                  <a:gd name="T26" fmla="*/ 0 w 701"/>
                  <a:gd name="T27" fmla="*/ 20 h 615"/>
                  <a:gd name="T28" fmla="*/ 249 w 701"/>
                  <a:gd name="T29" fmla="*/ 16 h 615"/>
                  <a:gd name="T30" fmla="*/ 322 w 701"/>
                  <a:gd name="T31" fmla="*/ 12 h 615"/>
                  <a:gd name="T32" fmla="*/ 390 w 701"/>
                  <a:gd name="T33" fmla="*/ 4 h 615"/>
                  <a:gd name="T34" fmla="*/ 426 w 701"/>
                  <a:gd name="T35" fmla="*/ 32 h 615"/>
                  <a:gd name="T36" fmla="*/ 438 w 701"/>
                  <a:gd name="T37" fmla="*/ 116 h 615"/>
                  <a:gd name="T38" fmla="*/ 458 w 701"/>
                  <a:gd name="T39" fmla="*/ 136 h 615"/>
                  <a:gd name="T40" fmla="*/ 470 w 701"/>
                  <a:gd name="T41" fmla="*/ 144 h 615"/>
                  <a:gd name="T42" fmla="*/ 474 w 701"/>
                  <a:gd name="T43" fmla="*/ 156 h 615"/>
                  <a:gd name="T44" fmla="*/ 495 w 701"/>
                  <a:gd name="T45" fmla="*/ 164 h 615"/>
                  <a:gd name="T46" fmla="*/ 507 w 701"/>
                  <a:gd name="T47" fmla="*/ 177 h 615"/>
                  <a:gd name="T48" fmla="*/ 523 w 701"/>
                  <a:gd name="T49" fmla="*/ 229 h 615"/>
                  <a:gd name="T50" fmla="*/ 547 w 701"/>
                  <a:gd name="T51" fmla="*/ 217 h 615"/>
                  <a:gd name="T52" fmla="*/ 575 w 701"/>
                  <a:gd name="T53" fmla="*/ 229 h 615"/>
                  <a:gd name="T54" fmla="*/ 563 w 701"/>
                  <a:gd name="T55" fmla="*/ 321 h 615"/>
                  <a:gd name="T56" fmla="*/ 583 w 701"/>
                  <a:gd name="T57" fmla="*/ 341 h 615"/>
                  <a:gd name="T58" fmla="*/ 603 w 701"/>
                  <a:gd name="T59" fmla="*/ 357 h 615"/>
                  <a:gd name="T60" fmla="*/ 635 w 701"/>
                  <a:gd name="T61" fmla="*/ 374 h 615"/>
                  <a:gd name="T62" fmla="*/ 647 w 701"/>
                  <a:gd name="T63" fmla="*/ 382 h 615"/>
                  <a:gd name="T64" fmla="*/ 651 w 701"/>
                  <a:gd name="T65" fmla="*/ 402 h 615"/>
                  <a:gd name="T66" fmla="*/ 659 w 701"/>
                  <a:gd name="T67" fmla="*/ 426 h 615"/>
                  <a:gd name="T68" fmla="*/ 651 w 701"/>
                  <a:gd name="T69" fmla="*/ 430 h 615"/>
                  <a:gd name="T70" fmla="*/ 671 w 701"/>
                  <a:gd name="T71" fmla="*/ 466 h 615"/>
                  <a:gd name="T72" fmla="*/ 700 w 701"/>
                  <a:gd name="T73" fmla="*/ 474 h 615"/>
                  <a:gd name="T74" fmla="*/ 700 w 701"/>
                  <a:gd name="T75" fmla="*/ 490 h 615"/>
                  <a:gd name="T76" fmla="*/ 692 w 701"/>
                  <a:gd name="T77" fmla="*/ 506 h 615"/>
                  <a:gd name="T78" fmla="*/ 692 w 701"/>
                  <a:gd name="T79" fmla="*/ 522 h 615"/>
                  <a:gd name="T80" fmla="*/ 679 w 701"/>
                  <a:gd name="T81" fmla="*/ 522 h 615"/>
                  <a:gd name="T82" fmla="*/ 663 w 701"/>
                  <a:gd name="T83" fmla="*/ 522 h 615"/>
                  <a:gd name="T84" fmla="*/ 659 w 701"/>
                  <a:gd name="T85" fmla="*/ 554 h 615"/>
                  <a:gd name="T86" fmla="*/ 651 w 701"/>
                  <a:gd name="T87" fmla="*/ 566 h 615"/>
                  <a:gd name="T88" fmla="*/ 651 w 701"/>
                  <a:gd name="T89" fmla="*/ 579 h 6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</a:cxnLst>
                <a:rect l="0" t="0" r="r" b="b"/>
                <a:pathLst>
                  <a:path w="701" h="615">
                    <a:moveTo>
                      <a:pt x="651" y="579"/>
                    </a:moveTo>
                    <a:cubicBezTo>
                      <a:pt x="658" y="615"/>
                      <a:pt x="600" y="607"/>
                      <a:pt x="583" y="607"/>
                    </a:cubicBezTo>
                    <a:cubicBezTo>
                      <a:pt x="584" y="585"/>
                      <a:pt x="607" y="585"/>
                      <a:pt x="611" y="566"/>
                    </a:cubicBezTo>
                    <a:cubicBezTo>
                      <a:pt x="606" y="560"/>
                      <a:pt x="604" y="546"/>
                      <a:pt x="599" y="542"/>
                    </a:cubicBezTo>
                    <a:cubicBezTo>
                      <a:pt x="588" y="535"/>
                      <a:pt x="491" y="549"/>
                      <a:pt x="454" y="550"/>
                    </a:cubicBezTo>
                    <a:cubicBezTo>
                      <a:pt x="350" y="556"/>
                      <a:pt x="213" y="560"/>
                      <a:pt x="125" y="562"/>
                    </a:cubicBezTo>
                    <a:cubicBezTo>
                      <a:pt x="123" y="445"/>
                      <a:pt x="122" y="327"/>
                      <a:pt x="117" y="213"/>
                    </a:cubicBezTo>
                    <a:cubicBezTo>
                      <a:pt x="111" y="205"/>
                      <a:pt x="99" y="203"/>
                      <a:pt x="93" y="197"/>
                    </a:cubicBezTo>
                    <a:cubicBezTo>
                      <a:pt x="94" y="173"/>
                      <a:pt x="69" y="174"/>
                      <a:pt x="68" y="152"/>
                    </a:cubicBezTo>
                    <a:cubicBezTo>
                      <a:pt x="75" y="145"/>
                      <a:pt x="79" y="136"/>
                      <a:pt x="89" y="132"/>
                    </a:cubicBezTo>
                    <a:cubicBezTo>
                      <a:pt x="92" y="103"/>
                      <a:pt x="70" y="111"/>
                      <a:pt x="56" y="108"/>
                    </a:cubicBezTo>
                    <a:cubicBezTo>
                      <a:pt x="57" y="98"/>
                      <a:pt x="45" y="102"/>
                      <a:pt x="40" y="96"/>
                    </a:cubicBezTo>
                    <a:cubicBezTo>
                      <a:pt x="35" y="89"/>
                      <a:pt x="33" y="76"/>
                      <a:pt x="28" y="68"/>
                    </a:cubicBezTo>
                    <a:cubicBezTo>
                      <a:pt x="19" y="52"/>
                      <a:pt x="0" y="39"/>
                      <a:pt x="0" y="20"/>
                    </a:cubicBezTo>
                    <a:cubicBezTo>
                      <a:pt x="76" y="20"/>
                      <a:pt x="167" y="21"/>
                      <a:pt x="249" y="16"/>
                    </a:cubicBezTo>
                    <a:cubicBezTo>
                      <a:pt x="266" y="15"/>
                      <a:pt x="295" y="13"/>
                      <a:pt x="322" y="12"/>
                    </a:cubicBezTo>
                    <a:cubicBezTo>
                      <a:pt x="347" y="10"/>
                      <a:pt x="373" y="0"/>
                      <a:pt x="390" y="4"/>
                    </a:cubicBezTo>
                    <a:cubicBezTo>
                      <a:pt x="406" y="8"/>
                      <a:pt x="414" y="26"/>
                      <a:pt x="426" y="32"/>
                    </a:cubicBezTo>
                    <a:cubicBezTo>
                      <a:pt x="418" y="60"/>
                      <a:pt x="425" y="94"/>
                      <a:pt x="438" y="116"/>
                    </a:cubicBezTo>
                    <a:cubicBezTo>
                      <a:pt x="443" y="124"/>
                      <a:pt x="451" y="129"/>
                      <a:pt x="458" y="136"/>
                    </a:cubicBezTo>
                    <a:cubicBezTo>
                      <a:pt x="461" y="139"/>
                      <a:pt x="468" y="141"/>
                      <a:pt x="470" y="144"/>
                    </a:cubicBezTo>
                    <a:cubicBezTo>
                      <a:pt x="473" y="148"/>
                      <a:pt x="471" y="154"/>
                      <a:pt x="474" y="156"/>
                    </a:cubicBezTo>
                    <a:cubicBezTo>
                      <a:pt x="478" y="160"/>
                      <a:pt x="491" y="162"/>
                      <a:pt x="495" y="164"/>
                    </a:cubicBezTo>
                    <a:cubicBezTo>
                      <a:pt x="501" y="169"/>
                      <a:pt x="499" y="176"/>
                      <a:pt x="507" y="177"/>
                    </a:cubicBezTo>
                    <a:cubicBezTo>
                      <a:pt x="512" y="194"/>
                      <a:pt x="511" y="217"/>
                      <a:pt x="523" y="229"/>
                    </a:cubicBezTo>
                    <a:cubicBezTo>
                      <a:pt x="537" y="231"/>
                      <a:pt x="535" y="217"/>
                      <a:pt x="547" y="217"/>
                    </a:cubicBezTo>
                    <a:cubicBezTo>
                      <a:pt x="555" y="221"/>
                      <a:pt x="565" y="225"/>
                      <a:pt x="575" y="229"/>
                    </a:cubicBezTo>
                    <a:cubicBezTo>
                      <a:pt x="573" y="264"/>
                      <a:pt x="541" y="294"/>
                      <a:pt x="563" y="321"/>
                    </a:cubicBezTo>
                    <a:cubicBezTo>
                      <a:pt x="569" y="329"/>
                      <a:pt x="575" y="335"/>
                      <a:pt x="583" y="341"/>
                    </a:cubicBezTo>
                    <a:cubicBezTo>
                      <a:pt x="588" y="345"/>
                      <a:pt x="603" y="345"/>
                      <a:pt x="603" y="357"/>
                    </a:cubicBezTo>
                    <a:cubicBezTo>
                      <a:pt x="617" y="353"/>
                      <a:pt x="627" y="366"/>
                      <a:pt x="635" y="374"/>
                    </a:cubicBezTo>
                    <a:cubicBezTo>
                      <a:pt x="638" y="376"/>
                      <a:pt x="645" y="379"/>
                      <a:pt x="647" y="382"/>
                    </a:cubicBezTo>
                    <a:cubicBezTo>
                      <a:pt x="650" y="385"/>
                      <a:pt x="648" y="394"/>
                      <a:pt x="651" y="402"/>
                    </a:cubicBezTo>
                    <a:cubicBezTo>
                      <a:pt x="653" y="406"/>
                      <a:pt x="665" y="413"/>
                      <a:pt x="659" y="426"/>
                    </a:cubicBezTo>
                    <a:cubicBezTo>
                      <a:pt x="659" y="426"/>
                      <a:pt x="652" y="431"/>
                      <a:pt x="651" y="430"/>
                    </a:cubicBezTo>
                    <a:cubicBezTo>
                      <a:pt x="655" y="445"/>
                      <a:pt x="670" y="452"/>
                      <a:pt x="671" y="466"/>
                    </a:cubicBezTo>
                    <a:cubicBezTo>
                      <a:pt x="682" y="473"/>
                      <a:pt x="691" y="462"/>
                      <a:pt x="700" y="474"/>
                    </a:cubicBezTo>
                    <a:cubicBezTo>
                      <a:pt x="695" y="478"/>
                      <a:pt x="701" y="484"/>
                      <a:pt x="700" y="490"/>
                    </a:cubicBezTo>
                    <a:cubicBezTo>
                      <a:pt x="699" y="496"/>
                      <a:pt x="694" y="498"/>
                      <a:pt x="692" y="506"/>
                    </a:cubicBezTo>
                    <a:cubicBezTo>
                      <a:pt x="690" y="510"/>
                      <a:pt x="699" y="513"/>
                      <a:pt x="692" y="522"/>
                    </a:cubicBezTo>
                    <a:cubicBezTo>
                      <a:pt x="693" y="521"/>
                      <a:pt x="682" y="521"/>
                      <a:pt x="679" y="522"/>
                    </a:cubicBezTo>
                    <a:cubicBezTo>
                      <a:pt x="671" y="527"/>
                      <a:pt x="667" y="543"/>
                      <a:pt x="663" y="522"/>
                    </a:cubicBezTo>
                    <a:cubicBezTo>
                      <a:pt x="653" y="532"/>
                      <a:pt x="658" y="540"/>
                      <a:pt x="659" y="554"/>
                    </a:cubicBezTo>
                    <a:cubicBezTo>
                      <a:pt x="645" y="556"/>
                      <a:pt x="654" y="561"/>
                      <a:pt x="651" y="566"/>
                    </a:cubicBezTo>
                    <a:cubicBezTo>
                      <a:pt x="649" y="570"/>
                      <a:pt x="644" y="577"/>
                      <a:pt x="651" y="57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2" name="Freeform 248">
                <a:extLst>
                  <a:ext uri="{FF2B5EF4-FFF2-40B4-BE49-F238E27FC236}">
                    <a16:creationId xmlns:a16="http://schemas.microsoft.com/office/drawing/2014/main" id="{522B8ED5-3C21-43AE-A1A2-15EE530078F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06" y="2188"/>
                <a:ext cx="437" cy="378"/>
              </a:xfrm>
              <a:custGeom>
                <a:avLst/>
                <a:gdLst>
                  <a:gd name="T0" fmla="*/ 583 w 706"/>
                  <a:gd name="T1" fmla="*/ 610 h 611"/>
                  <a:gd name="T2" fmla="*/ 606 w 706"/>
                  <a:gd name="T3" fmla="*/ 556 h 611"/>
                  <a:gd name="T4" fmla="*/ 457 w 706"/>
                  <a:gd name="T5" fmla="*/ 554 h 611"/>
                  <a:gd name="T6" fmla="*/ 125 w 706"/>
                  <a:gd name="T7" fmla="*/ 536 h 611"/>
                  <a:gd name="T8" fmla="*/ 93 w 706"/>
                  <a:gd name="T9" fmla="*/ 199 h 611"/>
                  <a:gd name="T10" fmla="*/ 69 w 706"/>
                  <a:gd name="T11" fmla="*/ 152 h 611"/>
                  <a:gd name="T12" fmla="*/ 87 w 706"/>
                  <a:gd name="T13" fmla="*/ 117 h 611"/>
                  <a:gd name="T14" fmla="*/ 57 w 706"/>
                  <a:gd name="T15" fmla="*/ 109 h 611"/>
                  <a:gd name="T16" fmla="*/ 29 w 706"/>
                  <a:gd name="T17" fmla="*/ 70 h 611"/>
                  <a:gd name="T18" fmla="*/ 33 w 706"/>
                  <a:gd name="T19" fmla="*/ 18 h 611"/>
                  <a:gd name="T20" fmla="*/ 325 w 706"/>
                  <a:gd name="T21" fmla="*/ 10 h 611"/>
                  <a:gd name="T22" fmla="*/ 430 w 706"/>
                  <a:gd name="T23" fmla="*/ 30 h 611"/>
                  <a:gd name="T24" fmla="*/ 456 w 706"/>
                  <a:gd name="T25" fmla="*/ 129 h 611"/>
                  <a:gd name="T26" fmla="*/ 478 w 706"/>
                  <a:gd name="T27" fmla="*/ 151 h 611"/>
                  <a:gd name="T28" fmla="*/ 505 w 706"/>
                  <a:gd name="T29" fmla="*/ 171 h 611"/>
                  <a:gd name="T30" fmla="*/ 517 w 706"/>
                  <a:gd name="T31" fmla="*/ 196 h 611"/>
                  <a:gd name="T32" fmla="*/ 550 w 706"/>
                  <a:gd name="T33" fmla="*/ 215 h 611"/>
                  <a:gd name="T34" fmla="*/ 581 w 706"/>
                  <a:gd name="T35" fmla="*/ 230 h 611"/>
                  <a:gd name="T36" fmla="*/ 593 w 706"/>
                  <a:gd name="T37" fmla="*/ 342 h 611"/>
                  <a:gd name="T38" fmla="*/ 640 w 706"/>
                  <a:gd name="T39" fmla="*/ 372 h 611"/>
                  <a:gd name="T40" fmla="*/ 657 w 706"/>
                  <a:gd name="T41" fmla="*/ 402 h 611"/>
                  <a:gd name="T42" fmla="*/ 667 w 706"/>
                  <a:gd name="T43" fmla="*/ 447 h 611"/>
                  <a:gd name="T44" fmla="*/ 705 w 706"/>
                  <a:gd name="T45" fmla="*/ 473 h 611"/>
                  <a:gd name="T46" fmla="*/ 705 w 706"/>
                  <a:gd name="T47" fmla="*/ 492 h 611"/>
                  <a:gd name="T48" fmla="*/ 697 w 706"/>
                  <a:gd name="T49" fmla="*/ 525 h 611"/>
                  <a:gd name="T50" fmla="*/ 691 w 706"/>
                  <a:gd name="T51" fmla="*/ 525 h 611"/>
                  <a:gd name="T52" fmla="*/ 665 w 706"/>
                  <a:gd name="T53" fmla="*/ 529 h 611"/>
                  <a:gd name="T54" fmla="*/ 663 w 706"/>
                  <a:gd name="T55" fmla="*/ 558 h 611"/>
                  <a:gd name="T56" fmla="*/ 656 w 706"/>
                  <a:gd name="T57" fmla="*/ 570 h 611"/>
                  <a:gd name="T58" fmla="*/ 657 w 706"/>
                  <a:gd name="T59" fmla="*/ 579 h 611"/>
                  <a:gd name="T60" fmla="*/ 595 w 706"/>
                  <a:gd name="T61" fmla="*/ 605 h 611"/>
                  <a:gd name="T62" fmla="*/ 649 w 706"/>
                  <a:gd name="T63" fmla="*/ 579 h 611"/>
                  <a:gd name="T64" fmla="*/ 652 w 706"/>
                  <a:gd name="T65" fmla="*/ 557 h 611"/>
                  <a:gd name="T66" fmla="*/ 668 w 706"/>
                  <a:gd name="T67" fmla="*/ 518 h 611"/>
                  <a:gd name="T68" fmla="*/ 681 w 706"/>
                  <a:gd name="T69" fmla="*/ 521 h 611"/>
                  <a:gd name="T70" fmla="*/ 692 w 706"/>
                  <a:gd name="T71" fmla="*/ 506 h 611"/>
                  <a:gd name="T72" fmla="*/ 699 w 706"/>
                  <a:gd name="T73" fmla="*/ 475 h 611"/>
                  <a:gd name="T74" fmla="*/ 672 w 706"/>
                  <a:gd name="T75" fmla="*/ 468 h 611"/>
                  <a:gd name="T76" fmla="*/ 652 w 706"/>
                  <a:gd name="T77" fmla="*/ 431 h 611"/>
                  <a:gd name="T78" fmla="*/ 655 w 706"/>
                  <a:gd name="T79" fmla="*/ 409 h 611"/>
                  <a:gd name="T80" fmla="*/ 642 w 706"/>
                  <a:gd name="T81" fmla="*/ 380 h 611"/>
                  <a:gd name="T82" fmla="*/ 607 w 706"/>
                  <a:gd name="T83" fmla="*/ 361 h 611"/>
                  <a:gd name="T84" fmla="*/ 584 w 706"/>
                  <a:gd name="T85" fmla="*/ 345 h 611"/>
                  <a:gd name="T86" fmla="*/ 574 w 706"/>
                  <a:gd name="T87" fmla="*/ 231 h 611"/>
                  <a:gd name="T88" fmla="*/ 524 w 706"/>
                  <a:gd name="T89" fmla="*/ 232 h 611"/>
                  <a:gd name="T90" fmla="*/ 500 w 706"/>
                  <a:gd name="T91" fmla="*/ 173 h 611"/>
                  <a:gd name="T92" fmla="*/ 472 w 706"/>
                  <a:gd name="T93" fmla="*/ 152 h 611"/>
                  <a:gd name="T94" fmla="*/ 452 w 706"/>
                  <a:gd name="T95" fmla="*/ 133 h 611"/>
                  <a:gd name="T96" fmla="*/ 392 w 706"/>
                  <a:gd name="T97" fmla="*/ 7 h 611"/>
                  <a:gd name="T98" fmla="*/ 253 w 706"/>
                  <a:gd name="T99" fmla="*/ 20 h 611"/>
                  <a:gd name="T100" fmla="*/ 22 w 706"/>
                  <a:gd name="T101" fmla="*/ 52 h 611"/>
                  <a:gd name="T102" fmla="*/ 52 w 706"/>
                  <a:gd name="T103" fmla="*/ 98 h 611"/>
                  <a:gd name="T104" fmla="*/ 94 w 706"/>
                  <a:gd name="T105" fmla="*/ 134 h 611"/>
                  <a:gd name="T106" fmla="*/ 74 w 706"/>
                  <a:gd name="T107" fmla="*/ 154 h 611"/>
                  <a:gd name="T108" fmla="*/ 122 w 706"/>
                  <a:gd name="T109" fmla="*/ 212 h 611"/>
                  <a:gd name="T110" fmla="*/ 130 w 706"/>
                  <a:gd name="T111" fmla="*/ 561 h 611"/>
                  <a:gd name="T112" fmla="*/ 585 w 706"/>
                  <a:gd name="T113" fmla="*/ 538 h 611"/>
                  <a:gd name="T114" fmla="*/ 617 w 706"/>
                  <a:gd name="T115" fmla="*/ 567 h 6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706" h="611">
                    <a:moveTo>
                      <a:pt x="611" y="611"/>
                    </a:moveTo>
                    <a:cubicBezTo>
                      <a:pt x="605" y="611"/>
                      <a:pt x="599" y="611"/>
                      <a:pt x="594" y="611"/>
                    </a:cubicBezTo>
                    <a:cubicBezTo>
                      <a:pt x="591" y="611"/>
                      <a:pt x="588" y="610"/>
                      <a:pt x="586" y="610"/>
                    </a:cubicBezTo>
                    <a:cubicBezTo>
                      <a:pt x="583" y="610"/>
                      <a:pt x="583" y="610"/>
                      <a:pt x="583" y="610"/>
                    </a:cubicBezTo>
                    <a:cubicBezTo>
                      <a:pt x="583" y="608"/>
                      <a:pt x="583" y="608"/>
                      <a:pt x="583" y="608"/>
                    </a:cubicBezTo>
                    <a:cubicBezTo>
                      <a:pt x="584" y="595"/>
                      <a:pt x="592" y="589"/>
                      <a:pt x="599" y="583"/>
                    </a:cubicBezTo>
                    <a:cubicBezTo>
                      <a:pt x="604" y="579"/>
                      <a:pt x="609" y="575"/>
                      <a:pt x="611" y="568"/>
                    </a:cubicBezTo>
                    <a:cubicBezTo>
                      <a:pt x="609" y="565"/>
                      <a:pt x="607" y="560"/>
                      <a:pt x="606" y="556"/>
                    </a:cubicBezTo>
                    <a:cubicBezTo>
                      <a:pt x="604" y="552"/>
                      <a:pt x="603" y="547"/>
                      <a:pt x="601" y="546"/>
                    </a:cubicBezTo>
                    <a:cubicBezTo>
                      <a:pt x="600" y="545"/>
                      <a:pt x="597" y="544"/>
                      <a:pt x="585" y="544"/>
                    </a:cubicBezTo>
                    <a:cubicBezTo>
                      <a:pt x="566" y="544"/>
                      <a:pt x="534" y="547"/>
                      <a:pt x="506" y="550"/>
                    </a:cubicBezTo>
                    <a:cubicBezTo>
                      <a:pt x="487" y="552"/>
                      <a:pt x="469" y="554"/>
                      <a:pt x="457" y="554"/>
                    </a:cubicBezTo>
                    <a:cubicBezTo>
                      <a:pt x="373" y="558"/>
                      <a:pt x="267" y="562"/>
                      <a:pt x="181" y="565"/>
                    </a:cubicBezTo>
                    <a:cubicBezTo>
                      <a:pt x="162" y="565"/>
                      <a:pt x="144" y="566"/>
                      <a:pt x="128" y="566"/>
                    </a:cubicBezTo>
                    <a:cubicBezTo>
                      <a:pt x="125" y="566"/>
                      <a:pt x="125" y="566"/>
                      <a:pt x="125" y="566"/>
                    </a:cubicBezTo>
                    <a:cubicBezTo>
                      <a:pt x="125" y="536"/>
                      <a:pt x="125" y="536"/>
                      <a:pt x="125" y="536"/>
                    </a:cubicBezTo>
                    <a:cubicBezTo>
                      <a:pt x="123" y="430"/>
                      <a:pt x="122" y="319"/>
                      <a:pt x="117" y="215"/>
                    </a:cubicBezTo>
                    <a:cubicBezTo>
                      <a:pt x="114" y="212"/>
                      <a:pt x="110" y="210"/>
                      <a:pt x="106" y="207"/>
                    </a:cubicBezTo>
                    <a:cubicBezTo>
                      <a:pt x="101" y="205"/>
                      <a:pt x="97" y="203"/>
                      <a:pt x="94" y="200"/>
                    </a:cubicBezTo>
                    <a:cubicBezTo>
                      <a:pt x="93" y="199"/>
                      <a:pt x="93" y="199"/>
                      <a:pt x="93" y="199"/>
                    </a:cubicBezTo>
                    <a:cubicBezTo>
                      <a:pt x="93" y="197"/>
                      <a:pt x="93" y="197"/>
                      <a:pt x="93" y="197"/>
                    </a:cubicBezTo>
                    <a:cubicBezTo>
                      <a:pt x="93" y="186"/>
                      <a:pt x="88" y="182"/>
                      <a:pt x="82" y="176"/>
                    </a:cubicBezTo>
                    <a:cubicBezTo>
                      <a:pt x="76" y="171"/>
                      <a:pt x="69" y="165"/>
                      <a:pt x="69" y="154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71" y="150"/>
                      <a:pt x="72" y="148"/>
                      <a:pt x="74" y="146"/>
                    </a:cubicBezTo>
                    <a:cubicBezTo>
                      <a:pt x="78" y="140"/>
                      <a:pt x="82" y="134"/>
                      <a:pt x="89" y="131"/>
                    </a:cubicBezTo>
                    <a:cubicBezTo>
                      <a:pt x="90" y="125"/>
                      <a:pt x="89" y="120"/>
                      <a:pt x="87" y="117"/>
                    </a:cubicBezTo>
                    <a:cubicBezTo>
                      <a:pt x="83" y="113"/>
                      <a:pt x="77" y="113"/>
                      <a:pt x="70" y="113"/>
                    </a:cubicBezTo>
                    <a:cubicBezTo>
                      <a:pt x="66" y="113"/>
                      <a:pt x="62" y="113"/>
                      <a:pt x="59" y="112"/>
                    </a:cubicBezTo>
                    <a:cubicBezTo>
                      <a:pt x="56" y="111"/>
                      <a:pt x="56" y="111"/>
                      <a:pt x="56" y="111"/>
                    </a:cubicBezTo>
                    <a:cubicBezTo>
                      <a:pt x="57" y="109"/>
                      <a:pt x="57" y="109"/>
                      <a:pt x="57" y="109"/>
                    </a:cubicBezTo>
                    <a:cubicBezTo>
                      <a:pt x="57" y="106"/>
                      <a:pt x="56" y="105"/>
                      <a:pt x="51" y="104"/>
                    </a:cubicBezTo>
                    <a:cubicBezTo>
                      <a:pt x="47" y="103"/>
                      <a:pt x="44" y="102"/>
                      <a:pt x="41" y="99"/>
                    </a:cubicBezTo>
                    <a:cubicBezTo>
                      <a:pt x="38" y="95"/>
                      <a:pt x="36" y="89"/>
                      <a:pt x="34" y="83"/>
                    </a:cubicBezTo>
                    <a:cubicBezTo>
                      <a:pt x="32" y="78"/>
                      <a:pt x="31" y="74"/>
                      <a:pt x="29" y="70"/>
                    </a:cubicBezTo>
                    <a:cubicBezTo>
                      <a:pt x="26" y="65"/>
                      <a:pt x="22" y="61"/>
                      <a:pt x="18" y="56"/>
                    </a:cubicBezTo>
                    <a:cubicBezTo>
                      <a:pt x="9" y="46"/>
                      <a:pt x="0" y="35"/>
                      <a:pt x="0" y="21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33" y="18"/>
                      <a:pt x="33" y="18"/>
                      <a:pt x="33" y="18"/>
                    </a:cubicBezTo>
                    <a:cubicBezTo>
                      <a:pt x="48" y="18"/>
                      <a:pt x="63" y="18"/>
                      <a:pt x="78" y="18"/>
                    </a:cubicBezTo>
                    <a:cubicBezTo>
                      <a:pt x="131" y="18"/>
                      <a:pt x="194" y="18"/>
                      <a:pt x="252" y="14"/>
                    </a:cubicBezTo>
                    <a:cubicBezTo>
                      <a:pt x="259" y="14"/>
                      <a:pt x="268" y="13"/>
                      <a:pt x="279" y="13"/>
                    </a:cubicBezTo>
                    <a:cubicBezTo>
                      <a:pt x="293" y="12"/>
                      <a:pt x="309" y="11"/>
                      <a:pt x="325" y="10"/>
                    </a:cubicBezTo>
                    <a:cubicBezTo>
                      <a:pt x="335" y="9"/>
                      <a:pt x="345" y="7"/>
                      <a:pt x="355" y="5"/>
                    </a:cubicBezTo>
                    <a:cubicBezTo>
                      <a:pt x="370" y="2"/>
                      <a:pt x="384" y="0"/>
                      <a:pt x="394" y="2"/>
                    </a:cubicBezTo>
                    <a:cubicBezTo>
                      <a:pt x="404" y="4"/>
                      <a:pt x="411" y="12"/>
                      <a:pt x="417" y="19"/>
                    </a:cubicBezTo>
                    <a:cubicBezTo>
                      <a:pt x="421" y="23"/>
                      <a:pt x="425" y="28"/>
                      <a:pt x="430" y="30"/>
                    </a:cubicBezTo>
                    <a:cubicBezTo>
                      <a:pt x="433" y="31"/>
                      <a:pt x="433" y="31"/>
                      <a:pt x="433" y="31"/>
                    </a:cubicBezTo>
                    <a:cubicBezTo>
                      <a:pt x="432" y="34"/>
                      <a:pt x="432" y="34"/>
                      <a:pt x="432" y="34"/>
                    </a:cubicBezTo>
                    <a:cubicBezTo>
                      <a:pt x="423" y="63"/>
                      <a:pt x="431" y="96"/>
                      <a:pt x="444" y="116"/>
                    </a:cubicBezTo>
                    <a:cubicBezTo>
                      <a:pt x="447" y="121"/>
                      <a:pt x="451" y="125"/>
                      <a:pt x="456" y="129"/>
                    </a:cubicBezTo>
                    <a:cubicBezTo>
                      <a:pt x="458" y="131"/>
                      <a:pt x="461" y="133"/>
                      <a:pt x="463" y="135"/>
                    </a:cubicBezTo>
                    <a:cubicBezTo>
                      <a:pt x="464" y="136"/>
                      <a:pt x="466" y="137"/>
                      <a:pt x="468" y="139"/>
                    </a:cubicBezTo>
                    <a:cubicBezTo>
                      <a:pt x="471" y="140"/>
                      <a:pt x="474" y="142"/>
                      <a:pt x="476" y="144"/>
                    </a:cubicBezTo>
                    <a:cubicBezTo>
                      <a:pt x="477" y="146"/>
                      <a:pt x="478" y="149"/>
                      <a:pt x="478" y="151"/>
                    </a:cubicBezTo>
                    <a:cubicBezTo>
                      <a:pt x="478" y="153"/>
                      <a:pt x="478" y="155"/>
                      <a:pt x="479" y="155"/>
                    </a:cubicBezTo>
                    <a:cubicBezTo>
                      <a:pt x="481" y="157"/>
                      <a:pt x="485" y="158"/>
                      <a:pt x="489" y="159"/>
                    </a:cubicBezTo>
                    <a:cubicBezTo>
                      <a:pt x="493" y="160"/>
                      <a:pt x="497" y="162"/>
                      <a:pt x="499" y="163"/>
                    </a:cubicBezTo>
                    <a:cubicBezTo>
                      <a:pt x="502" y="166"/>
                      <a:pt x="504" y="168"/>
                      <a:pt x="505" y="171"/>
                    </a:cubicBezTo>
                    <a:cubicBezTo>
                      <a:pt x="506" y="173"/>
                      <a:pt x="507" y="175"/>
                      <a:pt x="510" y="175"/>
                    </a:cubicBezTo>
                    <a:cubicBezTo>
                      <a:pt x="512" y="175"/>
                      <a:pt x="512" y="175"/>
                      <a:pt x="512" y="175"/>
                    </a:cubicBezTo>
                    <a:cubicBezTo>
                      <a:pt x="512" y="177"/>
                      <a:pt x="512" y="177"/>
                      <a:pt x="512" y="177"/>
                    </a:cubicBezTo>
                    <a:cubicBezTo>
                      <a:pt x="514" y="183"/>
                      <a:pt x="515" y="190"/>
                      <a:pt x="517" y="196"/>
                    </a:cubicBezTo>
                    <a:cubicBezTo>
                      <a:pt x="519" y="208"/>
                      <a:pt x="521" y="220"/>
                      <a:pt x="527" y="227"/>
                    </a:cubicBezTo>
                    <a:cubicBezTo>
                      <a:pt x="532" y="228"/>
                      <a:pt x="534" y="226"/>
                      <a:pt x="537" y="222"/>
                    </a:cubicBezTo>
                    <a:cubicBezTo>
                      <a:pt x="540" y="219"/>
                      <a:pt x="543" y="215"/>
                      <a:pt x="550" y="215"/>
                    </a:cubicBezTo>
                    <a:cubicBezTo>
                      <a:pt x="550" y="215"/>
                      <a:pt x="550" y="215"/>
                      <a:pt x="550" y="215"/>
                    </a:cubicBezTo>
                    <a:cubicBezTo>
                      <a:pt x="551" y="215"/>
                      <a:pt x="551" y="215"/>
                      <a:pt x="551" y="215"/>
                    </a:cubicBezTo>
                    <a:cubicBezTo>
                      <a:pt x="559" y="220"/>
                      <a:pt x="568" y="223"/>
                      <a:pt x="576" y="226"/>
                    </a:cubicBezTo>
                    <a:cubicBezTo>
                      <a:pt x="581" y="228"/>
                      <a:pt x="581" y="228"/>
                      <a:pt x="581" y="228"/>
                    </a:cubicBezTo>
                    <a:cubicBezTo>
                      <a:pt x="581" y="230"/>
                      <a:pt x="581" y="230"/>
                      <a:pt x="581" y="230"/>
                    </a:cubicBezTo>
                    <a:cubicBezTo>
                      <a:pt x="580" y="244"/>
                      <a:pt x="575" y="256"/>
                      <a:pt x="570" y="268"/>
                    </a:cubicBezTo>
                    <a:cubicBezTo>
                      <a:pt x="562" y="288"/>
                      <a:pt x="556" y="305"/>
                      <a:pt x="568" y="321"/>
                    </a:cubicBezTo>
                    <a:cubicBezTo>
                      <a:pt x="574" y="328"/>
                      <a:pt x="579" y="334"/>
                      <a:pt x="588" y="340"/>
                    </a:cubicBezTo>
                    <a:cubicBezTo>
                      <a:pt x="589" y="341"/>
                      <a:pt x="591" y="342"/>
                      <a:pt x="593" y="342"/>
                    </a:cubicBezTo>
                    <a:cubicBezTo>
                      <a:pt x="599" y="344"/>
                      <a:pt x="607" y="347"/>
                      <a:pt x="609" y="355"/>
                    </a:cubicBezTo>
                    <a:cubicBezTo>
                      <a:pt x="610" y="355"/>
                      <a:pt x="611" y="355"/>
                      <a:pt x="612" y="355"/>
                    </a:cubicBezTo>
                    <a:cubicBezTo>
                      <a:pt x="622" y="355"/>
                      <a:pt x="630" y="362"/>
                      <a:pt x="636" y="368"/>
                    </a:cubicBezTo>
                    <a:cubicBezTo>
                      <a:pt x="637" y="370"/>
                      <a:pt x="639" y="371"/>
                      <a:pt x="640" y="372"/>
                    </a:cubicBezTo>
                    <a:cubicBezTo>
                      <a:pt x="641" y="373"/>
                      <a:pt x="643" y="374"/>
                      <a:pt x="645" y="375"/>
                    </a:cubicBezTo>
                    <a:cubicBezTo>
                      <a:pt x="648" y="377"/>
                      <a:pt x="651" y="379"/>
                      <a:pt x="653" y="381"/>
                    </a:cubicBezTo>
                    <a:cubicBezTo>
                      <a:pt x="654" y="383"/>
                      <a:pt x="654" y="387"/>
                      <a:pt x="655" y="391"/>
                    </a:cubicBezTo>
                    <a:cubicBezTo>
                      <a:pt x="655" y="394"/>
                      <a:pt x="655" y="398"/>
                      <a:pt x="657" y="402"/>
                    </a:cubicBezTo>
                    <a:cubicBezTo>
                      <a:pt x="657" y="402"/>
                      <a:pt x="658" y="404"/>
                      <a:pt x="660" y="405"/>
                    </a:cubicBezTo>
                    <a:cubicBezTo>
                      <a:pt x="663" y="410"/>
                      <a:pt x="670" y="417"/>
                      <a:pt x="665" y="428"/>
                    </a:cubicBezTo>
                    <a:cubicBezTo>
                      <a:pt x="664" y="429"/>
                      <a:pt x="661" y="431"/>
                      <a:pt x="658" y="433"/>
                    </a:cubicBezTo>
                    <a:cubicBezTo>
                      <a:pt x="660" y="438"/>
                      <a:pt x="664" y="443"/>
                      <a:pt x="667" y="447"/>
                    </a:cubicBezTo>
                    <a:cubicBezTo>
                      <a:pt x="672" y="452"/>
                      <a:pt x="676" y="458"/>
                      <a:pt x="677" y="465"/>
                    </a:cubicBezTo>
                    <a:cubicBezTo>
                      <a:pt x="680" y="467"/>
                      <a:pt x="684" y="467"/>
                      <a:pt x="687" y="466"/>
                    </a:cubicBezTo>
                    <a:cubicBezTo>
                      <a:pt x="689" y="466"/>
                      <a:pt x="690" y="466"/>
                      <a:pt x="692" y="466"/>
                    </a:cubicBezTo>
                    <a:cubicBezTo>
                      <a:pt x="697" y="466"/>
                      <a:pt x="701" y="468"/>
                      <a:pt x="705" y="473"/>
                    </a:cubicBezTo>
                    <a:cubicBezTo>
                      <a:pt x="706" y="476"/>
                      <a:pt x="706" y="476"/>
                      <a:pt x="706" y="476"/>
                    </a:cubicBezTo>
                    <a:cubicBezTo>
                      <a:pt x="704" y="477"/>
                      <a:pt x="704" y="477"/>
                      <a:pt x="704" y="477"/>
                    </a:cubicBezTo>
                    <a:cubicBezTo>
                      <a:pt x="703" y="478"/>
                      <a:pt x="703" y="479"/>
                      <a:pt x="704" y="483"/>
                    </a:cubicBezTo>
                    <a:cubicBezTo>
                      <a:pt x="705" y="486"/>
                      <a:pt x="706" y="488"/>
                      <a:pt x="705" y="492"/>
                    </a:cubicBezTo>
                    <a:cubicBezTo>
                      <a:pt x="705" y="495"/>
                      <a:pt x="703" y="497"/>
                      <a:pt x="701" y="500"/>
                    </a:cubicBezTo>
                    <a:cubicBezTo>
                      <a:pt x="700" y="502"/>
                      <a:pt x="698" y="504"/>
                      <a:pt x="697" y="508"/>
                    </a:cubicBezTo>
                    <a:cubicBezTo>
                      <a:pt x="697" y="508"/>
                      <a:pt x="698" y="509"/>
                      <a:pt x="698" y="510"/>
                    </a:cubicBezTo>
                    <a:cubicBezTo>
                      <a:pt x="700" y="513"/>
                      <a:pt x="703" y="518"/>
                      <a:pt x="697" y="525"/>
                    </a:cubicBezTo>
                    <a:cubicBezTo>
                      <a:pt x="695" y="523"/>
                      <a:pt x="695" y="523"/>
                      <a:pt x="695" y="523"/>
                    </a:cubicBezTo>
                    <a:cubicBezTo>
                      <a:pt x="692" y="524"/>
                      <a:pt x="692" y="524"/>
                      <a:pt x="692" y="524"/>
                    </a:cubicBezTo>
                    <a:cubicBezTo>
                      <a:pt x="692" y="525"/>
                      <a:pt x="693" y="525"/>
                      <a:pt x="693" y="525"/>
                    </a:cubicBezTo>
                    <a:cubicBezTo>
                      <a:pt x="693" y="525"/>
                      <a:pt x="693" y="525"/>
                      <a:pt x="691" y="525"/>
                    </a:cubicBezTo>
                    <a:cubicBezTo>
                      <a:pt x="688" y="525"/>
                      <a:pt x="684" y="525"/>
                      <a:pt x="684" y="526"/>
                    </a:cubicBezTo>
                    <a:cubicBezTo>
                      <a:pt x="682" y="527"/>
                      <a:pt x="680" y="529"/>
                      <a:pt x="678" y="531"/>
                    </a:cubicBezTo>
                    <a:cubicBezTo>
                      <a:pt x="675" y="534"/>
                      <a:pt x="673" y="537"/>
                      <a:pt x="671" y="537"/>
                    </a:cubicBezTo>
                    <a:cubicBezTo>
                      <a:pt x="668" y="537"/>
                      <a:pt x="666" y="533"/>
                      <a:pt x="665" y="529"/>
                    </a:cubicBezTo>
                    <a:cubicBezTo>
                      <a:pt x="662" y="534"/>
                      <a:pt x="663" y="540"/>
                      <a:pt x="664" y="547"/>
                    </a:cubicBezTo>
                    <a:cubicBezTo>
                      <a:pt x="664" y="550"/>
                      <a:pt x="665" y="552"/>
                      <a:pt x="665" y="555"/>
                    </a:cubicBezTo>
                    <a:cubicBezTo>
                      <a:pt x="665" y="558"/>
                      <a:pt x="665" y="558"/>
                      <a:pt x="665" y="558"/>
                    </a:cubicBezTo>
                    <a:cubicBezTo>
                      <a:pt x="663" y="558"/>
                      <a:pt x="663" y="558"/>
                      <a:pt x="663" y="558"/>
                    </a:cubicBezTo>
                    <a:cubicBezTo>
                      <a:pt x="658" y="559"/>
                      <a:pt x="657" y="560"/>
                      <a:pt x="657" y="560"/>
                    </a:cubicBezTo>
                    <a:cubicBezTo>
                      <a:pt x="657" y="560"/>
                      <a:pt x="657" y="561"/>
                      <a:pt x="657" y="562"/>
                    </a:cubicBezTo>
                    <a:cubicBezTo>
                      <a:pt x="658" y="564"/>
                      <a:pt x="658" y="566"/>
                      <a:pt x="657" y="569"/>
                    </a:cubicBezTo>
                    <a:cubicBezTo>
                      <a:pt x="656" y="570"/>
                      <a:pt x="656" y="570"/>
                      <a:pt x="656" y="570"/>
                    </a:cubicBezTo>
                    <a:cubicBezTo>
                      <a:pt x="655" y="571"/>
                      <a:pt x="653" y="575"/>
                      <a:pt x="654" y="576"/>
                    </a:cubicBezTo>
                    <a:cubicBezTo>
                      <a:pt x="654" y="576"/>
                      <a:pt x="654" y="577"/>
                      <a:pt x="655" y="577"/>
                    </a:cubicBezTo>
                    <a:cubicBezTo>
                      <a:pt x="657" y="577"/>
                      <a:pt x="657" y="577"/>
                      <a:pt x="657" y="577"/>
                    </a:cubicBezTo>
                    <a:cubicBezTo>
                      <a:pt x="657" y="579"/>
                      <a:pt x="657" y="579"/>
                      <a:pt x="657" y="579"/>
                    </a:cubicBezTo>
                    <a:cubicBezTo>
                      <a:pt x="659" y="587"/>
                      <a:pt x="657" y="594"/>
                      <a:pt x="653" y="599"/>
                    </a:cubicBezTo>
                    <a:cubicBezTo>
                      <a:pt x="646" y="607"/>
                      <a:pt x="632" y="611"/>
                      <a:pt x="611" y="611"/>
                    </a:cubicBezTo>
                    <a:close/>
                    <a:moveTo>
                      <a:pt x="589" y="605"/>
                    </a:moveTo>
                    <a:cubicBezTo>
                      <a:pt x="591" y="605"/>
                      <a:pt x="593" y="605"/>
                      <a:pt x="595" y="605"/>
                    </a:cubicBezTo>
                    <a:cubicBezTo>
                      <a:pt x="599" y="606"/>
                      <a:pt x="605" y="606"/>
                      <a:pt x="611" y="606"/>
                    </a:cubicBezTo>
                    <a:cubicBezTo>
                      <a:pt x="631" y="606"/>
                      <a:pt x="643" y="603"/>
                      <a:pt x="648" y="596"/>
                    </a:cubicBezTo>
                    <a:cubicBezTo>
                      <a:pt x="651" y="592"/>
                      <a:pt x="653" y="588"/>
                      <a:pt x="652" y="582"/>
                    </a:cubicBezTo>
                    <a:cubicBezTo>
                      <a:pt x="650" y="581"/>
                      <a:pt x="649" y="580"/>
                      <a:pt x="649" y="579"/>
                    </a:cubicBezTo>
                    <a:cubicBezTo>
                      <a:pt x="647" y="575"/>
                      <a:pt x="649" y="571"/>
                      <a:pt x="651" y="567"/>
                    </a:cubicBezTo>
                    <a:cubicBezTo>
                      <a:pt x="652" y="566"/>
                      <a:pt x="652" y="566"/>
                      <a:pt x="652" y="566"/>
                    </a:cubicBezTo>
                    <a:cubicBezTo>
                      <a:pt x="652" y="565"/>
                      <a:pt x="652" y="564"/>
                      <a:pt x="652" y="563"/>
                    </a:cubicBezTo>
                    <a:cubicBezTo>
                      <a:pt x="651" y="561"/>
                      <a:pt x="651" y="559"/>
                      <a:pt x="652" y="557"/>
                    </a:cubicBezTo>
                    <a:cubicBezTo>
                      <a:pt x="654" y="555"/>
                      <a:pt x="656" y="554"/>
                      <a:pt x="659" y="553"/>
                    </a:cubicBezTo>
                    <a:cubicBezTo>
                      <a:pt x="659" y="551"/>
                      <a:pt x="659" y="550"/>
                      <a:pt x="658" y="548"/>
                    </a:cubicBezTo>
                    <a:cubicBezTo>
                      <a:pt x="657" y="538"/>
                      <a:pt x="655" y="530"/>
                      <a:pt x="665" y="521"/>
                    </a:cubicBezTo>
                    <a:cubicBezTo>
                      <a:pt x="668" y="518"/>
                      <a:pt x="668" y="518"/>
                      <a:pt x="668" y="518"/>
                    </a:cubicBezTo>
                    <a:cubicBezTo>
                      <a:pt x="669" y="523"/>
                      <a:pt x="669" y="523"/>
                      <a:pt x="669" y="523"/>
                    </a:cubicBezTo>
                    <a:cubicBezTo>
                      <a:pt x="670" y="528"/>
                      <a:pt x="671" y="530"/>
                      <a:pt x="671" y="531"/>
                    </a:cubicBezTo>
                    <a:cubicBezTo>
                      <a:pt x="672" y="530"/>
                      <a:pt x="673" y="529"/>
                      <a:pt x="674" y="528"/>
                    </a:cubicBezTo>
                    <a:cubicBezTo>
                      <a:pt x="676" y="525"/>
                      <a:pt x="678" y="523"/>
                      <a:pt x="681" y="521"/>
                    </a:cubicBezTo>
                    <a:cubicBezTo>
                      <a:pt x="683" y="520"/>
                      <a:pt x="688" y="519"/>
                      <a:pt x="691" y="519"/>
                    </a:cubicBezTo>
                    <a:cubicBezTo>
                      <a:pt x="692" y="519"/>
                      <a:pt x="693" y="519"/>
                      <a:pt x="694" y="520"/>
                    </a:cubicBezTo>
                    <a:cubicBezTo>
                      <a:pt x="696" y="517"/>
                      <a:pt x="695" y="515"/>
                      <a:pt x="693" y="513"/>
                    </a:cubicBezTo>
                    <a:cubicBezTo>
                      <a:pt x="692" y="511"/>
                      <a:pt x="691" y="509"/>
                      <a:pt x="692" y="506"/>
                    </a:cubicBezTo>
                    <a:cubicBezTo>
                      <a:pt x="693" y="502"/>
                      <a:pt x="695" y="499"/>
                      <a:pt x="697" y="497"/>
                    </a:cubicBezTo>
                    <a:cubicBezTo>
                      <a:pt x="698" y="495"/>
                      <a:pt x="699" y="493"/>
                      <a:pt x="700" y="491"/>
                    </a:cubicBezTo>
                    <a:cubicBezTo>
                      <a:pt x="700" y="489"/>
                      <a:pt x="700" y="487"/>
                      <a:pt x="699" y="485"/>
                    </a:cubicBezTo>
                    <a:cubicBezTo>
                      <a:pt x="698" y="482"/>
                      <a:pt x="697" y="478"/>
                      <a:pt x="699" y="475"/>
                    </a:cubicBezTo>
                    <a:cubicBezTo>
                      <a:pt x="695" y="471"/>
                      <a:pt x="692" y="471"/>
                      <a:pt x="688" y="472"/>
                    </a:cubicBezTo>
                    <a:cubicBezTo>
                      <a:pt x="686" y="472"/>
                      <a:pt x="684" y="472"/>
                      <a:pt x="683" y="472"/>
                    </a:cubicBezTo>
                    <a:cubicBezTo>
                      <a:pt x="679" y="472"/>
                      <a:pt x="676" y="471"/>
                      <a:pt x="673" y="469"/>
                    </a:cubicBezTo>
                    <a:cubicBezTo>
                      <a:pt x="672" y="468"/>
                      <a:pt x="672" y="468"/>
                      <a:pt x="672" y="468"/>
                    </a:cubicBezTo>
                    <a:cubicBezTo>
                      <a:pt x="672" y="467"/>
                      <a:pt x="672" y="467"/>
                      <a:pt x="672" y="467"/>
                    </a:cubicBezTo>
                    <a:cubicBezTo>
                      <a:pt x="671" y="461"/>
                      <a:pt x="667" y="456"/>
                      <a:pt x="663" y="451"/>
                    </a:cubicBezTo>
                    <a:cubicBezTo>
                      <a:pt x="659" y="445"/>
                      <a:pt x="654" y="440"/>
                      <a:pt x="652" y="432"/>
                    </a:cubicBezTo>
                    <a:cubicBezTo>
                      <a:pt x="652" y="431"/>
                      <a:pt x="652" y="431"/>
                      <a:pt x="652" y="431"/>
                    </a:cubicBezTo>
                    <a:cubicBezTo>
                      <a:pt x="654" y="431"/>
                      <a:pt x="654" y="431"/>
                      <a:pt x="654" y="431"/>
                    </a:cubicBezTo>
                    <a:cubicBezTo>
                      <a:pt x="655" y="428"/>
                      <a:pt x="655" y="428"/>
                      <a:pt x="655" y="428"/>
                    </a:cubicBezTo>
                    <a:cubicBezTo>
                      <a:pt x="655" y="428"/>
                      <a:pt x="659" y="426"/>
                      <a:pt x="660" y="425"/>
                    </a:cubicBezTo>
                    <a:cubicBezTo>
                      <a:pt x="663" y="418"/>
                      <a:pt x="659" y="413"/>
                      <a:pt x="655" y="409"/>
                    </a:cubicBezTo>
                    <a:cubicBezTo>
                      <a:pt x="654" y="407"/>
                      <a:pt x="652" y="405"/>
                      <a:pt x="652" y="404"/>
                    </a:cubicBezTo>
                    <a:cubicBezTo>
                      <a:pt x="650" y="400"/>
                      <a:pt x="650" y="395"/>
                      <a:pt x="649" y="391"/>
                    </a:cubicBezTo>
                    <a:cubicBezTo>
                      <a:pt x="649" y="388"/>
                      <a:pt x="649" y="385"/>
                      <a:pt x="648" y="384"/>
                    </a:cubicBezTo>
                    <a:cubicBezTo>
                      <a:pt x="647" y="383"/>
                      <a:pt x="644" y="381"/>
                      <a:pt x="642" y="380"/>
                    </a:cubicBezTo>
                    <a:cubicBezTo>
                      <a:pt x="640" y="379"/>
                      <a:pt x="638" y="378"/>
                      <a:pt x="636" y="377"/>
                    </a:cubicBezTo>
                    <a:cubicBezTo>
                      <a:pt x="635" y="375"/>
                      <a:pt x="633" y="374"/>
                      <a:pt x="632" y="372"/>
                    </a:cubicBezTo>
                    <a:cubicBezTo>
                      <a:pt x="626" y="367"/>
                      <a:pt x="620" y="360"/>
                      <a:pt x="612" y="360"/>
                    </a:cubicBezTo>
                    <a:cubicBezTo>
                      <a:pt x="610" y="360"/>
                      <a:pt x="609" y="360"/>
                      <a:pt x="607" y="361"/>
                    </a:cubicBezTo>
                    <a:cubicBezTo>
                      <a:pt x="603" y="362"/>
                      <a:pt x="603" y="362"/>
                      <a:pt x="603" y="362"/>
                    </a:cubicBezTo>
                    <a:cubicBezTo>
                      <a:pt x="603" y="358"/>
                      <a:pt x="603" y="358"/>
                      <a:pt x="603" y="358"/>
                    </a:cubicBezTo>
                    <a:cubicBezTo>
                      <a:pt x="603" y="352"/>
                      <a:pt x="599" y="350"/>
                      <a:pt x="592" y="348"/>
                    </a:cubicBezTo>
                    <a:cubicBezTo>
                      <a:pt x="589" y="347"/>
                      <a:pt x="586" y="346"/>
                      <a:pt x="584" y="345"/>
                    </a:cubicBezTo>
                    <a:cubicBezTo>
                      <a:pt x="576" y="338"/>
                      <a:pt x="570" y="332"/>
                      <a:pt x="564" y="324"/>
                    </a:cubicBezTo>
                    <a:cubicBezTo>
                      <a:pt x="549" y="306"/>
                      <a:pt x="557" y="287"/>
                      <a:pt x="565" y="266"/>
                    </a:cubicBezTo>
                    <a:cubicBezTo>
                      <a:pt x="569" y="255"/>
                      <a:pt x="574" y="244"/>
                      <a:pt x="575" y="232"/>
                    </a:cubicBezTo>
                    <a:cubicBezTo>
                      <a:pt x="574" y="231"/>
                      <a:pt x="574" y="231"/>
                      <a:pt x="574" y="231"/>
                    </a:cubicBezTo>
                    <a:cubicBezTo>
                      <a:pt x="566" y="228"/>
                      <a:pt x="557" y="225"/>
                      <a:pt x="549" y="221"/>
                    </a:cubicBezTo>
                    <a:cubicBezTo>
                      <a:pt x="545" y="221"/>
                      <a:pt x="544" y="223"/>
                      <a:pt x="541" y="226"/>
                    </a:cubicBezTo>
                    <a:cubicBezTo>
                      <a:pt x="538" y="229"/>
                      <a:pt x="535" y="234"/>
                      <a:pt x="525" y="233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16" y="224"/>
                      <a:pt x="513" y="210"/>
                      <a:pt x="511" y="197"/>
                    </a:cubicBezTo>
                    <a:cubicBezTo>
                      <a:pt x="510" y="191"/>
                      <a:pt x="509" y="185"/>
                      <a:pt x="507" y="180"/>
                    </a:cubicBezTo>
                    <a:cubicBezTo>
                      <a:pt x="503" y="179"/>
                      <a:pt x="501" y="176"/>
                      <a:pt x="500" y="173"/>
                    </a:cubicBezTo>
                    <a:cubicBezTo>
                      <a:pt x="499" y="171"/>
                      <a:pt x="498" y="169"/>
                      <a:pt x="496" y="168"/>
                    </a:cubicBezTo>
                    <a:cubicBezTo>
                      <a:pt x="494" y="167"/>
                      <a:pt x="490" y="165"/>
                      <a:pt x="487" y="164"/>
                    </a:cubicBezTo>
                    <a:cubicBezTo>
                      <a:pt x="482" y="163"/>
                      <a:pt x="478" y="162"/>
                      <a:pt x="476" y="160"/>
                    </a:cubicBezTo>
                    <a:cubicBezTo>
                      <a:pt x="473" y="157"/>
                      <a:pt x="473" y="154"/>
                      <a:pt x="472" y="152"/>
                    </a:cubicBezTo>
                    <a:cubicBezTo>
                      <a:pt x="472" y="150"/>
                      <a:pt x="472" y="148"/>
                      <a:pt x="471" y="147"/>
                    </a:cubicBezTo>
                    <a:cubicBezTo>
                      <a:pt x="470" y="146"/>
                      <a:pt x="468" y="145"/>
                      <a:pt x="466" y="143"/>
                    </a:cubicBezTo>
                    <a:cubicBezTo>
                      <a:pt x="463" y="142"/>
                      <a:pt x="461" y="141"/>
                      <a:pt x="459" y="139"/>
                    </a:cubicBezTo>
                    <a:cubicBezTo>
                      <a:pt x="457" y="137"/>
                      <a:pt x="455" y="135"/>
                      <a:pt x="452" y="133"/>
                    </a:cubicBezTo>
                    <a:cubicBezTo>
                      <a:pt x="447" y="128"/>
                      <a:pt x="442" y="124"/>
                      <a:pt x="439" y="119"/>
                    </a:cubicBezTo>
                    <a:cubicBezTo>
                      <a:pt x="426" y="98"/>
                      <a:pt x="418" y="64"/>
                      <a:pt x="426" y="34"/>
                    </a:cubicBezTo>
                    <a:cubicBezTo>
                      <a:pt x="421" y="31"/>
                      <a:pt x="417" y="27"/>
                      <a:pt x="413" y="22"/>
                    </a:cubicBezTo>
                    <a:cubicBezTo>
                      <a:pt x="407" y="16"/>
                      <a:pt x="401" y="9"/>
                      <a:pt x="392" y="7"/>
                    </a:cubicBezTo>
                    <a:cubicBezTo>
                      <a:pt x="384" y="5"/>
                      <a:pt x="370" y="8"/>
                      <a:pt x="356" y="11"/>
                    </a:cubicBezTo>
                    <a:cubicBezTo>
                      <a:pt x="346" y="13"/>
                      <a:pt x="336" y="15"/>
                      <a:pt x="325" y="15"/>
                    </a:cubicBezTo>
                    <a:cubicBezTo>
                      <a:pt x="310" y="16"/>
                      <a:pt x="293" y="17"/>
                      <a:pt x="279" y="18"/>
                    </a:cubicBezTo>
                    <a:cubicBezTo>
                      <a:pt x="269" y="19"/>
                      <a:pt x="259" y="19"/>
                      <a:pt x="253" y="20"/>
                    </a:cubicBezTo>
                    <a:cubicBezTo>
                      <a:pt x="194" y="23"/>
                      <a:pt x="132" y="24"/>
                      <a:pt x="78" y="24"/>
                    </a:cubicBezTo>
                    <a:cubicBezTo>
                      <a:pt x="63" y="24"/>
                      <a:pt x="48" y="24"/>
                      <a:pt x="33" y="24"/>
                    </a:cubicBezTo>
                    <a:cubicBezTo>
                      <a:pt x="6" y="24"/>
                      <a:pt x="6" y="24"/>
                      <a:pt x="6" y="24"/>
                    </a:cubicBezTo>
                    <a:cubicBezTo>
                      <a:pt x="7" y="34"/>
                      <a:pt x="14" y="43"/>
                      <a:pt x="22" y="52"/>
                    </a:cubicBezTo>
                    <a:cubicBezTo>
                      <a:pt x="26" y="57"/>
                      <a:pt x="30" y="62"/>
                      <a:pt x="34" y="68"/>
                    </a:cubicBezTo>
                    <a:cubicBezTo>
                      <a:pt x="36" y="71"/>
                      <a:pt x="37" y="76"/>
                      <a:pt x="39" y="81"/>
                    </a:cubicBezTo>
                    <a:cubicBezTo>
                      <a:pt x="41" y="86"/>
                      <a:pt x="43" y="92"/>
                      <a:pt x="45" y="95"/>
                    </a:cubicBezTo>
                    <a:cubicBezTo>
                      <a:pt x="47" y="97"/>
                      <a:pt x="49" y="98"/>
                      <a:pt x="52" y="98"/>
                    </a:cubicBezTo>
                    <a:cubicBezTo>
                      <a:pt x="56" y="99"/>
                      <a:pt x="62" y="101"/>
                      <a:pt x="62" y="107"/>
                    </a:cubicBezTo>
                    <a:cubicBezTo>
                      <a:pt x="65" y="107"/>
                      <a:pt x="67" y="107"/>
                      <a:pt x="70" y="107"/>
                    </a:cubicBezTo>
                    <a:cubicBezTo>
                      <a:pt x="78" y="108"/>
                      <a:pt x="86" y="108"/>
                      <a:pt x="91" y="114"/>
                    </a:cubicBezTo>
                    <a:cubicBezTo>
                      <a:pt x="94" y="118"/>
                      <a:pt x="95" y="125"/>
                      <a:pt x="94" y="134"/>
                    </a:cubicBezTo>
                    <a:cubicBezTo>
                      <a:pt x="94" y="135"/>
                      <a:pt x="94" y="135"/>
                      <a:pt x="94" y="135"/>
                    </a:cubicBezTo>
                    <a:cubicBezTo>
                      <a:pt x="92" y="136"/>
                      <a:pt x="92" y="136"/>
                      <a:pt x="92" y="136"/>
                    </a:cubicBezTo>
                    <a:cubicBezTo>
                      <a:pt x="86" y="138"/>
                      <a:pt x="82" y="143"/>
                      <a:pt x="78" y="149"/>
                    </a:cubicBezTo>
                    <a:cubicBezTo>
                      <a:pt x="77" y="151"/>
                      <a:pt x="76" y="153"/>
                      <a:pt x="74" y="154"/>
                    </a:cubicBezTo>
                    <a:cubicBezTo>
                      <a:pt x="75" y="163"/>
                      <a:pt x="80" y="167"/>
                      <a:pt x="85" y="172"/>
                    </a:cubicBezTo>
                    <a:cubicBezTo>
                      <a:pt x="92" y="177"/>
                      <a:pt x="99" y="183"/>
                      <a:pt x="98" y="196"/>
                    </a:cubicBezTo>
                    <a:cubicBezTo>
                      <a:pt x="101" y="199"/>
                      <a:pt x="105" y="201"/>
                      <a:pt x="108" y="202"/>
                    </a:cubicBezTo>
                    <a:cubicBezTo>
                      <a:pt x="113" y="205"/>
                      <a:pt x="118" y="208"/>
                      <a:pt x="122" y="212"/>
                    </a:cubicBezTo>
                    <a:cubicBezTo>
                      <a:pt x="122" y="213"/>
                      <a:pt x="122" y="213"/>
                      <a:pt x="122" y="213"/>
                    </a:cubicBezTo>
                    <a:cubicBezTo>
                      <a:pt x="122" y="214"/>
                      <a:pt x="122" y="214"/>
                      <a:pt x="122" y="214"/>
                    </a:cubicBezTo>
                    <a:cubicBezTo>
                      <a:pt x="127" y="319"/>
                      <a:pt x="129" y="429"/>
                      <a:pt x="130" y="536"/>
                    </a:cubicBezTo>
                    <a:cubicBezTo>
                      <a:pt x="130" y="561"/>
                      <a:pt x="130" y="561"/>
                      <a:pt x="130" y="561"/>
                    </a:cubicBezTo>
                    <a:cubicBezTo>
                      <a:pt x="146" y="560"/>
                      <a:pt x="163" y="560"/>
                      <a:pt x="181" y="559"/>
                    </a:cubicBezTo>
                    <a:cubicBezTo>
                      <a:pt x="266" y="556"/>
                      <a:pt x="372" y="553"/>
                      <a:pt x="457" y="549"/>
                    </a:cubicBezTo>
                    <a:cubicBezTo>
                      <a:pt x="469" y="548"/>
                      <a:pt x="487" y="546"/>
                      <a:pt x="506" y="544"/>
                    </a:cubicBezTo>
                    <a:cubicBezTo>
                      <a:pt x="534" y="542"/>
                      <a:pt x="566" y="538"/>
                      <a:pt x="585" y="538"/>
                    </a:cubicBezTo>
                    <a:cubicBezTo>
                      <a:pt x="598" y="538"/>
                      <a:pt x="602" y="540"/>
                      <a:pt x="604" y="541"/>
                    </a:cubicBezTo>
                    <a:cubicBezTo>
                      <a:pt x="607" y="543"/>
                      <a:pt x="609" y="549"/>
                      <a:pt x="611" y="554"/>
                    </a:cubicBezTo>
                    <a:cubicBezTo>
                      <a:pt x="612" y="559"/>
                      <a:pt x="614" y="563"/>
                      <a:pt x="616" y="566"/>
                    </a:cubicBezTo>
                    <a:cubicBezTo>
                      <a:pt x="617" y="567"/>
                      <a:pt x="617" y="567"/>
                      <a:pt x="617" y="567"/>
                    </a:cubicBezTo>
                    <a:cubicBezTo>
                      <a:pt x="617" y="568"/>
                      <a:pt x="617" y="568"/>
                      <a:pt x="617" y="568"/>
                    </a:cubicBezTo>
                    <a:cubicBezTo>
                      <a:pt x="615" y="578"/>
                      <a:pt x="608" y="583"/>
                      <a:pt x="602" y="588"/>
                    </a:cubicBezTo>
                    <a:cubicBezTo>
                      <a:pt x="596" y="592"/>
                      <a:pt x="590" y="597"/>
                      <a:pt x="589" y="60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3" name="Freeform 249">
                <a:extLst>
                  <a:ext uri="{FF2B5EF4-FFF2-40B4-BE49-F238E27FC236}">
                    <a16:creationId xmlns:a16="http://schemas.microsoft.com/office/drawing/2014/main" id="{C32D338F-C498-4DBD-90A1-90EE693BC8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87" y="2519"/>
                <a:ext cx="324" cy="306"/>
              </a:xfrm>
              <a:custGeom>
                <a:avLst/>
                <a:gdLst>
                  <a:gd name="T0" fmla="*/ 474 w 523"/>
                  <a:gd name="T1" fmla="*/ 146 h 496"/>
                  <a:gd name="T2" fmla="*/ 482 w 523"/>
                  <a:gd name="T3" fmla="*/ 182 h 496"/>
                  <a:gd name="T4" fmla="*/ 458 w 523"/>
                  <a:gd name="T5" fmla="*/ 206 h 496"/>
                  <a:gd name="T6" fmla="*/ 462 w 523"/>
                  <a:gd name="T7" fmla="*/ 226 h 496"/>
                  <a:gd name="T8" fmla="*/ 446 w 523"/>
                  <a:gd name="T9" fmla="*/ 226 h 496"/>
                  <a:gd name="T10" fmla="*/ 438 w 523"/>
                  <a:gd name="T11" fmla="*/ 234 h 496"/>
                  <a:gd name="T12" fmla="*/ 438 w 523"/>
                  <a:gd name="T13" fmla="*/ 283 h 496"/>
                  <a:gd name="T14" fmla="*/ 414 w 523"/>
                  <a:gd name="T15" fmla="*/ 311 h 496"/>
                  <a:gd name="T16" fmla="*/ 398 w 523"/>
                  <a:gd name="T17" fmla="*/ 311 h 496"/>
                  <a:gd name="T18" fmla="*/ 406 w 523"/>
                  <a:gd name="T19" fmla="*/ 343 h 496"/>
                  <a:gd name="T20" fmla="*/ 382 w 523"/>
                  <a:gd name="T21" fmla="*/ 355 h 496"/>
                  <a:gd name="T22" fmla="*/ 390 w 523"/>
                  <a:gd name="T23" fmla="*/ 367 h 496"/>
                  <a:gd name="T24" fmla="*/ 374 w 523"/>
                  <a:gd name="T25" fmla="*/ 387 h 496"/>
                  <a:gd name="T26" fmla="*/ 370 w 523"/>
                  <a:gd name="T27" fmla="*/ 399 h 496"/>
                  <a:gd name="T28" fmla="*/ 378 w 523"/>
                  <a:gd name="T29" fmla="*/ 411 h 496"/>
                  <a:gd name="T30" fmla="*/ 370 w 523"/>
                  <a:gd name="T31" fmla="*/ 419 h 496"/>
                  <a:gd name="T32" fmla="*/ 386 w 523"/>
                  <a:gd name="T33" fmla="*/ 439 h 496"/>
                  <a:gd name="T34" fmla="*/ 390 w 523"/>
                  <a:gd name="T35" fmla="*/ 452 h 496"/>
                  <a:gd name="T36" fmla="*/ 382 w 523"/>
                  <a:gd name="T37" fmla="*/ 464 h 496"/>
                  <a:gd name="T38" fmla="*/ 386 w 523"/>
                  <a:gd name="T39" fmla="*/ 480 h 496"/>
                  <a:gd name="T40" fmla="*/ 217 w 523"/>
                  <a:gd name="T41" fmla="*/ 488 h 496"/>
                  <a:gd name="T42" fmla="*/ 189 w 523"/>
                  <a:gd name="T43" fmla="*/ 484 h 496"/>
                  <a:gd name="T44" fmla="*/ 165 w 523"/>
                  <a:gd name="T45" fmla="*/ 492 h 496"/>
                  <a:gd name="T46" fmla="*/ 72 w 523"/>
                  <a:gd name="T47" fmla="*/ 492 h 496"/>
                  <a:gd name="T48" fmla="*/ 72 w 523"/>
                  <a:gd name="T49" fmla="*/ 423 h 496"/>
                  <a:gd name="T50" fmla="*/ 64 w 523"/>
                  <a:gd name="T51" fmla="*/ 419 h 496"/>
                  <a:gd name="T52" fmla="*/ 44 w 523"/>
                  <a:gd name="T53" fmla="*/ 419 h 496"/>
                  <a:gd name="T54" fmla="*/ 44 w 523"/>
                  <a:gd name="T55" fmla="*/ 411 h 496"/>
                  <a:gd name="T56" fmla="*/ 28 w 523"/>
                  <a:gd name="T57" fmla="*/ 419 h 496"/>
                  <a:gd name="T58" fmla="*/ 20 w 523"/>
                  <a:gd name="T59" fmla="*/ 154 h 496"/>
                  <a:gd name="T60" fmla="*/ 0 w 523"/>
                  <a:gd name="T61" fmla="*/ 33 h 496"/>
                  <a:gd name="T62" fmla="*/ 406 w 523"/>
                  <a:gd name="T63" fmla="*/ 17 h 496"/>
                  <a:gd name="T64" fmla="*/ 474 w 523"/>
                  <a:gd name="T65" fmla="*/ 33 h 496"/>
                  <a:gd name="T66" fmla="*/ 454 w 523"/>
                  <a:gd name="T67" fmla="*/ 46 h 496"/>
                  <a:gd name="T68" fmla="*/ 450 w 523"/>
                  <a:gd name="T69" fmla="*/ 78 h 496"/>
                  <a:gd name="T70" fmla="*/ 518 w 523"/>
                  <a:gd name="T71" fmla="*/ 78 h 496"/>
                  <a:gd name="T72" fmla="*/ 510 w 523"/>
                  <a:gd name="T73" fmla="*/ 86 h 496"/>
                  <a:gd name="T74" fmla="*/ 514 w 523"/>
                  <a:gd name="T75" fmla="*/ 94 h 496"/>
                  <a:gd name="T76" fmla="*/ 494 w 523"/>
                  <a:gd name="T77" fmla="*/ 110 h 496"/>
                  <a:gd name="T78" fmla="*/ 482 w 523"/>
                  <a:gd name="T79" fmla="*/ 138 h 496"/>
                  <a:gd name="T80" fmla="*/ 474 w 523"/>
                  <a:gd name="T81" fmla="*/ 146 h 4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523" h="496">
                    <a:moveTo>
                      <a:pt x="474" y="146"/>
                    </a:moveTo>
                    <a:cubicBezTo>
                      <a:pt x="472" y="163"/>
                      <a:pt x="481" y="168"/>
                      <a:pt x="482" y="182"/>
                    </a:cubicBezTo>
                    <a:cubicBezTo>
                      <a:pt x="479" y="195"/>
                      <a:pt x="471" y="203"/>
                      <a:pt x="458" y="206"/>
                    </a:cubicBezTo>
                    <a:cubicBezTo>
                      <a:pt x="462" y="213"/>
                      <a:pt x="471" y="218"/>
                      <a:pt x="462" y="226"/>
                    </a:cubicBezTo>
                    <a:cubicBezTo>
                      <a:pt x="454" y="233"/>
                      <a:pt x="457" y="226"/>
                      <a:pt x="446" y="226"/>
                    </a:cubicBezTo>
                    <a:cubicBezTo>
                      <a:pt x="447" y="238"/>
                      <a:pt x="445" y="240"/>
                      <a:pt x="438" y="234"/>
                    </a:cubicBezTo>
                    <a:cubicBezTo>
                      <a:pt x="434" y="253"/>
                      <a:pt x="435" y="274"/>
                      <a:pt x="438" y="283"/>
                    </a:cubicBezTo>
                    <a:cubicBezTo>
                      <a:pt x="434" y="296"/>
                      <a:pt x="414" y="293"/>
                      <a:pt x="414" y="311"/>
                    </a:cubicBezTo>
                    <a:cubicBezTo>
                      <a:pt x="406" y="318"/>
                      <a:pt x="409" y="310"/>
                      <a:pt x="398" y="311"/>
                    </a:cubicBezTo>
                    <a:cubicBezTo>
                      <a:pt x="400" y="322"/>
                      <a:pt x="404" y="332"/>
                      <a:pt x="406" y="343"/>
                    </a:cubicBezTo>
                    <a:cubicBezTo>
                      <a:pt x="392" y="341"/>
                      <a:pt x="388" y="350"/>
                      <a:pt x="382" y="355"/>
                    </a:cubicBezTo>
                    <a:cubicBezTo>
                      <a:pt x="383" y="363"/>
                      <a:pt x="393" y="348"/>
                      <a:pt x="390" y="367"/>
                    </a:cubicBezTo>
                    <a:cubicBezTo>
                      <a:pt x="385" y="375"/>
                      <a:pt x="384" y="386"/>
                      <a:pt x="374" y="387"/>
                    </a:cubicBezTo>
                    <a:cubicBezTo>
                      <a:pt x="371" y="396"/>
                      <a:pt x="385" y="400"/>
                      <a:pt x="370" y="399"/>
                    </a:cubicBezTo>
                    <a:cubicBezTo>
                      <a:pt x="366" y="406"/>
                      <a:pt x="378" y="409"/>
                      <a:pt x="378" y="411"/>
                    </a:cubicBezTo>
                    <a:cubicBezTo>
                      <a:pt x="378" y="413"/>
                      <a:pt x="370" y="421"/>
                      <a:pt x="370" y="419"/>
                    </a:cubicBezTo>
                    <a:cubicBezTo>
                      <a:pt x="375" y="436"/>
                      <a:pt x="384" y="428"/>
                      <a:pt x="386" y="439"/>
                    </a:cubicBezTo>
                    <a:cubicBezTo>
                      <a:pt x="386" y="444"/>
                      <a:pt x="390" y="451"/>
                      <a:pt x="390" y="452"/>
                    </a:cubicBezTo>
                    <a:cubicBezTo>
                      <a:pt x="390" y="461"/>
                      <a:pt x="383" y="457"/>
                      <a:pt x="382" y="464"/>
                    </a:cubicBezTo>
                    <a:cubicBezTo>
                      <a:pt x="381" y="467"/>
                      <a:pt x="389" y="473"/>
                      <a:pt x="386" y="480"/>
                    </a:cubicBezTo>
                    <a:cubicBezTo>
                      <a:pt x="331" y="477"/>
                      <a:pt x="276" y="489"/>
                      <a:pt x="217" y="488"/>
                    </a:cubicBezTo>
                    <a:cubicBezTo>
                      <a:pt x="209" y="488"/>
                      <a:pt x="197" y="483"/>
                      <a:pt x="189" y="484"/>
                    </a:cubicBezTo>
                    <a:cubicBezTo>
                      <a:pt x="180" y="484"/>
                      <a:pt x="173" y="491"/>
                      <a:pt x="165" y="492"/>
                    </a:cubicBezTo>
                    <a:cubicBezTo>
                      <a:pt x="134" y="496"/>
                      <a:pt x="101" y="487"/>
                      <a:pt x="72" y="492"/>
                    </a:cubicBezTo>
                    <a:cubicBezTo>
                      <a:pt x="72" y="469"/>
                      <a:pt x="72" y="446"/>
                      <a:pt x="72" y="423"/>
                    </a:cubicBezTo>
                    <a:cubicBezTo>
                      <a:pt x="67" y="424"/>
                      <a:pt x="65" y="423"/>
                      <a:pt x="64" y="419"/>
                    </a:cubicBezTo>
                    <a:cubicBezTo>
                      <a:pt x="57" y="415"/>
                      <a:pt x="50" y="419"/>
                      <a:pt x="44" y="419"/>
                    </a:cubicBezTo>
                    <a:cubicBezTo>
                      <a:pt x="44" y="419"/>
                      <a:pt x="44" y="412"/>
                      <a:pt x="44" y="411"/>
                    </a:cubicBezTo>
                    <a:cubicBezTo>
                      <a:pt x="39" y="407"/>
                      <a:pt x="39" y="424"/>
                      <a:pt x="28" y="419"/>
                    </a:cubicBezTo>
                    <a:cubicBezTo>
                      <a:pt x="14" y="335"/>
                      <a:pt x="28" y="240"/>
                      <a:pt x="20" y="154"/>
                    </a:cubicBezTo>
                    <a:cubicBezTo>
                      <a:pt x="16" y="111"/>
                      <a:pt x="0" y="72"/>
                      <a:pt x="0" y="33"/>
                    </a:cubicBezTo>
                    <a:cubicBezTo>
                      <a:pt x="132" y="33"/>
                      <a:pt x="273" y="26"/>
                      <a:pt x="406" y="17"/>
                    </a:cubicBezTo>
                    <a:cubicBezTo>
                      <a:pt x="430" y="16"/>
                      <a:pt x="468" y="0"/>
                      <a:pt x="474" y="33"/>
                    </a:cubicBezTo>
                    <a:cubicBezTo>
                      <a:pt x="474" y="46"/>
                      <a:pt x="462" y="54"/>
                      <a:pt x="454" y="46"/>
                    </a:cubicBezTo>
                    <a:cubicBezTo>
                      <a:pt x="465" y="55"/>
                      <a:pt x="439" y="68"/>
                      <a:pt x="450" y="78"/>
                    </a:cubicBezTo>
                    <a:cubicBezTo>
                      <a:pt x="472" y="93"/>
                      <a:pt x="485" y="72"/>
                      <a:pt x="518" y="78"/>
                    </a:cubicBezTo>
                    <a:cubicBezTo>
                      <a:pt x="523" y="86"/>
                      <a:pt x="511" y="84"/>
                      <a:pt x="510" y="86"/>
                    </a:cubicBezTo>
                    <a:cubicBezTo>
                      <a:pt x="509" y="89"/>
                      <a:pt x="514" y="95"/>
                      <a:pt x="514" y="94"/>
                    </a:cubicBezTo>
                    <a:cubicBezTo>
                      <a:pt x="509" y="103"/>
                      <a:pt x="504" y="102"/>
                      <a:pt x="494" y="110"/>
                    </a:cubicBezTo>
                    <a:cubicBezTo>
                      <a:pt x="500" y="128"/>
                      <a:pt x="493" y="129"/>
                      <a:pt x="482" y="138"/>
                    </a:cubicBezTo>
                    <a:lnTo>
                      <a:pt x="474" y="14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4" name="Freeform 250">
                <a:extLst>
                  <a:ext uri="{FF2B5EF4-FFF2-40B4-BE49-F238E27FC236}">
                    <a16:creationId xmlns:a16="http://schemas.microsoft.com/office/drawing/2014/main" id="{05BA556B-DFA0-419D-9F0A-67B318F9B067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86" y="2525"/>
                <a:ext cx="325" cy="300"/>
              </a:xfrm>
              <a:custGeom>
                <a:avLst/>
                <a:gdLst>
                  <a:gd name="T0" fmla="*/ 75 w 526"/>
                  <a:gd name="T1" fmla="*/ 484 h 486"/>
                  <a:gd name="T2" fmla="*/ 53 w 526"/>
                  <a:gd name="T3" fmla="*/ 411 h 486"/>
                  <a:gd name="T4" fmla="*/ 44 w 526"/>
                  <a:gd name="T5" fmla="*/ 406 h 486"/>
                  <a:gd name="T6" fmla="*/ 28 w 526"/>
                  <a:gd name="T7" fmla="*/ 411 h 486"/>
                  <a:gd name="T8" fmla="*/ 10 w 526"/>
                  <a:gd name="T9" fmla="*/ 89 h 486"/>
                  <a:gd name="T10" fmla="*/ 409 w 526"/>
                  <a:gd name="T11" fmla="*/ 5 h 486"/>
                  <a:gd name="T12" fmla="*/ 475 w 526"/>
                  <a:gd name="T13" fmla="*/ 37 h 486"/>
                  <a:gd name="T14" fmla="*/ 470 w 526"/>
                  <a:gd name="T15" fmla="*/ 71 h 486"/>
                  <a:gd name="T16" fmla="*/ 523 w 526"/>
                  <a:gd name="T17" fmla="*/ 65 h 486"/>
                  <a:gd name="T18" fmla="*/ 516 w 526"/>
                  <a:gd name="T19" fmla="*/ 78 h 486"/>
                  <a:gd name="T20" fmla="*/ 520 w 526"/>
                  <a:gd name="T21" fmla="*/ 85 h 486"/>
                  <a:gd name="T22" fmla="*/ 500 w 526"/>
                  <a:gd name="T23" fmla="*/ 101 h 486"/>
                  <a:gd name="T24" fmla="*/ 484 w 526"/>
                  <a:gd name="T25" fmla="*/ 157 h 486"/>
                  <a:gd name="T26" fmla="*/ 465 w 526"/>
                  <a:gd name="T27" fmla="*/ 198 h 486"/>
                  <a:gd name="T28" fmla="*/ 456 w 526"/>
                  <a:gd name="T29" fmla="*/ 221 h 486"/>
                  <a:gd name="T30" fmla="*/ 443 w 526"/>
                  <a:gd name="T31" fmla="*/ 272 h 486"/>
                  <a:gd name="T32" fmla="*/ 420 w 526"/>
                  <a:gd name="T33" fmla="*/ 301 h 486"/>
                  <a:gd name="T34" fmla="*/ 408 w 526"/>
                  <a:gd name="T35" fmla="*/ 305 h 486"/>
                  <a:gd name="T36" fmla="*/ 412 w 526"/>
                  <a:gd name="T37" fmla="*/ 336 h 486"/>
                  <a:gd name="T38" fmla="*/ 391 w 526"/>
                  <a:gd name="T39" fmla="*/ 344 h 486"/>
                  <a:gd name="T40" fmla="*/ 392 w 526"/>
                  <a:gd name="T41" fmla="*/ 365 h 486"/>
                  <a:gd name="T42" fmla="*/ 376 w 526"/>
                  <a:gd name="T43" fmla="*/ 392 h 486"/>
                  <a:gd name="T44" fmla="*/ 380 w 526"/>
                  <a:gd name="T45" fmla="*/ 407 h 486"/>
                  <a:gd name="T46" fmla="*/ 395 w 526"/>
                  <a:gd name="T47" fmla="*/ 439 h 486"/>
                  <a:gd name="T48" fmla="*/ 389 w 526"/>
                  <a:gd name="T49" fmla="*/ 457 h 486"/>
                  <a:gd name="T50" fmla="*/ 305 w 526"/>
                  <a:gd name="T51" fmla="*/ 476 h 486"/>
                  <a:gd name="T52" fmla="*/ 192 w 526"/>
                  <a:gd name="T53" fmla="*/ 476 h 486"/>
                  <a:gd name="T54" fmla="*/ 94 w 526"/>
                  <a:gd name="T55" fmla="*/ 478 h 486"/>
                  <a:gd name="T56" fmla="*/ 178 w 526"/>
                  <a:gd name="T57" fmla="*/ 475 h 486"/>
                  <a:gd name="T58" fmla="*/ 220 w 526"/>
                  <a:gd name="T59" fmla="*/ 475 h 486"/>
                  <a:gd name="T60" fmla="*/ 382 w 526"/>
                  <a:gd name="T61" fmla="*/ 453 h 486"/>
                  <a:gd name="T62" fmla="*/ 386 w 526"/>
                  <a:gd name="T63" fmla="*/ 430 h 486"/>
                  <a:gd name="T64" fmla="*/ 373 w 526"/>
                  <a:gd name="T65" fmla="*/ 407 h 486"/>
                  <a:gd name="T66" fmla="*/ 370 w 526"/>
                  <a:gd name="T67" fmla="*/ 388 h 486"/>
                  <a:gd name="T68" fmla="*/ 374 w 526"/>
                  <a:gd name="T69" fmla="*/ 376 h 486"/>
                  <a:gd name="T70" fmla="*/ 390 w 526"/>
                  <a:gd name="T71" fmla="*/ 356 h 486"/>
                  <a:gd name="T72" fmla="*/ 382 w 526"/>
                  <a:gd name="T73" fmla="*/ 346 h 486"/>
                  <a:gd name="T74" fmla="*/ 405 w 526"/>
                  <a:gd name="T75" fmla="*/ 330 h 486"/>
                  <a:gd name="T76" fmla="*/ 402 w 526"/>
                  <a:gd name="T77" fmla="*/ 298 h 486"/>
                  <a:gd name="T78" fmla="*/ 428 w 526"/>
                  <a:gd name="T79" fmla="*/ 282 h 486"/>
                  <a:gd name="T80" fmla="*/ 443 w 526"/>
                  <a:gd name="T81" fmla="*/ 222 h 486"/>
                  <a:gd name="T82" fmla="*/ 450 w 526"/>
                  <a:gd name="T83" fmla="*/ 214 h 486"/>
                  <a:gd name="T84" fmla="*/ 462 w 526"/>
                  <a:gd name="T85" fmla="*/ 203 h 486"/>
                  <a:gd name="T86" fmla="*/ 482 w 526"/>
                  <a:gd name="T87" fmla="*/ 172 h 486"/>
                  <a:gd name="T88" fmla="*/ 483 w 526"/>
                  <a:gd name="T89" fmla="*/ 126 h 486"/>
                  <a:gd name="T90" fmla="*/ 496 w 526"/>
                  <a:gd name="T91" fmla="*/ 98 h 486"/>
                  <a:gd name="T92" fmla="*/ 511 w 526"/>
                  <a:gd name="T93" fmla="*/ 75 h 486"/>
                  <a:gd name="T94" fmla="*/ 510 w 526"/>
                  <a:gd name="T95" fmla="*/ 69 h 486"/>
                  <a:gd name="T96" fmla="*/ 453 w 526"/>
                  <a:gd name="T97" fmla="*/ 50 h 486"/>
                  <a:gd name="T98" fmla="*/ 459 w 526"/>
                  <a:gd name="T99" fmla="*/ 34 h 486"/>
                  <a:gd name="T100" fmla="*/ 426 w 526"/>
                  <a:gd name="T101" fmla="*/ 8 h 486"/>
                  <a:gd name="T102" fmla="*/ 26 w 526"/>
                  <a:gd name="T103" fmla="*/ 144 h 486"/>
                  <a:gd name="T104" fmla="*/ 45 w 526"/>
                  <a:gd name="T105" fmla="*/ 398 h 486"/>
                  <a:gd name="T106" fmla="*/ 52 w 526"/>
                  <a:gd name="T107" fmla="*/ 406 h 486"/>
                  <a:gd name="T108" fmla="*/ 70 w 526"/>
                  <a:gd name="T109" fmla="*/ 409 h 486"/>
                  <a:gd name="T110" fmla="*/ 78 w 526"/>
                  <a:gd name="T111" fmla="*/ 479 h 48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526" h="486">
                    <a:moveTo>
                      <a:pt x="148" y="486"/>
                    </a:moveTo>
                    <a:cubicBezTo>
                      <a:pt x="138" y="486"/>
                      <a:pt x="129" y="485"/>
                      <a:pt x="120" y="485"/>
                    </a:cubicBezTo>
                    <a:cubicBezTo>
                      <a:pt x="111" y="484"/>
                      <a:pt x="102" y="483"/>
                      <a:pt x="94" y="483"/>
                    </a:cubicBezTo>
                    <a:cubicBezTo>
                      <a:pt x="87" y="483"/>
                      <a:pt x="81" y="484"/>
                      <a:pt x="75" y="484"/>
                    </a:cubicBezTo>
                    <a:cubicBezTo>
                      <a:pt x="72" y="485"/>
                      <a:pt x="72" y="485"/>
                      <a:pt x="72" y="485"/>
                    </a:cubicBezTo>
                    <a:cubicBezTo>
                      <a:pt x="72" y="416"/>
                      <a:pt x="72" y="416"/>
                      <a:pt x="72" y="416"/>
                    </a:cubicBezTo>
                    <a:cubicBezTo>
                      <a:pt x="69" y="416"/>
                      <a:pt x="66" y="414"/>
                      <a:pt x="65" y="411"/>
                    </a:cubicBezTo>
                    <a:cubicBezTo>
                      <a:pt x="62" y="410"/>
                      <a:pt x="57" y="410"/>
                      <a:pt x="53" y="411"/>
                    </a:cubicBezTo>
                    <a:cubicBezTo>
                      <a:pt x="51" y="412"/>
                      <a:pt x="49" y="412"/>
                      <a:pt x="47" y="412"/>
                    </a:cubicBezTo>
                    <a:cubicBezTo>
                      <a:pt x="46" y="412"/>
                      <a:pt x="46" y="412"/>
                      <a:pt x="46" y="412"/>
                    </a:cubicBezTo>
                    <a:cubicBezTo>
                      <a:pt x="45" y="411"/>
                      <a:pt x="45" y="411"/>
                      <a:pt x="45" y="411"/>
                    </a:cubicBezTo>
                    <a:cubicBezTo>
                      <a:pt x="44" y="410"/>
                      <a:pt x="44" y="409"/>
                      <a:pt x="44" y="406"/>
                    </a:cubicBezTo>
                    <a:cubicBezTo>
                      <a:pt x="44" y="406"/>
                      <a:pt x="44" y="406"/>
                      <a:pt x="44" y="406"/>
                    </a:cubicBezTo>
                    <a:cubicBezTo>
                      <a:pt x="42" y="409"/>
                      <a:pt x="39" y="413"/>
                      <a:pt x="34" y="413"/>
                    </a:cubicBezTo>
                    <a:cubicBezTo>
                      <a:pt x="33" y="413"/>
                      <a:pt x="31" y="413"/>
                      <a:pt x="30" y="412"/>
                    </a:cubicBezTo>
                    <a:cubicBezTo>
                      <a:pt x="28" y="411"/>
                      <a:pt x="28" y="411"/>
                      <a:pt x="28" y="411"/>
                    </a:cubicBezTo>
                    <a:cubicBezTo>
                      <a:pt x="28" y="410"/>
                      <a:pt x="28" y="410"/>
                      <a:pt x="28" y="410"/>
                    </a:cubicBezTo>
                    <a:cubicBezTo>
                      <a:pt x="21" y="363"/>
                      <a:pt x="21" y="311"/>
                      <a:pt x="22" y="261"/>
                    </a:cubicBezTo>
                    <a:cubicBezTo>
                      <a:pt x="23" y="222"/>
                      <a:pt x="23" y="182"/>
                      <a:pt x="20" y="144"/>
                    </a:cubicBezTo>
                    <a:cubicBezTo>
                      <a:pt x="18" y="125"/>
                      <a:pt x="14" y="107"/>
                      <a:pt x="10" y="89"/>
                    </a:cubicBezTo>
                    <a:cubicBezTo>
                      <a:pt x="5" y="66"/>
                      <a:pt x="0" y="45"/>
                      <a:pt x="0" y="23"/>
                    </a:cubicBezTo>
                    <a:cubicBezTo>
                      <a:pt x="0" y="21"/>
                      <a:pt x="0" y="21"/>
                      <a:pt x="0" y="21"/>
                    </a:cubicBezTo>
                    <a:cubicBezTo>
                      <a:pt x="3" y="21"/>
                      <a:pt x="3" y="21"/>
                      <a:pt x="3" y="21"/>
                    </a:cubicBezTo>
                    <a:cubicBezTo>
                      <a:pt x="124" y="20"/>
                      <a:pt x="261" y="15"/>
                      <a:pt x="409" y="5"/>
                    </a:cubicBezTo>
                    <a:cubicBezTo>
                      <a:pt x="414" y="4"/>
                      <a:pt x="419" y="3"/>
                      <a:pt x="425" y="2"/>
                    </a:cubicBezTo>
                    <a:cubicBezTo>
                      <a:pt x="433" y="1"/>
                      <a:pt x="442" y="0"/>
                      <a:pt x="450" y="0"/>
                    </a:cubicBezTo>
                    <a:cubicBezTo>
                      <a:pt x="467" y="0"/>
                      <a:pt x="477" y="7"/>
                      <a:pt x="480" y="23"/>
                    </a:cubicBezTo>
                    <a:cubicBezTo>
                      <a:pt x="480" y="29"/>
                      <a:pt x="478" y="34"/>
                      <a:pt x="475" y="37"/>
                    </a:cubicBezTo>
                    <a:cubicBezTo>
                      <a:pt x="471" y="41"/>
                      <a:pt x="467" y="42"/>
                      <a:pt x="462" y="41"/>
                    </a:cubicBezTo>
                    <a:cubicBezTo>
                      <a:pt x="462" y="46"/>
                      <a:pt x="460" y="50"/>
                      <a:pt x="457" y="53"/>
                    </a:cubicBezTo>
                    <a:cubicBezTo>
                      <a:pt x="453" y="60"/>
                      <a:pt x="451" y="63"/>
                      <a:pt x="455" y="66"/>
                    </a:cubicBezTo>
                    <a:cubicBezTo>
                      <a:pt x="460" y="69"/>
                      <a:pt x="464" y="71"/>
                      <a:pt x="470" y="71"/>
                    </a:cubicBezTo>
                    <a:cubicBezTo>
                      <a:pt x="475" y="71"/>
                      <a:pt x="479" y="69"/>
                      <a:pt x="485" y="68"/>
                    </a:cubicBezTo>
                    <a:cubicBezTo>
                      <a:pt x="492" y="66"/>
                      <a:pt x="500" y="64"/>
                      <a:pt x="510" y="64"/>
                    </a:cubicBezTo>
                    <a:cubicBezTo>
                      <a:pt x="514" y="64"/>
                      <a:pt x="518" y="64"/>
                      <a:pt x="522" y="65"/>
                    </a:cubicBezTo>
                    <a:cubicBezTo>
                      <a:pt x="523" y="65"/>
                      <a:pt x="523" y="65"/>
                      <a:pt x="523" y="65"/>
                    </a:cubicBezTo>
                    <a:cubicBezTo>
                      <a:pt x="524" y="66"/>
                      <a:pt x="524" y="66"/>
                      <a:pt x="524" y="66"/>
                    </a:cubicBezTo>
                    <a:cubicBezTo>
                      <a:pt x="525" y="69"/>
                      <a:pt x="526" y="71"/>
                      <a:pt x="525" y="73"/>
                    </a:cubicBezTo>
                    <a:cubicBezTo>
                      <a:pt x="523" y="76"/>
                      <a:pt x="520" y="77"/>
                      <a:pt x="517" y="77"/>
                    </a:cubicBezTo>
                    <a:cubicBezTo>
                      <a:pt x="517" y="77"/>
                      <a:pt x="516" y="77"/>
                      <a:pt x="516" y="78"/>
                    </a:cubicBezTo>
                    <a:cubicBezTo>
                      <a:pt x="516" y="79"/>
                      <a:pt x="517" y="81"/>
                      <a:pt x="518" y="81"/>
                    </a:cubicBezTo>
                    <a:cubicBezTo>
                      <a:pt x="518" y="81"/>
                      <a:pt x="518" y="81"/>
                      <a:pt x="517" y="81"/>
                    </a:cubicBezTo>
                    <a:cubicBezTo>
                      <a:pt x="517" y="84"/>
                      <a:pt x="517" y="84"/>
                      <a:pt x="517" y="84"/>
                    </a:cubicBezTo>
                    <a:cubicBezTo>
                      <a:pt x="520" y="85"/>
                      <a:pt x="520" y="85"/>
                      <a:pt x="520" y="85"/>
                    </a:cubicBezTo>
                    <a:cubicBezTo>
                      <a:pt x="520" y="85"/>
                      <a:pt x="520" y="85"/>
                      <a:pt x="519" y="85"/>
                    </a:cubicBezTo>
                    <a:cubicBezTo>
                      <a:pt x="519" y="87"/>
                      <a:pt x="519" y="87"/>
                      <a:pt x="519" y="87"/>
                    </a:cubicBezTo>
                    <a:cubicBezTo>
                      <a:pt x="515" y="92"/>
                      <a:pt x="512" y="94"/>
                      <a:pt x="507" y="97"/>
                    </a:cubicBezTo>
                    <a:cubicBezTo>
                      <a:pt x="505" y="98"/>
                      <a:pt x="503" y="99"/>
                      <a:pt x="500" y="101"/>
                    </a:cubicBezTo>
                    <a:cubicBezTo>
                      <a:pt x="505" y="115"/>
                      <a:pt x="500" y="120"/>
                      <a:pt x="493" y="126"/>
                    </a:cubicBezTo>
                    <a:cubicBezTo>
                      <a:pt x="491" y="127"/>
                      <a:pt x="489" y="128"/>
                      <a:pt x="487" y="130"/>
                    </a:cubicBezTo>
                    <a:cubicBezTo>
                      <a:pt x="480" y="137"/>
                      <a:pt x="480" y="137"/>
                      <a:pt x="480" y="137"/>
                    </a:cubicBezTo>
                    <a:cubicBezTo>
                      <a:pt x="479" y="146"/>
                      <a:pt x="481" y="151"/>
                      <a:pt x="484" y="157"/>
                    </a:cubicBezTo>
                    <a:cubicBezTo>
                      <a:pt x="485" y="161"/>
                      <a:pt x="487" y="166"/>
                      <a:pt x="488" y="172"/>
                    </a:cubicBezTo>
                    <a:cubicBezTo>
                      <a:pt x="488" y="172"/>
                      <a:pt x="488" y="172"/>
                      <a:pt x="488" y="172"/>
                    </a:cubicBezTo>
                    <a:cubicBezTo>
                      <a:pt x="488" y="173"/>
                      <a:pt x="488" y="173"/>
                      <a:pt x="488" y="173"/>
                    </a:cubicBezTo>
                    <a:cubicBezTo>
                      <a:pt x="485" y="186"/>
                      <a:pt x="477" y="194"/>
                      <a:pt x="465" y="198"/>
                    </a:cubicBezTo>
                    <a:cubicBezTo>
                      <a:pt x="466" y="199"/>
                      <a:pt x="466" y="199"/>
                      <a:pt x="467" y="200"/>
                    </a:cubicBezTo>
                    <a:cubicBezTo>
                      <a:pt x="470" y="204"/>
                      <a:pt x="475" y="211"/>
                      <a:pt x="467" y="218"/>
                    </a:cubicBezTo>
                    <a:cubicBezTo>
                      <a:pt x="464" y="221"/>
                      <a:pt x="462" y="222"/>
                      <a:pt x="460" y="222"/>
                    </a:cubicBezTo>
                    <a:cubicBezTo>
                      <a:pt x="458" y="222"/>
                      <a:pt x="457" y="221"/>
                      <a:pt x="456" y="221"/>
                    </a:cubicBezTo>
                    <a:cubicBezTo>
                      <a:pt x="455" y="220"/>
                      <a:pt x="454" y="220"/>
                      <a:pt x="452" y="219"/>
                    </a:cubicBezTo>
                    <a:cubicBezTo>
                      <a:pt x="452" y="224"/>
                      <a:pt x="452" y="227"/>
                      <a:pt x="450" y="229"/>
                    </a:cubicBezTo>
                    <a:cubicBezTo>
                      <a:pt x="448" y="231"/>
                      <a:pt x="446" y="231"/>
                      <a:pt x="443" y="229"/>
                    </a:cubicBezTo>
                    <a:cubicBezTo>
                      <a:pt x="440" y="248"/>
                      <a:pt x="441" y="265"/>
                      <a:pt x="443" y="272"/>
                    </a:cubicBezTo>
                    <a:cubicBezTo>
                      <a:pt x="444" y="273"/>
                      <a:pt x="444" y="273"/>
                      <a:pt x="444" y="273"/>
                    </a:cubicBezTo>
                    <a:cubicBezTo>
                      <a:pt x="444" y="274"/>
                      <a:pt x="444" y="274"/>
                      <a:pt x="444" y="274"/>
                    </a:cubicBezTo>
                    <a:cubicBezTo>
                      <a:pt x="441" y="280"/>
                      <a:pt x="436" y="284"/>
                      <a:pt x="431" y="286"/>
                    </a:cubicBezTo>
                    <a:cubicBezTo>
                      <a:pt x="424" y="290"/>
                      <a:pt x="420" y="293"/>
                      <a:pt x="420" y="301"/>
                    </a:cubicBezTo>
                    <a:cubicBezTo>
                      <a:pt x="420" y="302"/>
                      <a:pt x="420" y="302"/>
                      <a:pt x="420" y="302"/>
                    </a:cubicBezTo>
                    <a:cubicBezTo>
                      <a:pt x="419" y="303"/>
                      <a:pt x="419" y="303"/>
                      <a:pt x="419" y="303"/>
                    </a:cubicBezTo>
                    <a:cubicBezTo>
                      <a:pt x="416" y="306"/>
                      <a:pt x="414" y="307"/>
                      <a:pt x="412" y="307"/>
                    </a:cubicBezTo>
                    <a:cubicBezTo>
                      <a:pt x="410" y="307"/>
                      <a:pt x="409" y="306"/>
                      <a:pt x="408" y="305"/>
                    </a:cubicBezTo>
                    <a:cubicBezTo>
                      <a:pt x="407" y="305"/>
                      <a:pt x="406" y="304"/>
                      <a:pt x="404" y="304"/>
                    </a:cubicBezTo>
                    <a:cubicBezTo>
                      <a:pt x="405" y="308"/>
                      <a:pt x="406" y="312"/>
                      <a:pt x="407" y="316"/>
                    </a:cubicBezTo>
                    <a:cubicBezTo>
                      <a:pt x="409" y="321"/>
                      <a:pt x="410" y="327"/>
                      <a:pt x="411" y="332"/>
                    </a:cubicBezTo>
                    <a:cubicBezTo>
                      <a:pt x="412" y="336"/>
                      <a:pt x="412" y="336"/>
                      <a:pt x="412" y="336"/>
                    </a:cubicBezTo>
                    <a:cubicBezTo>
                      <a:pt x="408" y="336"/>
                      <a:pt x="408" y="336"/>
                      <a:pt x="408" y="336"/>
                    </a:cubicBezTo>
                    <a:cubicBezTo>
                      <a:pt x="399" y="334"/>
                      <a:pt x="395" y="338"/>
                      <a:pt x="391" y="343"/>
                    </a:cubicBezTo>
                    <a:cubicBezTo>
                      <a:pt x="390" y="343"/>
                      <a:pt x="390" y="344"/>
                      <a:pt x="389" y="344"/>
                    </a:cubicBezTo>
                    <a:cubicBezTo>
                      <a:pt x="390" y="344"/>
                      <a:pt x="390" y="344"/>
                      <a:pt x="391" y="344"/>
                    </a:cubicBezTo>
                    <a:cubicBezTo>
                      <a:pt x="393" y="344"/>
                      <a:pt x="394" y="345"/>
                      <a:pt x="395" y="346"/>
                    </a:cubicBezTo>
                    <a:cubicBezTo>
                      <a:pt x="396" y="348"/>
                      <a:pt x="397" y="351"/>
                      <a:pt x="395" y="358"/>
                    </a:cubicBezTo>
                    <a:cubicBezTo>
                      <a:pt x="395" y="359"/>
                      <a:pt x="395" y="359"/>
                      <a:pt x="395" y="359"/>
                    </a:cubicBezTo>
                    <a:cubicBezTo>
                      <a:pt x="394" y="360"/>
                      <a:pt x="393" y="362"/>
                      <a:pt x="392" y="365"/>
                    </a:cubicBezTo>
                    <a:cubicBezTo>
                      <a:pt x="390" y="371"/>
                      <a:pt x="387" y="377"/>
                      <a:pt x="379" y="380"/>
                    </a:cubicBezTo>
                    <a:cubicBezTo>
                      <a:pt x="379" y="381"/>
                      <a:pt x="380" y="383"/>
                      <a:pt x="381" y="384"/>
                    </a:cubicBezTo>
                    <a:cubicBezTo>
                      <a:pt x="382" y="386"/>
                      <a:pt x="383" y="388"/>
                      <a:pt x="382" y="390"/>
                    </a:cubicBezTo>
                    <a:cubicBezTo>
                      <a:pt x="381" y="392"/>
                      <a:pt x="378" y="392"/>
                      <a:pt x="376" y="392"/>
                    </a:cubicBezTo>
                    <a:cubicBezTo>
                      <a:pt x="375" y="392"/>
                      <a:pt x="375" y="392"/>
                      <a:pt x="375" y="392"/>
                    </a:cubicBezTo>
                    <a:cubicBezTo>
                      <a:pt x="375" y="393"/>
                      <a:pt x="376" y="395"/>
                      <a:pt x="379" y="397"/>
                    </a:cubicBezTo>
                    <a:cubicBezTo>
                      <a:pt x="382" y="398"/>
                      <a:pt x="383" y="399"/>
                      <a:pt x="383" y="401"/>
                    </a:cubicBezTo>
                    <a:cubicBezTo>
                      <a:pt x="383" y="402"/>
                      <a:pt x="383" y="404"/>
                      <a:pt x="380" y="407"/>
                    </a:cubicBezTo>
                    <a:cubicBezTo>
                      <a:pt x="378" y="409"/>
                      <a:pt x="377" y="410"/>
                      <a:pt x="376" y="411"/>
                    </a:cubicBezTo>
                    <a:cubicBezTo>
                      <a:pt x="378" y="417"/>
                      <a:pt x="381" y="418"/>
                      <a:pt x="384" y="419"/>
                    </a:cubicBezTo>
                    <a:cubicBezTo>
                      <a:pt x="387" y="421"/>
                      <a:pt x="390" y="422"/>
                      <a:pt x="391" y="429"/>
                    </a:cubicBezTo>
                    <a:cubicBezTo>
                      <a:pt x="392" y="432"/>
                      <a:pt x="394" y="437"/>
                      <a:pt x="395" y="439"/>
                    </a:cubicBezTo>
                    <a:cubicBezTo>
                      <a:pt x="395" y="441"/>
                      <a:pt x="395" y="441"/>
                      <a:pt x="395" y="441"/>
                    </a:cubicBezTo>
                    <a:cubicBezTo>
                      <a:pt x="396" y="448"/>
                      <a:pt x="392" y="450"/>
                      <a:pt x="390" y="451"/>
                    </a:cubicBezTo>
                    <a:cubicBezTo>
                      <a:pt x="388" y="452"/>
                      <a:pt x="388" y="453"/>
                      <a:pt x="387" y="454"/>
                    </a:cubicBezTo>
                    <a:cubicBezTo>
                      <a:pt x="387" y="454"/>
                      <a:pt x="388" y="456"/>
                      <a:pt x="389" y="457"/>
                    </a:cubicBezTo>
                    <a:cubicBezTo>
                      <a:pt x="391" y="460"/>
                      <a:pt x="394" y="465"/>
                      <a:pt x="391" y="471"/>
                    </a:cubicBezTo>
                    <a:cubicBezTo>
                      <a:pt x="390" y="473"/>
                      <a:pt x="390" y="473"/>
                      <a:pt x="390" y="473"/>
                    </a:cubicBezTo>
                    <a:cubicBezTo>
                      <a:pt x="389" y="472"/>
                      <a:pt x="389" y="472"/>
                      <a:pt x="389" y="472"/>
                    </a:cubicBezTo>
                    <a:cubicBezTo>
                      <a:pt x="361" y="471"/>
                      <a:pt x="334" y="474"/>
                      <a:pt x="305" y="476"/>
                    </a:cubicBezTo>
                    <a:cubicBezTo>
                      <a:pt x="277" y="479"/>
                      <a:pt x="249" y="481"/>
                      <a:pt x="220" y="480"/>
                    </a:cubicBezTo>
                    <a:cubicBezTo>
                      <a:pt x="216" y="480"/>
                      <a:pt x="211" y="479"/>
                      <a:pt x="206" y="478"/>
                    </a:cubicBezTo>
                    <a:cubicBezTo>
                      <a:pt x="202" y="477"/>
                      <a:pt x="197" y="476"/>
                      <a:pt x="193" y="476"/>
                    </a:cubicBezTo>
                    <a:cubicBezTo>
                      <a:pt x="192" y="476"/>
                      <a:pt x="192" y="476"/>
                      <a:pt x="192" y="476"/>
                    </a:cubicBezTo>
                    <a:cubicBezTo>
                      <a:pt x="188" y="477"/>
                      <a:pt x="184" y="478"/>
                      <a:pt x="180" y="480"/>
                    </a:cubicBezTo>
                    <a:cubicBezTo>
                      <a:pt x="176" y="482"/>
                      <a:pt x="172" y="484"/>
                      <a:pt x="168" y="484"/>
                    </a:cubicBezTo>
                    <a:cubicBezTo>
                      <a:pt x="162" y="485"/>
                      <a:pt x="155" y="486"/>
                      <a:pt x="148" y="486"/>
                    </a:cubicBezTo>
                    <a:close/>
                    <a:moveTo>
                      <a:pt x="94" y="478"/>
                    </a:moveTo>
                    <a:cubicBezTo>
                      <a:pt x="103" y="478"/>
                      <a:pt x="112" y="478"/>
                      <a:pt x="120" y="479"/>
                    </a:cubicBezTo>
                    <a:cubicBezTo>
                      <a:pt x="129" y="480"/>
                      <a:pt x="139" y="480"/>
                      <a:pt x="148" y="480"/>
                    </a:cubicBezTo>
                    <a:cubicBezTo>
                      <a:pt x="155" y="480"/>
                      <a:pt x="161" y="480"/>
                      <a:pt x="167" y="479"/>
                    </a:cubicBezTo>
                    <a:cubicBezTo>
                      <a:pt x="171" y="478"/>
                      <a:pt x="174" y="477"/>
                      <a:pt x="178" y="475"/>
                    </a:cubicBezTo>
                    <a:cubicBezTo>
                      <a:pt x="182" y="473"/>
                      <a:pt x="187" y="471"/>
                      <a:pt x="192" y="471"/>
                    </a:cubicBezTo>
                    <a:cubicBezTo>
                      <a:pt x="193" y="471"/>
                      <a:pt x="193" y="471"/>
                      <a:pt x="193" y="471"/>
                    </a:cubicBezTo>
                    <a:cubicBezTo>
                      <a:pt x="197" y="471"/>
                      <a:pt x="203" y="472"/>
                      <a:pt x="208" y="473"/>
                    </a:cubicBezTo>
                    <a:cubicBezTo>
                      <a:pt x="212" y="474"/>
                      <a:pt x="216" y="475"/>
                      <a:pt x="220" y="475"/>
                    </a:cubicBezTo>
                    <a:cubicBezTo>
                      <a:pt x="249" y="476"/>
                      <a:pt x="277" y="473"/>
                      <a:pt x="304" y="471"/>
                    </a:cubicBezTo>
                    <a:cubicBezTo>
                      <a:pt x="333" y="468"/>
                      <a:pt x="359" y="466"/>
                      <a:pt x="387" y="467"/>
                    </a:cubicBezTo>
                    <a:cubicBezTo>
                      <a:pt x="387" y="464"/>
                      <a:pt x="385" y="462"/>
                      <a:pt x="384" y="459"/>
                    </a:cubicBezTo>
                    <a:cubicBezTo>
                      <a:pt x="383" y="457"/>
                      <a:pt x="382" y="455"/>
                      <a:pt x="382" y="453"/>
                    </a:cubicBezTo>
                    <a:cubicBezTo>
                      <a:pt x="383" y="449"/>
                      <a:pt x="386" y="447"/>
                      <a:pt x="387" y="446"/>
                    </a:cubicBezTo>
                    <a:cubicBezTo>
                      <a:pt x="389" y="445"/>
                      <a:pt x="390" y="445"/>
                      <a:pt x="390" y="442"/>
                    </a:cubicBezTo>
                    <a:cubicBezTo>
                      <a:pt x="390" y="442"/>
                      <a:pt x="390" y="442"/>
                      <a:pt x="390" y="442"/>
                    </a:cubicBezTo>
                    <a:cubicBezTo>
                      <a:pt x="389" y="439"/>
                      <a:pt x="387" y="434"/>
                      <a:pt x="386" y="430"/>
                    </a:cubicBezTo>
                    <a:cubicBezTo>
                      <a:pt x="385" y="426"/>
                      <a:pt x="384" y="425"/>
                      <a:pt x="381" y="424"/>
                    </a:cubicBezTo>
                    <a:cubicBezTo>
                      <a:pt x="378" y="422"/>
                      <a:pt x="373" y="420"/>
                      <a:pt x="370" y="410"/>
                    </a:cubicBezTo>
                    <a:cubicBezTo>
                      <a:pt x="373" y="409"/>
                      <a:pt x="373" y="409"/>
                      <a:pt x="373" y="409"/>
                    </a:cubicBezTo>
                    <a:cubicBezTo>
                      <a:pt x="373" y="407"/>
                      <a:pt x="373" y="407"/>
                      <a:pt x="373" y="407"/>
                    </a:cubicBezTo>
                    <a:cubicBezTo>
                      <a:pt x="372" y="407"/>
                      <a:pt x="372" y="407"/>
                      <a:pt x="372" y="407"/>
                    </a:cubicBezTo>
                    <a:cubicBezTo>
                      <a:pt x="373" y="406"/>
                      <a:pt x="376" y="404"/>
                      <a:pt x="377" y="402"/>
                    </a:cubicBezTo>
                    <a:cubicBezTo>
                      <a:pt x="377" y="402"/>
                      <a:pt x="377" y="402"/>
                      <a:pt x="377" y="402"/>
                    </a:cubicBezTo>
                    <a:cubicBezTo>
                      <a:pt x="373" y="400"/>
                      <a:pt x="366" y="395"/>
                      <a:pt x="370" y="388"/>
                    </a:cubicBezTo>
                    <a:cubicBezTo>
                      <a:pt x="371" y="386"/>
                      <a:pt x="371" y="386"/>
                      <a:pt x="371" y="386"/>
                    </a:cubicBezTo>
                    <a:cubicBezTo>
                      <a:pt x="373" y="387"/>
                      <a:pt x="373" y="387"/>
                      <a:pt x="373" y="387"/>
                    </a:cubicBezTo>
                    <a:cubicBezTo>
                      <a:pt x="374" y="387"/>
                      <a:pt x="375" y="387"/>
                      <a:pt x="376" y="387"/>
                    </a:cubicBezTo>
                    <a:cubicBezTo>
                      <a:pt x="374" y="384"/>
                      <a:pt x="373" y="381"/>
                      <a:pt x="374" y="376"/>
                    </a:cubicBezTo>
                    <a:cubicBezTo>
                      <a:pt x="374" y="375"/>
                      <a:pt x="374" y="375"/>
                      <a:pt x="374" y="375"/>
                    </a:cubicBezTo>
                    <a:cubicBezTo>
                      <a:pt x="376" y="374"/>
                      <a:pt x="376" y="374"/>
                      <a:pt x="376" y="374"/>
                    </a:cubicBezTo>
                    <a:cubicBezTo>
                      <a:pt x="382" y="374"/>
                      <a:pt x="385" y="368"/>
                      <a:pt x="387" y="362"/>
                    </a:cubicBezTo>
                    <a:cubicBezTo>
                      <a:pt x="388" y="360"/>
                      <a:pt x="389" y="358"/>
                      <a:pt x="390" y="356"/>
                    </a:cubicBezTo>
                    <a:cubicBezTo>
                      <a:pt x="391" y="352"/>
                      <a:pt x="391" y="351"/>
                      <a:pt x="391" y="350"/>
                    </a:cubicBezTo>
                    <a:cubicBezTo>
                      <a:pt x="390" y="350"/>
                      <a:pt x="390" y="350"/>
                      <a:pt x="390" y="350"/>
                    </a:cubicBezTo>
                    <a:cubicBezTo>
                      <a:pt x="389" y="350"/>
                      <a:pt x="388" y="350"/>
                      <a:pt x="387" y="350"/>
                    </a:cubicBezTo>
                    <a:cubicBezTo>
                      <a:pt x="386" y="350"/>
                      <a:pt x="383" y="350"/>
                      <a:pt x="382" y="346"/>
                    </a:cubicBezTo>
                    <a:cubicBezTo>
                      <a:pt x="382" y="344"/>
                      <a:pt x="382" y="344"/>
                      <a:pt x="382" y="344"/>
                    </a:cubicBezTo>
                    <a:cubicBezTo>
                      <a:pt x="383" y="343"/>
                      <a:pt x="383" y="343"/>
                      <a:pt x="383" y="343"/>
                    </a:cubicBezTo>
                    <a:cubicBezTo>
                      <a:pt x="384" y="342"/>
                      <a:pt x="385" y="340"/>
                      <a:pt x="387" y="339"/>
                    </a:cubicBezTo>
                    <a:cubicBezTo>
                      <a:pt x="391" y="335"/>
                      <a:pt x="395" y="330"/>
                      <a:pt x="405" y="330"/>
                    </a:cubicBezTo>
                    <a:cubicBezTo>
                      <a:pt x="404" y="326"/>
                      <a:pt x="403" y="322"/>
                      <a:pt x="402" y="318"/>
                    </a:cubicBezTo>
                    <a:cubicBezTo>
                      <a:pt x="401" y="312"/>
                      <a:pt x="399" y="307"/>
                      <a:pt x="398" y="301"/>
                    </a:cubicBezTo>
                    <a:cubicBezTo>
                      <a:pt x="397" y="298"/>
                      <a:pt x="397" y="298"/>
                      <a:pt x="397" y="298"/>
                    </a:cubicBezTo>
                    <a:cubicBezTo>
                      <a:pt x="402" y="298"/>
                      <a:pt x="402" y="298"/>
                      <a:pt x="402" y="298"/>
                    </a:cubicBezTo>
                    <a:cubicBezTo>
                      <a:pt x="406" y="298"/>
                      <a:pt x="409" y="300"/>
                      <a:pt x="411" y="300"/>
                    </a:cubicBezTo>
                    <a:cubicBezTo>
                      <a:pt x="411" y="301"/>
                      <a:pt x="411" y="301"/>
                      <a:pt x="412" y="301"/>
                    </a:cubicBezTo>
                    <a:cubicBezTo>
                      <a:pt x="412" y="301"/>
                      <a:pt x="412" y="301"/>
                      <a:pt x="414" y="299"/>
                    </a:cubicBezTo>
                    <a:cubicBezTo>
                      <a:pt x="415" y="289"/>
                      <a:pt x="422" y="285"/>
                      <a:pt x="428" y="282"/>
                    </a:cubicBezTo>
                    <a:cubicBezTo>
                      <a:pt x="432" y="279"/>
                      <a:pt x="436" y="277"/>
                      <a:pt x="438" y="273"/>
                    </a:cubicBezTo>
                    <a:cubicBezTo>
                      <a:pt x="435" y="263"/>
                      <a:pt x="435" y="242"/>
                      <a:pt x="438" y="224"/>
                    </a:cubicBezTo>
                    <a:cubicBezTo>
                      <a:pt x="439" y="219"/>
                      <a:pt x="439" y="219"/>
                      <a:pt x="439" y="219"/>
                    </a:cubicBezTo>
                    <a:cubicBezTo>
                      <a:pt x="443" y="222"/>
                      <a:pt x="443" y="222"/>
                      <a:pt x="443" y="222"/>
                    </a:cubicBezTo>
                    <a:cubicBezTo>
                      <a:pt x="445" y="224"/>
                      <a:pt x="446" y="224"/>
                      <a:pt x="446" y="225"/>
                    </a:cubicBezTo>
                    <a:cubicBezTo>
                      <a:pt x="446" y="224"/>
                      <a:pt x="447" y="222"/>
                      <a:pt x="446" y="217"/>
                    </a:cubicBezTo>
                    <a:cubicBezTo>
                      <a:pt x="446" y="214"/>
                      <a:pt x="446" y="214"/>
                      <a:pt x="446" y="214"/>
                    </a:cubicBezTo>
                    <a:cubicBezTo>
                      <a:pt x="450" y="214"/>
                      <a:pt x="450" y="214"/>
                      <a:pt x="450" y="214"/>
                    </a:cubicBezTo>
                    <a:cubicBezTo>
                      <a:pt x="455" y="214"/>
                      <a:pt x="457" y="215"/>
                      <a:pt x="459" y="216"/>
                    </a:cubicBezTo>
                    <a:cubicBezTo>
                      <a:pt x="459" y="216"/>
                      <a:pt x="460" y="217"/>
                      <a:pt x="460" y="217"/>
                    </a:cubicBezTo>
                    <a:cubicBezTo>
                      <a:pt x="460" y="217"/>
                      <a:pt x="461" y="216"/>
                      <a:pt x="463" y="214"/>
                    </a:cubicBezTo>
                    <a:cubicBezTo>
                      <a:pt x="468" y="210"/>
                      <a:pt x="466" y="208"/>
                      <a:pt x="462" y="203"/>
                    </a:cubicBezTo>
                    <a:cubicBezTo>
                      <a:pt x="461" y="202"/>
                      <a:pt x="460" y="200"/>
                      <a:pt x="459" y="198"/>
                    </a:cubicBezTo>
                    <a:cubicBezTo>
                      <a:pt x="457" y="194"/>
                      <a:pt x="457" y="194"/>
                      <a:pt x="457" y="194"/>
                    </a:cubicBezTo>
                    <a:cubicBezTo>
                      <a:pt x="460" y="194"/>
                      <a:pt x="460" y="194"/>
                      <a:pt x="460" y="194"/>
                    </a:cubicBezTo>
                    <a:cubicBezTo>
                      <a:pt x="472" y="191"/>
                      <a:pt x="479" y="184"/>
                      <a:pt x="482" y="172"/>
                    </a:cubicBezTo>
                    <a:cubicBezTo>
                      <a:pt x="482" y="167"/>
                      <a:pt x="480" y="163"/>
                      <a:pt x="478" y="159"/>
                    </a:cubicBezTo>
                    <a:cubicBezTo>
                      <a:pt x="476" y="153"/>
                      <a:pt x="473" y="146"/>
                      <a:pt x="474" y="136"/>
                    </a:cubicBezTo>
                    <a:cubicBezTo>
                      <a:pt x="474" y="135"/>
                      <a:pt x="474" y="135"/>
                      <a:pt x="474" y="135"/>
                    </a:cubicBezTo>
                    <a:cubicBezTo>
                      <a:pt x="483" y="126"/>
                      <a:pt x="483" y="126"/>
                      <a:pt x="483" y="126"/>
                    </a:cubicBezTo>
                    <a:cubicBezTo>
                      <a:pt x="485" y="124"/>
                      <a:pt x="487" y="123"/>
                      <a:pt x="489" y="121"/>
                    </a:cubicBezTo>
                    <a:cubicBezTo>
                      <a:pt x="496" y="116"/>
                      <a:pt x="499" y="114"/>
                      <a:pt x="495" y="101"/>
                    </a:cubicBezTo>
                    <a:cubicBezTo>
                      <a:pt x="494" y="99"/>
                      <a:pt x="494" y="99"/>
                      <a:pt x="494" y="99"/>
                    </a:cubicBezTo>
                    <a:cubicBezTo>
                      <a:pt x="496" y="98"/>
                      <a:pt x="496" y="98"/>
                      <a:pt x="496" y="98"/>
                    </a:cubicBezTo>
                    <a:cubicBezTo>
                      <a:pt x="499" y="95"/>
                      <a:pt x="502" y="93"/>
                      <a:pt x="505" y="92"/>
                    </a:cubicBezTo>
                    <a:cubicBezTo>
                      <a:pt x="508" y="90"/>
                      <a:pt x="511" y="88"/>
                      <a:pt x="513" y="85"/>
                    </a:cubicBezTo>
                    <a:cubicBezTo>
                      <a:pt x="513" y="84"/>
                      <a:pt x="513" y="84"/>
                      <a:pt x="512" y="83"/>
                    </a:cubicBezTo>
                    <a:cubicBezTo>
                      <a:pt x="511" y="82"/>
                      <a:pt x="509" y="78"/>
                      <a:pt x="511" y="75"/>
                    </a:cubicBezTo>
                    <a:cubicBezTo>
                      <a:pt x="512" y="73"/>
                      <a:pt x="514" y="72"/>
                      <a:pt x="516" y="72"/>
                    </a:cubicBezTo>
                    <a:cubicBezTo>
                      <a:pt x="517" y="72"/>
                      <a:pt x="519" y="71"/>
                      <a:pt x="520" y="71"/>
                    </a:cubicBezTo>
                    <a:cubicBezTo>
                      <a:pt x="520" y="71"/>
                      <a:pt x="520" y="71"/>
                      <a:pt x="519" y="70"/>
                    </a:cubicBezTo>
                    <a:cubicBezTo>
                      <a:pt x="516" y="70"/>
                      <a:pt x="513" y="69"/>
                      <a:pt x="510" y="69"/>
                    </a:cubicBezTo>
                    <a:cubicBezTo>
                      <a:pt x="501" y="69"/>
                      <a:pt x="493" y="71"/>
                      <a:pt x="487" y="73"/>
                    </a:cubicBezTo>
                    <a:cubicBezTo>
                      <a:pt x="481" y="75"/>
                      <a:pt x="475" y="76"/>
                      <a:pt x="470" y="76"/>
                    </a:cubicBezTo>
                    <a:cubicBezTo>
                      <a:pt x="463" y="76"/>
                      <a:pt x="457" y="74"/>
                      <a:pt x="451" y="70"/>
                    </a:cubicBezTo>
                    <a:cubicBezTo>
                      <a:pt x="444" y="63"/>
                      <a:pt x="449" y="56"/>
                      <a:pt x="453" y="50"/>
                    </a:cubicBezTo>
                    <a:cubicBezTo>
                      <a:pt x="457" y="44"/>
                      <a:pt x="458" y="41"/>
                      <a:pt x="455" y="38"/>
                    </a:cubicBezTo>
                    <a:cubicBezTo>
                      <a:pt x="455" y="37"/>
                      <a:pt x="455" y="37"/>
                      <a:pt x="455" y="37"/>
                    </a:cubicBezTo>
                    <a:cubicBezTo>
                      <a:pt x="459" y="33"/>
                      <a:pt x="459" y="33"/>
                      <a:pt x="459" y="33"/>
                    </a:cubicBezTo>
                    <a:cubicBezTo>
                      <a:pt x="459" y="34"/>
                      <a:pt x="459" y="34"/>
                      <a:pt x="459" y="34"/>
                    </a:cubicBezTo>
                    <a:cubicBezTo>
                      <a:pt x="463" y="37"/>
                      <a:pt x="467" y="37"/>
                      <a:pt x="471" y="33"/>
                    </a:cubicBezTo>
                    <a:cubicBezTo>
                      <a:pt x="473" y="31"/>
                      <a:pt x="474" y="27"/>
                      <a:pt x="474" y="24"/>
                    </a:cubicBezTo>
                    <a:cubicBezTo>
                      <a:pt x="472" y="11"/>
                      <a:pt x="464" y="5"/>
                      <a:pt x="450" y="5"/>
                    </a:cubicBezTo>
                    <a:cubicBezTo>
                      <a:pt x="442" y="5"/>
                      <a:pt x="434" y="6"/>
                      <a:pt x="426" y="8"/>
                    </a:cubicBezTo>
                    <a:cubicBezTo>
                      <a:pt x="420" y="9"/>
                      <a:pt x="414" y="10"/>
                      <a:pt x="409" y="10"/>
                    </a:cubicBezTo>
                    <a:cubicBezTo>
                      <a:pt x="262" y="20"/>
                      <a:pt x="126" y="25"/>
                      <a:pt x="6" y="26"/>
                    </a:cubicBezTo>
                    <a:cubicBezTo>
                      <a:pt x="6" y="46"/>
                      <a:pt x="11" y="66"/>
                      <a:pt x="15" y="87"/>
                    </a:cubicBezTo>
                    <a:cubicBezTo>
                      <a:pt x="20" y="106"/>
                      <a:pt x="24" y="124"/>
                      <a:pt x="26" y="144"/>
                    </a:cubicBezTo>
                    <a:cubicBezTo>
                      <a:pt x="29" y="182"/>
                      <a:pt x="28" y="222"/>
                      <a:pt x="28" y="261"/>
                    </a:cubicBezTo>
                    <a:cubicBezTo>
                      <a:pt x="27" y="310"/>
                      <a:pt x="26" y="361"/>
                      <a:pt x="33" y="407"/>
                    </a:cubicBezTo>
                    <a:cubicBezTo>
                      <a:pt x="36" y="408"/>
                      <a:pt x="38" y="406"/>
                      <a:pt x="40" y="402"/>
                    </a:cubicBezTo>
                    <a:cubicBezTo>
                      <a:pt x="41" y="400"/>
                      <a:pt x="43" y="398"/>
                      <a:pt x="45" y="398"/>
                    </a:cubicBezTo>
                    <a:cubicBezTo>
                      <a:pt x="47" y="398"/>
                      <a:pt x="48" y="398"/>
                      <a:pt x="49" y="399"/>
                    </a:cubicBezTo>
                    <a:cubicBezTo>
                      <a:pt x="50" y="400"/>
                      <a:pt x="50" y="402"/>
                      <a:pt x="50" y="406"/>
                    </a:cubicBezTo>
                    <a:cubicBezTo>
                      <a:pt x="50" y="406"/>
                      <a:pt x="50" y="406"/>
                      <a:pt x="50" y="406"/>
                    </a:cubicBezTo>
                    <a:cubicBezTo>
                      <a:pt x="50" y="406"/>
                      <a:pt x="51" y="406"/>
                      <a:pt x="52" y="406"/>
                    </a:cubicBezTo>
                    <a:cubicBezTo>
                      <a:pt x="54" y="405"/>
                      <a:pt x="57" y="405"/>
                      <a:pt x="60" y="405"/>
                    </a:cubicBezTo>
                    <a:cubicBezTo>
                      <a:pt x="63" y="405"/>
                      <a:pt x="66" y="405"/>
                      <a:pt x="69" y="407"/>
                    </a:cubicBezTo>
                    <a:cubicBezTo>
                      <a:pt x="69" y="408"/>
                      <a:pt x="69" y="408"/>
                      <a:pt x="69" y="408"/>
                    </a:cubicBezTo>
                    <a:cubicBezTo>
                      <a:pt x="70" y="409"/>
                      <a:pt x="70" y="409"/>
                      <a:pt x="70" y="409"/>
                    </a:cubicBezTo>
                    <a:cubicBezTo>
                      <a:pt x="70" y="410"/>
                      <a:pt x="71" y="411"/>
                      <a:pt x="73" y="411"/>
                    </a:cubicBezTo>
                    <a:cubicBezTo>
                      <a:pt x="74" y="411"/>
                      <a:pt x="74" y="411"/>
                      <a:pt x="75" y="411"/>
                    </a:cubicBezTo>
                    <a:cubicBezTo>
                      <a:pt x="78" y="410"/>
                      <a:pt x="78" y="410"/>
                      <a:pt x="78" y="410"/>
                    </a:cubicBezTo>
                    <a:cubicBezTo>
                      <a:pt x="78" y="479"/>
                      <a:pt x="78" y="479"/>
                      <a:pt x="78" y="479"/>
                    </a:cubicBezTo>
                    <a:cubicBezTo>
                      <a:pt x="83" y="478"/>
                      <a:pt x="88" y="478"/>
                      <a:pt x="94" y="47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5" name="Freeform 251">
                <a:extLst>
                  <a:ext uri="{FF2B5EF4-FFF2-40B4-BE49-F238E27FC236}">
                    <a16:creationId xmlns:a16="http://schemas.microsoft.com/office/drawing/2014/main" id="{0704ADC1-8A0F-4638-95DC-06885A24E7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27" y="1497"/>
                <a:ext cx="426" cy="265"/>
              </a:xfrm>
              <a:custGeom>
                <a:avLst/>
                <a:gdLst>
                  <a:gd name="T0" fmla="*/ 627 w 688"/>
                  <a:gd name="T1" fmla="*/ 28 h 429"/>
                  <a:gd name="T2" fmla="*/ 631 w 688"/>
                  <a:gd name="T3" fmla="*/ 56 h 429"/>
                  <a:gd name="T4" fmla="*/ 631 w 688"/>
                  <a:gd name="T5" fmla="*/ 105 h 429"/>
                  <a:gd name="T6" fmla="*/ 635 w 688"/>
                  <a:gd name="T7" fmla="*/ 117 h 429"/>
                  <a:gd name="T8" fmla="*/ 643 w 688"/>
                  <a:gd name="T9" fmla="*/ 169 h 429"/>
                  <a:gd name="T10" fmla="*/ 660 w 688"/>
                  <a:gd name="T11" fmla="*/ 209 h 429"/>
                  <a:gd name="T12" fmla="*/ 655 w 688"/>
                  <a:gd name="T13" fmla="*/ 225 h 429"/>
                  <a:gd name="T14" fmla="*/ 664 w 688"/>
                  <a:gd name="T15" fmla="*/ 269 h 429"/>
                  <a:gd name="T16" fmla="*/ 660 w 688"/>
                  <a:gd name="T17" fmla="*/ 286 h 429"/>
                  <a:gd name="T18" fmla="*/ 664 w 688"/>
                  <a:gd name="T19" fmla="*/ 330 h 429"/>
                  <a:gd name="T20" fmla="*/ 668 w 688"/>
                  <a:gd name="T21" fmla="*/ 354 h 429"/>
                  <a:gd name="T22" fmla="*/ 680 w 688"/>
                  <a:gd name="T23" fmla="*/ 370 h 429"/>
                  <a:gd name="T24" fmla="*/ 688 w 688"/>
                  <a:gd name="T25" fmla="*/ 418 h 429"/>
                  <a:gd name="T26" fmla="*/ 0 w 688"/>
                  <a:gd name="T27" fmla="*/ 398 h 429"/>
                  <a:gd name="T28" fmla="*/ 32 w 688"/>
                  <a:gd name="T29" fmla="*/ 0 h 429"/>
                  <a:gd name="T30" fmla="*/ 627 w 688"/>
                  <a:gd name="T31" fmla="*/ 28 h 4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688" h="429">
                    <a:moveTo>
                      <a:pt x="627" y="28"/>
                    </a:moveTo>
                    <a:cubicBezTo>
                      <a:pt x="629" y="39"/>
                      <a:pt x="630" y="47"/>
                      <a:pt x="631" y="56"/>
                    </a:cubicBezTo>
                    <a:cubicBezTo>
                      <a:pt x="633" y="69"/>
                      <a:pt x="630" y="80"/>
                      <a:pt x="631" y="105"/>
                    </a:cubicBezTo>
                    <a:cubicBezTo>
                      <a:pt x="632" y="108"/>
                      <a:pt x="636" y="111"/>
                      <a:pt x="635" y="117"/>
                    </a:cubicBezTo>
                    <a:cubicBezTo>
                      <a:pt x="634" y="127"/>
                      <a:pt x="638" y="151"/>
                      <a:pt x="643" y="169"/>
                    </a:cubicBezTo>
                    <a:cubicBezTo>
                      <a:pt x="648" y="183"/>
                      <a:pt x="657" y="195"/>
                      <a:pt x="660" y="209"/>
                    </a:cubicBezTo>
                    <a:cubicBezTo>
                      <a:pt x="661" y="217"/>
                      <a:pt x="655" y="224"/>
                      <a:pt x="655" y="225"/>
                    </a:cubicBezTo>
                    <a:cubicBezTo>
                      <a:pt x="656" y="232"/>
                      <a:pt x="663" y="255"/>
                      <a:pt x="664" y="269"/>
                    </a:cubicBezTo>
                    <a:cubicBezTo>
                      <a:pt x="664" y="278"/>
                      <a:pt x="659" y="280"/>
                      <a:pt x="660" y="286"/>
                    </a:cubicBezTo>
                    <a:cubicBezTo>
                      <a:pt x="660" y="288"/>
                      <a:pt x="661" y="316"/>
                      <a:pt x="664" y="330"/>
                    </a:cubicBezTo>
                    <a:cubicBezTo>
                      <a:pt x="665" y="337"/>
                      <a:pt x="665" y="347"/>
                      <a:pt x="668" y="354"/>
                    </a:cubicBezTo>
                    <a:cubicBezTo>
                      <a:pt x="669" y="359"/>
                      <a:pt x="678" y="365"/>
                      <a:pt x="680" y="370"/>
                    </a:cubicBezTo>
                    <a:cubicBezTo>
                      <a:pt x="684" y="386"/>
                      <a:pt x="681" y="402"/>
                      <a:pt x="688" y="418"/>
                    </a:cubicBezTo>
                    <a:cubicBezTo>
                      <a:pt x="458" y="429"/>
                      <a:pt x="222" y="410"/>
                      <a:pt x="0" y="398"/>
                    </a:cubicBezTo>
                    <a:cubicBezTo>
                      <a:pt x="13" y="267"/>
                      <a:pt x="14" y="125"/>
                      <a:pt x="32" y="0"/>
                    </a:cubicBezTo>
                    <a:cubicBezTo>
                      <a:pt x="221" y="19"/>
                      <a:pt x="433" y="15"/>
                      <a:pt x="627" y="2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6" name="Freeform 252">
                <a:extLst>
                  <a:ext uri="{FF2B5EF4-FFF2-40B4-BE49-F238E27FC236}">
                    <a16:creationId xmlns:a16="http://schemas.microsoft.com/office/drawing/2014/main" id="{F469CB93-65A3-4305-941C-194BD9AE8AC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5" y="1495"/>
                <a:ext cx="430" cy="264"/>
              </a:xfrm>
              <a:custGeom>
                <a:avLst/>
                <a:gdLst>
                  <a:gd name="T0" fmla="*/ 119 w 695"/>
                  <a:gd name="T1" fmla="*/ 410 h 427"/>
                  <a:gd name="T2" fmla="*/ 0 w 695"/>
                  <a:gd name="T3" fmla="*/ 404 h 427"/>
                  <a:gd name="T4" fmla="*/ 12 w 695"/>
                  <a:gd name="T5" fmla="*/ 242 h 427"/>
                  <a:gd name="T6" fmla="*/ 33 w 695"/>
                  <a:gd name="T7" fmla="*/ 0 h 427"/>
                  <a:gd name="T8" fmla="*/ 375 w 695"/>
                  <a:gd name="T9" fmla="*/ 18 h 427"/>
                  <a:gd name="T10" fmla="*/ 633 w 695"/>
                  <a:gd name="T11" fmla="*/ 29 h 427"/>
                  <a:gd name="T12" fmla="*/ 636 w 695"/>
                  <a:gd name="T13" fmla="*/ 53 h 427"/>
                  <a:gd name="T14" fmla="*/ 637 w 695"/>
                  <a:gd name="T15" fmla="*/ 80 h 427"/>
                  <a:gd name="T16" fmla="*/ 638 w 695"/>
                  <a:gd name="T17" fmla="*/ 110 h 427"/>
                  <a:gd name="T18" fmla="*/ 649 w 695"/>
                  <a:gd name="T19" fmla="*/ 171 h 427"/>
                  <a:gd name="T20" fmla="*/ 665 w 695"/>
                  <a:gd name="T21" fmla="*/ 212 h 427"/>
                  <a:gd name="T22" fmla="*/ 661 w 695"/>
                  <a:gd name="T23" fmla="*/ 229 h 427"/>
                  <a:gd name="T24" fmla="*/ 669 w 695"/>
                  <a:gd name="T25" fmla="*/ 272 h 427"/>
                  <a:gd name="T26" fmla="*/ 665 w 695"/>
                  <a:gd name="T27" fmla="*/ 288 h 427"/>
                  <a:gd name="T28" fmla="*/ 670 w 695"/>
                  <a:gd name="T29" fmla="*/ 339 h 427"/>
                  <a:gd name="T30" fmla="*/ 678 w 695"/>
                  <a:gd name="T31" fmla="*/ 363 h 427"/>
                  <a:gd name="T32" fmla="*/ 689 w 695"/>
                  <a:gd name="T33" fmla="*/ 394 h 427"/>
                  <a:gd name="T34" fmla="*/ 695 w 695"/>
                  <a:gd name="T35" fmla="*/ 424 h 427"/>
                  <a:gd name="T36" fmla="*/ 549 w 695"/>
                  <a:gd name="T37" fmla="*/ 427 h 427"/>
                  <a:gd name="T38" fmla="*/ 120 w 695"/>
                  <a:gd name="T39" fmla="*/ 405 h 427"/>
                  <a:gd name="T40" fmla="*/ 687 w 695"/>
                  <a:gd name="T41" fmla="*/ 419 h 427"/>
                  <a:gd name="T42" fmla="*/ 680 w 695"/>
                  <a:gd name="T43" fmla="*/ 374 h 427"/>
                  <a:gd name="T44" fmla="*/ 668 w 695"/>
                  <a:gd name="T45" fmla="*/ 358 h 427"/>
                  <a:gd name="T46" fmla="*/ 664 w 695"/>
                  <a:gd name="T47" fmla="*/ 333 h 427"/>
                  <a:gd name="T48" fmla="*/ 662 w 695"/>
                  <a:gd name="T49" fmla="*/ 281 h 427"/>
                  <a:gd name="T50" fmla="*/ 659 w 695"/>
                  <a:gd name="T51" fmla="*/ 245 h 427"/>
                  <a:gd name="T52" fmla="*/ 657 w 695"/>
                  <a:gd name="T53" fmla="*/ 225 h 427"/>
                  <a:gd name="T54" fmla="*/ 651 w 695"/>
                  <a:gd name="T55" fmla="*/ 191 h 427"/>
                  <a:gd name="T56" fmla="*/ 636 w 695"/>
                  <a:gd name="T57" fmla="*/ 119 h 427"/>
                  <a:gd name="T58" fmla="*/ 632 w 695"/>
                  <a:gd name="T59" fmla="*/ 108 h 427"/>
                  <a:gd name="T60" fmla="*/ 632 w 695"/>
                  <a:gd name="T61" fmla="*/ 60 h 427"/>
                  <a:gd name="T62" fmla="*/ 628 w 695"/>
                  <a:gd name="T63" fmla="*/ 34 h 427"/>
                  <a:gd name="T64" fmla="*/ 38 w 695"/>
                  <a:gd name="T65" fmla="*/ 6 h 427"/>
                  <a:gd name="T66" fmla="*/ 6 w 695"/>
                  <a:gd name="T67" fmla="*/ 399 h 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695" h="427">
                    <a:moveTo>
                      <a:pt x="549" y="427"/>
                    </a:moveTo>
                    <a:cubicBezTo>
                      <a:pt x="405" y="427"/>
                      <a:pt x="260" y="419"/>
                      <a:pt x="119" y="410"/>
                    </a:cubicBezTo>
                    <a:cubicBezTo>
                      <a:pt x="80" y="408"/>
                      <a:pt x="41" y="406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1" y="401"/>
                      <a:pt x="1" y="401"/>
                      <a:pt x="1" y="401"/>
                    </a:cubicBezTo>
                    <a:cubicBezTo>
                      <a:pt x="5" y="349"/>
                      <a:pt x="9" y="294"/>
                      <a:pt x="12" y="242"/>
                    </a:cubicBezTo>
                    <a:cubicBezTo>
                      <a:pt x="17" y="161"/>
                      <a:pt x="22" y="78"/>
                      <a:pt x="33" y="3"/>
                    </a:cubicBezTo>
                    <a:cubicBezTo>
                      <a:pt x="33" y="0"/>
                      <a:pt x="33" y="0"/>
                      <a:pt x="33" y="0"/>
                    </a:cubicBezTo>
                    <a:cubicBezTo>
                      <a:pt x="36" y="0"/>
                      <a:pt x="36" y="0"/>
                      <a:pt x="36" y="0"/>
                    </a:cubicBezTo>
                    <a:cubicBezTo>
                      <a:pt x="143" y="11"/>
                      <a:pt x="261" y="15"/>
                      <a:pt x="375" y="18"/>
                    </a:cubicBezTo>
                    <a:cubicBezTo>
                      <a:pt x="460" y="20"/>
                      <a:pt x="547" y="23"/>
                      <a:pt x="631" y="29"/>
                    </a:cubicBezTo>
                    <a:cubicBezTo>
                      <a:pt x="633" y="29"/>
                      <a:pt x="633" y="29"/>
                      <a:pt x="633" y="29"/>
                    </a:cubicBezTo>
                    <a:cubicBezTo>
                      <a:pt x="633" y="31"/>
                      <a:pt x="633" y="31"/>
                      <a:pt x="633" y="31"/>
                    </a:cubicBezTo>
                    <a:cubicBezTo>
                      <a:pt x="635" y="39"/>
                      <a:pt x="635" y="46"/>
                      <a:pt x="636" y="53"/>
                    </a:cubicBezTo>
                    <a:cubicBezTo>
                      <a:pt x="637" y="59"/>
                      <a:pt x="637" y="59"/>
                      <a:pt x="637" y="59"/>
                    </a:cubicBezTo>
                    <a:cubicBezTo>
                      <a:pt x="638" y="66"/>
                      <a:pt x="638" y="72"/>
                      <a:pt x="637" y="80"/>
                    </a:cubicBezTo>
                    <a:cubicBezTo>
                      <a:pt x="637" y="87"/>
                      <a:pt x="637" y="96"/>
                      <a:pt x="637" y="108"/>
                    </a:cubicBezTo>
                    <a:cubicBezTo>
                      <a:pt x="637" y="108"/>
                      <a:pt x="638" y="109"/>
                      <a:pt x="638" y="110"/>
                    </a:cubicBezTo>
                    <a:cubicBezTo>
                      <a:pt x="640" y="113"/>
                      <a:pt x="642" y="116"/>
                      <a:pt x="641" y="120"/>
                    </a:cubicBezTo>
                    <a:cubicBezTo>
                      <a:pt x="640" y="129"/>
                      <a:pt x="643" y="153"/>
                      <a:pt x="649" y="171"/>
                    </a:cubicBezTo>
                    <a:cubicBezTo>
                      <a:pt x="651" y="177"/>
                      <a:pt x="654" y="183"/>
                      <a:pt x="656" y="188"/>
                    </a:cubicBezTo>
                    <a:cubicBezTo>
                      <a:pt x="660" y="196"/>
                      <a:pt x="664" y="203"/>
                      <a:pt x="665" y="212"/>
                    </a:cubicBezTo>
                    <a:cubicBezTo>
                      <a:pt x="666" y="218"/>
                      <a:pt x="664" y="224"/>
                      <a:pt x="662" y="227"/>
                    </a:cubicBezTo>
                    <a:cubicBezTo>
                      <a:pt x="662" y="228"/>
                      <a:pt x="661" y="228"/>
                      <a:pt x="661" y="229"/>
                    </a:cubicBezTo>
                    <a:cubicBezTo>
                      <a:pt x="661" y="231"/>
                      <a:pt x="663" y="237"/>
                      <a:pt x="664" y="244"/>
                    </a:cubicBezTo>
                    <a:cubicBezTo>
                      <a:pt x="666" y="253"/>
                      <a:pt x="669" y="264"/>
                      <a:pt x="669" y="272"/>
                    </a:cubicBezTo>
                    <a:cubicBezTo>
                      <a:pt x="670" y="278"/>
                      <a:pt x="668" y="281"/>
                      <a:pt x="667" y="284"/>
                    </a:cubicBezTo>
                    <a:cubicBezTo>
                      <a:pt x="666" y="285"/>
                      <a:pt x="665" y="287"/>
                      <a:pt x="665" y="288"/>
                    </a:cubicBezTo>
                    <a:cubicBezTo>
                      <a:pt x="665" y="291"/>
                      <a:pt x="667" y="319"/>
                      <a:pt x="669" y="332"/>
                    </a:cubicBezTo>
                    <a:cubicBezTo>
                      <a:pt x="670" y="334"/>
                      <a:pt x="670" y="337"/>
                      <a:pt x="670" y="339"/>
                    </a:cubicBezTo>
                    <a:cubicBezTo>
                      <a:pt x="671" y="345"/>
                      <a:pt x="671" y="351"/>
                      <a:pt x="673" y="356"/>
                    </a:cubicBezTo>
                    <a:cubicBezTo>
                      <a:pt x="674" y="358"/>
                      <a:pt x="676" y="360"/>
                      <a:pt x="678" y="363"/>
                    </a:cubicBezTo>
                    <a:cubicBezTo>
                      <a:pt x="681" y="366"/>
                      <a:pt x="684" y="369"/>
                      <a:pt x="685" y="372"/>
                    </a:cubicBezTo>
                    <a:cubicBezTo>
                      <a:pt x="687" y="380"/>
                      <a:pt x="688" y="387"/>
                      <a:pt x="689" y="394"/>
                    </a:cubicBezTo>
                    <a:cubicBezTo>
                      <a:pt x="689" y="403"/>
                      <a:pt x="690" y="412"/>
                      <a:pt x="693" y="420"/>
                    </a:cubicBezTo>
                    <a:cubicBezTo>
                      <a:pt x="695" y="424"/>
                      <a:pt x="695" y="424"/>
                      <a:pt x="695" y="424"/>
                    </a:cubicBezTo>
                    <a:cubicBezTo>
                      <a:pt x="691" y="424"/>
                      <a:pt x="691" y="424"/>
                      <a:pt x="691" y="424"/>
                    </a:cubicBezTo>
                    <a:cubicBezTo>
                      <a:pt x="646" y="426"/>
                      <a:pt x="599" y="427"/>
                      <a:pt x="549" y="427"/>
                    </a:cubicBezTo>
                    <a:close/>
                    <a:moveTo>
                      <a:pt x="6" y="399"/>
                    </a:moveTo>
                    <a:cubicBezTo>
                      <a:pt x="44" y="401"/>
                      <a:pt x="82" y="403"/>
                      <a:pt x="120" y="405"/>
                    </a:cubicBezTo>
                    <a:cubicBezTo>
                      <a:pt x="260" y="413"/>
                      <a:pt x="405" y="421"/>
                      <a:pt x="549" y="421"/>
                    </a:cubicBezTo>
                    <a:cubicBezTo>
                      <a:pt x="598" y="421"/>
                      <a:pt x="643" y="421"/>
                      <a:pt x="687" y="419"/>
                    </a:cubicBezTo>
                    <a:cubicBezTo>
                      <a:pt x="684" y="411"/>
                      <a:pt x="684" y="403"/>
                      <a:pt x="683" y="395"/>
                    </a:cubicBezTo>
                    <a:cubicBezTo>
                      <a:pt x="682" y="388"/>
                      <a:pt x="682" y="381"/>
                      <a:pt x="680" y="374"/>
                    </a:cubicBezTo>
                    <a:cubicBezTo>
                      <a:pt x="679" y="372"/>
                      <a:pt x="677" y="369"/>
                      <a:pt x="674" y="366"/>
                    </a:cubicBezTo>
                    <a:cubicBezTo>
                      <a:pt x="672" y="363"/>
                      <a:pt x="669" y="361"/>
                      <a:pt x="668" y="358"/>
                    </a:cubicBezTo>
                    <a:cubicBezTo>
                      <a:pt x="666" y="353"/>
                      <a:pt x="665" y="346"/>
                      <a:pt x="665" y="340"/>
                    </a:cubicBezTo>
                    <a:cubicBezTo>
                      <a:pt x="664" y="338"/>
                      <a:pt x="664" y="335"/>
                      <a:pt x="664" y="333"/>
                    </a:cubicBezTo>
                    <a:cubicBezTo>
                      <a:pt x="662" y="320"/>
                      <a:pt x="660" y="291"/>
                      <a:pt x="660" y="289"/>
                    </a:cubicBezTo>
                    <a:cubicBezTo>
                      <a:pt x="660" y="286"/>
                      <a:pt x="661" y="283"/>
                      <a:pt x="662" y="281"/>
                    </a:cubicBezTo>
                    <a:cubicBezTo>
                      <a:pt x="663" y="279"/>
                      <a:pt x="664" y="277"/>
                      <a:pt x="664" y="273"/>
                    </a:cubicBezTo>
                    <a:cubicBezTo>
                      <a:pt x="663" y="265"/>
                      <a:pt x="661" y="254"/>
                      <a:pt x="659" y="245"/>
                    </a:cubicBezTo>
                    <a:cubicBezTo>
                      <a:pt x="657" y="237"/>
                      <a:pt x="656" y="231"/>
                      <a:pt x="656" y="228"/>
                    </a:cubicBezTo>
                    <a:cubicBezTo>
                      <a:pt x="656" y="227"/>
                      <a:pt x="656" y="226"/>
                      <a:pt x="657" y="225"/>
                    </a:cubicBezTo>
                    <a:cubicBezTo>
                      <a:pt x="658" y="222"/>
                      <a:pt x="661" y="217"/>
                      <a:pt x="660" y="213"/>
                    </a:cubicBezTo>
                    <a:cubicBezTo>
                      <a:pt x="658" y="205"/>
                      <a:pt x="655" y="198"/>
                      <a:pt x="651" y="191"/>
                    </a:cubicBezTo>
                    <a:cubicBezTo>
                      <a:pt x="649" y="185"/>
                      <a:pt x="646" y="179"/>
                      <a:pt x="644" y="173"/>
                    </a:cubicBezTo>
                    <a:cubicBezTo>
                      <a:pt x="638" y="156"/>
                      <a:pt x="634" y="130"/>
                      <a:pt x="636" y="119"/>
                    </a:cubicBezTo>
                    <a:cubicBezTo>
                      <a:pt x="636" y="117"/>
                      <a:pt x="635" y="115"/>
                      <a:pt x="634" y="113"/>
                    </a:cubicBezTo>
                    <a:cubicBezTo>
                      <a:pt x="633" y="112"/>
                      <a:pt x="632" y="110"/>
                      <a:pt x="632" y="108"/>
                    </a:cubicBezTo>
                    <a:cubicBezTo>
                      <a:pt x="631" y="96"/>
                      <a:pt x="632" y="87"/>
                      <a:pt x="632" y="80"/>
                    </a:cubicBezTo>
                    <a:cubicBezTo>
                      <a:pt x="632" y="72"/>
                      <a:pt x="632" y="66"/>
                      <a:pt x="632" y="60"/>
                    </a:cubicBezTo>
                    <a:cubicBezTo>
                      <a:pt x="631" y="54"/>
                      <a:pt x="631" y="54"/>
                      <a:pt x="631" y="54"/>
                    </a:cubicBezTo>
                    <a:cubicBezTo>
                      <a:pt x="630" y="47"/>
                      <a:pt x="629" y="41"/>
                      <a:pt x="628" y="34"/>
                    </a:cubicBezTo>
                    <a:cubicBezTo>
                      <a:pt x="546" y="28"/>
                      <a:pt x="459" y="26"/>
                      <a:pt x="374" y="23"/>
                    </a:cubicBezTo>
                    <a:cubicBezTo>
                      <a:pt x="262" y="20"/>
                      <a:pt x="145" y="17"/>
                      <a:pt x="38" y="6"/>
                    </a:cubicBezTo>
                    <a:cubicBezTo>
                      <a:pt x="27" y="81"/>
                      <a:pt x="22" y="163"/>
                      <a:pt x="17" y="242"/>
                    </a:cubicBezTo>
                    <a:cubicBezTo>
                      <a:pt x="14" y="294"/>
                      <a:pt x="11" y="347"/>
                      <a:pt x="6" y="39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7" name="Freeform 253">
                <a:extLst>
                  <a:ext uri="{FF2B5EF4-FFF2-40B4-BE49-F238E27FC236}">
                    <a16:creationId xmlns:a16="http://schemas.microsoft.com/office/drawing/2014/main" id="{82438BAC-6835-4036-AED0-42C0B5FB07C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09" y="1746"/>
                <a:ext cx="452" cy="290"/>
              </a:xfrm>
              <a:custGeom>
                <a:avLst/>
                <a:gdLst>
                  <a:gd name="T0" fmla="*/ 716 w 729"/>
                  <a:gd name="T1" fmla="*/ 470 h 470"/>
                  <a:gd name="T2" fmla="*/ 647 w 729"/>
                  <a:gd name="T3" fmla="*/ 426 h 470"/>
                  <a:gd name="T4" fmla="*/ 603 w 729"/>
                  <a:gd name="T5" fmla="*/ 430 h 470"/>
                  <a:gd name="T6" fmla="*/ 579 w 729"/>
                  <a:gd name="T7" fmla="*/ 438 h 470"/>
                  <a:gd name="T8" fmla="*/ 551 w 729"/>
                  <a:gd name="T9" fmla="*/ 426 h 470"/>
                  <a:gd name="T10" fmla="*/ 531 w 729"/>
                  <a:gd name="T11" fmla="*/ 410 h 470"/>
                  <a:gd name="T12" fmla="*/ 474 w 729"/>
                  <a:gd name="T13" fmla="*/ 410 h 470"/>
                  <a:gd name="T14" fmla="*/ 0 w 729"/>
                  <a:gd name="T15" fmla="*/ 386 h 470"/>
                  <a:gd name="T16" fmla="*/ 28 w 729"/>
                  <a:gd name="T17" fmla="*/ 0 h 470"/>
                  <a:gd name="T18" fmla="*/ 712 w 729"/>
                  <a:gd name="T19" fmla="*/ 24 h 470"/>
                  <a:gd name="T20" fmla="*/ 688 w 729"/>
                  <a:gd name="T21" fmla="*/ 68 h 470"/>
                  <a:gd name="T22" fmla="*/ 704 w 729"/>
                  <a:gd name="T23" fmla="*/ 93 h 470"/>
                  <a:gd name="T24" fmla="*/ 724 w 729"/>
                  <a:gd name="T25" fmla="*/ 109 h 470"/>
                  <a:gd name="T26" fmla="*/ 728 w 729"/>
                  <a:gd name="T27" fmla="*/ 334 h 470"/>
                  <a:gd name="T28" fmla="*/ 712 w 729"/>
                  <a:gd name="T29" fmla="*/ 346 h 470"/>
                  <a:gd name="T30" fmla="*/ 720 w 729"/>
                  <a:gd name="T31" fmla="*/ 366 h 470"/>
                  <a:gd name="T32" fmla="*/ 720 w 729"/>
                  <a:gd name="T33" fmla="*/ 386 h 470"/>
                  <a:gd name="T34" fmla="*/ 720 w 729"/>
                  <a:gd name="T35" fmla="*/ 426 h 470"/>
                  <a:gd name="T36" fmla="*/ 715 w 729"/>
                  <a:gd name="T37" fmla="*/ 454 h 470"/>
                  <a:gd name="T38" fmla="*/ 716 w 729"/>
                  <a:gd name="T39" fmla="*/ 470 h 4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729" h="470">
                    <a:moveTo>
                      <a:pt x="716" y="470"/>
                    </a:moveTo>
                    <a:cubicBezTo>
                      <a:pt x="695" y="444"/>
                      <a:pt x="662" y="440"/>
                      <a:pt x="647" y="426"/>
                    </a:cubicBezTo>
                    <a:cubicBezTo>
                      <a:pt x="635" y="431"/>
                      <a:pt x="618" y="428"/>
                      <a:pt x="603" y="430"/>
                    </a:cubicBezTo>
                    <a:cubicBezTo>
                      <a:pt x="592" y="432"/>
                      <a:pt x="586" y="434"/>
                      <a:pt x="579" y="438"/>
                    </a:cubicBezTo>
                    <a:cubicBezTo>
                      <a:pt x="572" y="435"/>
                      <a:pt x="560" y="432"/>
                      <a:pt x="551" y="426"/>
                    </a:cubicBezTo>
                    <a:cubicBezTo>
                      <a:pt x="543" y="421"/>
                      <a:pt x="537" y="412"/>
                      <a:pt x="531" y="410"/>
                    </a:cubicBezTo>
                    <a:cubicBezTo>
                      <a:pt x="514" y="406"/>
                      <a:pt x="492" y="411"/>
                      <a:pt x="474" y="410"/>
                    </a:cubicBezTo>
                    <a:cubicBezTo>
                      <a:pt x="326" y="404"/>
                      <a:pt x="141" y="399"/>
                      <a:pt x="0" y="386"/>
                    </a:cubicBezTo>
                    <a:cubicBezTo>
                      <a:pt x="3" y="251"/>
                      <a:pt x="21" y="130"/>
                      <a:pt x="28" y="0"/>
                    </a:cubicBezTo>
                    <a:cubicBezTo>
                      <a:pt x="247" y="17"/>
                      <a:pt x="475" y="25"/>
                      <a:pt x="712" y="24"/>
                    </a:cubicBezTo>
                    <a:cubicBezTo>
                      <a:pt x="714" y="49"/>
                      <a:pt x="690" y="49"/>
                      <a:pt x="688" y="68"/>
                    </a:cubicBezTo>
                    <a:cubicBezTo>
                      <a:pt x="694" y="75"/>
                      <a:pt x="696" y="87"/>
                      <a:pt x="704" y="93"/>
                    </a:cubicBezTo>
                    <a:cubicBezTo>
                      <a:pt x="709" y="100"/>
                      <a:pt x="723" y="98"/>
                      <a:pt x="724" y="109"/>
                    </a:cubicBezTo>
                    <a:cubicBezTo>
                      <a:pt x="726" y="183"/>
                      <a:pt x="719" y="267"/>
                      <a:pt x="728" y="334"/>
                    </a:cubicBezTo>
                    <a:cubicBezTo>
                      <a:pt x="729" y="354"/>
                      <a:pt x="716" y="336"/>
                      <a:pt x="712" y="346"/>
                    </a:cubicBezTo>
                    <a:cubicBezTo>
                      <a:pt x="709" y="355"/>
                      <a:pt x="720" y="358"/>
                      <a:pt x="720" y="366"/>
                    </a:cubicBezTo>
                    <a:cubicBezTo>
                      <a:pt x="720" y="373"/>
                      <a:pt x="714" y="374"/>
                      <a:pt x="720" y="386"/>
                    </a:cubicBezTo>
                    <a:cubicBezTo>
                      <a:pt x="722" y="392"/>
                      <a:pt x="724" y="413"/>
                      <a:pt x="720" y="426"/>
                    </a:cubicBezTo>
                    <a:cubicBezTo>
                      <a:pt x="718" y="433"/>
                      <a:pt x="706" y="445"/>
                      <a:pt x="715" y="454"/>
                    </a:cubicBezTo>
                    <a:lnTo>
                      <a:pt x="716" y="47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8" name="Freeform 254">
                <a:extLst>
                  <a:ext uri="{FF2B5EF4-FFF2-40B4-BE49-F238E27FC236}">
                    <a16:creationId xmlns:a16="http://schemas.microsoft.com/office/drawing/2014/main" id="{2DF50904-3FEF-424D-B430-4DEDB43E371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07" y="1744"/>
                <a:ext cx="455" cy="297"/>
              </a:xfrm>
              <a:custGeom>
                <a:avLst/>
                <a:gdLst>
                  <a:gd name="T0" fmla="*/ 717 w 734"/>
                  <a:gd name="T1" fmla="*/ 475 h 481"/>
                  <a:gd name="T2" fmla="*/ 650 w 734"/>
                  <a:gd name="T3" fmla="*/ 432 h 481"/>
                  <a:gd name="T4" fmla="*/ 624 w 734"/>
                  <a:gd name="T5" fmla="*/ 435 h 481"/>
                  <a:gd name="T6" fmla="*/ 583 w 734"/>
                  <a:gd name="T7" fmla="*/ 444 h 481"/>
                  <a:gd name="T8" fmla="*/ 581 w 734"/>
                  <a:gd name="T9" fmla="*/ 444 h 481"/>
                  <a:gd name="T10" fmla="*/ 552 w 734"/>
                  <a:gd name="T11" fmla="*/ 432 h 481"/>
                  <a:gd name="T12" fmla="*/ 533 w 734"/>
                  <a:gd name="T13" fmla="*/ 416 h 481"/>
                  <a:gd name="T14" fmla="*/ 499 w 734"/>
                  <a:gd name="T15" fmla="*/ 415 h 481"/>
                  <a:gd name="T16" fmla="*/ 359 w 734"/>
                  <a:gd name="T17" fmla="*/ 411 h 481"/>
                  <a:gd name="T18" fmla="*/ 0 w 734"/>
                  <a:gd name="T19" fmla="*/ 392 h 481"/>
                  <a:gd name="T20" fmla="*/ 16 w 734"/>
                  <a:gd name="T21" fmla="*/ 156 h 481"/>
                  <a:gd name="T22" fmla="*/ 29 w 734"/>
                  <a:gd name="T23" fmla="*/ 0 h 481"/>
                  <a:gd name="T24" fmla="*/ 669 w 734"/>
                  <a:gd name="T25" fmla="*/ 25 h 481"/>
                  <a:gd name="T26" fmla="*/ 717 w 734"/>
                  <a:gd name="T27" fmla="*/ 24 h 481"/>
                  <a:gd name="T28" fmla="*/ 704 w 734"/>
                  <a:gd name="T29" fmla="*/ 55 h 481"/>
                  <a:gd name="T30" fmla="*/ 700 w 734"/>
                  <a:gd name="T31" fmla="*/ 82 h 481"/>
                  <a:gd name="T32" fmla="*/ 709 w 734"/>
                  <a:gd name="T33" fmla="*/ 94 h 481"/>
                  <a:gd name="T34" fmla="*/ 729 w 734"/>
                  <a:gd name="T35" fmla="*/ 111 h 481"/>
                  <a:gd name="T36" fmla="*/ 733 w 734"/>
                  <a:gd name="T37" fmla="*/ 336 h 481"/>
                  <a:gd name="T38" fmla="*/ 722 w 734"/>
                  <a:gd name="T39" fmla="*/ 349 h 481"/>
                  <a:gd name="T40" fmla="*/ 717 w 734"/>
                  <a:gd name="T41" fmla="*/ 350 h 481"/>
                  <a:gd name="T42" fmla="*/ 725 w 734"/>
                  <a:gd name="T43" fmla="*/ 369 h 481"/>
                  <a:gd name="T44" fmla="*/ 725 w 734"/>
                  <a:gd name="T45" fmla="*/ 388 h 481"/>
                  <a:gd name="T46" fmla="*/ 722 w 734"/>
                  <a:gd name="T47" fmla="*/ 436 h 481"/>
                  <a:gd name="T48" fmla="*/ 721 w 734"/>
                  <a:gd name="T49" fmla="*/ 455 h 481"/>
                  <a:gd name="T50" fmla="*/ 651 w 734"/>
                  <a:gd name="T51" fmla="*/ 426 h 481"/>
                  <a:gd name="T52" fmla="*/ 676 w 734"/>
                  <a:gd name="T53" fmla="*/ 440 h 481"/>
                  <a:gd name="T54" fmla="*/ 715 w 734"/>
                  <a:gd name="T55" fmla="*/ 458 h 481"/>
                  <a:gd name="T56" fmla="*/ 720 w 734"/>
                  <a:gd name="T57" fmla="*/ 428 h 481"/>
                  <a:gd name="T58" fmla="*/ 719 w 734"/>
                  <a:gd name="T59" fmla="*/ 374 h 481"/>
                  <a:gd name="T60" fmla="*/ 716 w 734"/>
                  <a:gd name="T61" fmla="*/ 362 h 481"/>
                  <a:gd name="T62" fmla="*/ 719 w 734"/>
                  <a:gd name="T63" fmla="*/ 343 h 481"/>
                  <a:gd name="T64" fmla="*/ 727 w 734"/>
                  <a:gd name="T65" fmla="*/ 344 h 481"/>
                  <a:gd name="T66" fmla="*/ 724 w 734"/>
                  <a:gd name="T67" fmla="*/ 198 h 481"/>
                  <a:gd name="T68" fmla="*/ 715 w 734"/>
                  <a:gd name="T69" fmla="*/ 104 h 481"/>
                  <a:gd name="T70" fmla="*/ 695 w 734"/>
                  <a:gd name="T71" fmla="*/ 84 h 481"/>
                  <a:gd name="T72" fmla="*/ 688 w 734"/>
                  <a:gd name="T73" fmla="*/ 72 h 481"/>
                  <a:gd name="T74" fmla="*/ 701 w 734"/>
                  <a:gd name="T75" fmla="*/ 51 h 481"/>
                  <a:gd name="T76" fmla="*/ 669 w 734"/>
                  <a:gd name="T77" fmla="*/ 30 h 481"/>
                  <a:gd name="T78" fmla="*/ 22 w 734"/>
                  <a:gd name="T79" fmla="*/ 156 h 481"/>
                  <a:gd name="T80" fmla="*/ 359 w 734"/>
                  <a:gd name="T81" fmla="*/ 406 h 481"/>
                  <a:gd name="T82" fmla="*/ 499 w 734"/>
                  <a:gd name="T83" fmla="*/ 410 h 481"/>
                  <a:gd name="T84" fmla="*/ 534 w 734"/>
                  <a:gd name="T85" fmla="*/ 410 h 481"/>
                  <a:gd name="T86" fmla="*/ 555 w 734"/>
                  <a:gd name="T87" fmla="*/ 427 h 481"/>
                  <a:gd name="T88" fmla="*/ 582 w 734"/>
                  <a:gd name="T89" fmla="*/ 438 h 481"/>
                  <a:gd name="T90" fmla="*/ 624 w 734"/>
                  <a:gd name="T91" fmla="*/ 429 h 481"/>
                  <a:gd name="T92" fmla="*/ 649 w 734"/>
                  <a:gd name="T93" fmla="*/ 427 h 4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734" h="481">
                    <a:moveTo>
                      <a:pt x="723" y="481"/>
                    </a:moveTo>
                    <a:cubicBezTo>
                      <a:pt x="717" y="475"/>
                      <a:pt x="717" y="475"/>
                      <a:pt x="717" y="475"/>
                    </a:cubicBezTo>
                    <a:cubicBezTo>
                      <a:pt x="705" y="460"/>
                      <a:pt x="688" y="452"/>
                      <a:pt x="673" y="445"/>
                    </a:cubicBezTo>
                    <a:cubicBezTo>
                      <a:pt x="664" y="441"/>
                      <a:pt x="656" y="437"/>
                      <a:pt x="650" y="432"/>
                    </a:cubicBezTo>
                    <a:cubicBezTo>
                      <a:pt x="643" y="435"/>
                      <a:pt x="636" y="435"/>
                      <a:pt x="628" y="435"/>
                    </a:cubicBezTo>
                    <a:cubicBezTo>
                      <a:pt x="624" y="435"/>
                      <a:pt x="624" y="435"/>
                      <a:pt x="624" y="435"/>
                    </a:cubicBezTo>
                    <a:cubicBezTo>
                      <a:pt x="618" y="435"/>
                      <a:pt x="612" y="435"/>
                      <a:pt x="607" y="436"/>
                    </a:cubicBezTo>
                    <a:cubicBezTo>
                      <a:pt x="595" y="438"/>
                      <a:pt x="591" y="439"/>
                      <a:pt x="583" y="444"/>
                    </a:cubicBezTo>
                    <a:cubicBezTo>
                      <a:pt x="582" y="444"/>
                      <a:pt x="582" y="444"/>
                      <a:pt x="582" y="444"/>
                    </a:cubicBezTo>
                    <a:cubicBezTo>
                      <a:pt x="581" y="444"/>
                      <a:pt x="581" y="444"/>
                      <a:pt x="581" y="444"/>
                    </a:cubicBezTo>
                    <a:cubicBezTo>
                      <a:pt x="578" y="442"/>
                      <a:pt x="574" y="441"/>
                      <a:pt x="571" y="440"/>
                    </a:cubicBezTo>
                    <a:cubicBezTo>
                      <a:pt x="565" y="438"/>
                      <a:pt x="558" y="435"/>
                      <a:pt x="552" y="432"/>
                    </a:cubicBezTo>
                    <a:cubicBezTo>
                      <a:pt x="549" y="429"/>
                      <a:pt x="545" y="426"/>
                      <a:pt x="542" y="423"/>
                    </a:cubicBezTo>
                    <a:cubicBezTo>
                      <a:pt x="539" y="420"/>
                      <a:pt x="536" y="417"/>
                      <a:pt x="533" y="416"/>
                    </a:cubicBezTo>
                    <a:cubicBezTo>
                      <a:pt x="529" y="415"/>
                      <a:pt x="523" y="414"/>
                      <a:pt x="517" y="414"/>
                    </a:cubicBezTo>
                    <a:cubicBezTo>
                      <a:pt x="511" y="414"/>
                      <a:pt x="505" y="415"/>
                      <a:pt x="499" y="415"/>
                    </a:cubicBezTo>
                    <a:cubicBezTo>
                      <a:pt x="492" y="416"/>
                      <a:pt x="484" y="416"/>
                      <a:pt x="477" y="416"/>
                    </a:cubicBezTo>
                    <a:cubicBezTo>
                      <a:pt x="440" y="414"/>
                      <a:pt x="400" y="413"/>
                      <a:pt x="359" y="411"/>
                    </a:cubicBezTo>
                    <a:cubicBezTo>
                      <a:pt x="236" y="406"/>
                      <a:pt x="108" y="401"/>
                      <a:pt x="3" y="392"/>
                    </a:cubicBezTo>
                    <a:cubicBezTo>
                      <a:pt x="0" y="392"/>
                      <a:pt x="0" y="392"/>
                      <a:pt x="0" y="392"/>
                    </a:cubicBezTo>
                    <a:cubicBezTo>
                      <a:pt x="0" y="389"/>
                      <a:pt x="0" y="389"/>
                      <a:pt x="0" y="389"/>
                    </a:cubicBezTo>
                    <a:cubicBezTo>
                      <a:pt x="2" y="308"/>
                      <a:pt x="9" y="230"/>
                      <a:pt x="16" y="156"/>
                    </a:cubicBezTo>
                    <a:cubicBezTo>
                      <a:pt x="21" y="106"/>
                      <a:pt x="25" y="55"/>
                      <a:pt x="28" y="3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1" y="0"/>
                      <a:pt x="31" y="0"/>
                      <a:pt x="31" y="0"/>
                    </a:cubicBezTo>
                    <a:cubicBezTo>
                      <a:pt x="235" y="16"/>
                      <a:pt x="449" y="25"/>
                      <a:pt x="669" y="25"/>
                    </a:cubicBezTo>
                    <a:cubicBezTo>
                      <a:pt x="684" y="25"/>
                      <a:pt x="699" y="25"/>
                      <a:pt x="715" y="24"/>
                    </a:cubicBezTo>
                    <a:cubicBezTo>
                      <a:pt x="717" y="24"/>
                      <a:pt x="717" y="24"/>
                      <a:pt x="717" y="24"/>
                    </a:cubicBezTo>
                    <a:cubicBezTo>
                      <a:pt x="717" y="27"/>
                      <a:pt x="717" y="27"/>
                      <a:pt x="717" y="27"/>
                    </a:cubicBezTo>
                    <a:cubicBezTo>
                      <a:pt x="719" y="42"/>
                      <a:pt x="711" y="49"/>
                      <a:pt x="704" y="55"/>
                    </a:cubicBezTo>
                    <a:cubicBezTo>
                      <a:pt x="700" y="59"/>
                      <a:pt x="695" y="64"/>
                      <a:pt x="693" y="71"/>
                    </a:cubicBezTo>
                    <a:cubicBezTo>
                      <a:pt x="696" y="74"/>
                      <a:pt x="698" y="78"/>
                      <a:pt x="700" y="82"/>
                    </a:cubicBezTo>
                    <a:cubicBezTo>
                      <a:pt x="703" y="86"/>
                      <a:pt x="705" y="91"/>
                      <a:pt x="708" y="93"/>
                    </a:cubicBezTo>
                    <a:cubicBezTo>
                      <a:pt x="709" y="94"/>
                      <a:pt x="709" y="94"/>
                      <a:pt x="709" y="94"/>
                    </a:cubicBezTo>
                    <a:cubicBezTo>
                      <a:pt x="710" y="96"/>
                      <a:pt x="713" y="97"/>
                      <a:pt x="717" y="98"/>
                    </a:cubicBezTo>
                    <a:cubicBezTo>
                      <a:pt x="722" y="101"/>
                      <a:pt x="729" y="103"/>
                      <a:pt x="729" y="111"/>
                    </a:cubicBezTo>
                    <a:cubicBezTo>
                      <a:pt x="730" y="139"/>
                      <a:pt x="730" y="169"/>
                      <a:pt x="729" y="198"/>
                    </a:cubicBezTo>
                    <a:cubicBezTo>
                      <a:pt x="729" y="245"/>
                      <a:pt x="728" y="295"/>
                      <a:pt x="733" y="336"/>
                    </a:cubicBezTo>
                    <a:cubicBezTo>
                      <a:pt x="734" y="342"/>
                      <a:pt x="733" y="346"/>
                      <a:pt x="731" y="348"/>
                    </a:cubicBezTo>
                    <a:cubicBezTo>
                      <a:pt x="729" y="350"/>
                      <a:pt x="726" y="350"/>
                      <a:pt x="722" y="349"/>
                    </a:cubicBezTo>
                    <a:cubicBezTo>
                      <a:pt x="721" y="349"/>
                      <a:pt x="720" y="348"/>
                      <a:pt x="719" y="348"/>
                    </a:cubicBezTo>
                    <a:cubicBezTo>
                      <a:pt x="718" y="348"/>
                      <a:pt x="718" y="349"/>
                      <a:pt x="717" y="350"/>
                    </a:cubicBezTo>
                    <a:cubicBezTo>
                      <a:pt x="716" y="353"/>
                      <a:pt x="718" y="355"/>
                      <a:pt x="721" y="358"/>
                    </a:cubicBezTo>
                    <a:cubicBezTo>
                      <a:pt x="723" y="361"/>
                      <a:pt x="725" y="364"/>
                      <a:pt x="725" y="369"/>
                    </a:cubicBezTo>
                    <a:cubicBezTo>
                      <a:pt x="725" y="372"/>
                      <a:pt x="725" y="374"/>
                      <a:pt x="724" y="376"/>
                    </a:cubicBezTo>
                    <a:cubicBezTo>
                      <a:pt x="723" y="379"/>
                      <a:pt x="722" y="381"/>
                      <a:pt x="725" y="388"/>
                    </a:cubicBezTo>
                    <a:cubicBezTo>
                      <a:pt x="728" y="394"/>
                      <a:pt x="730" y="415"/>
                      <a:pt x="725" y="430"/>
                    </a:cubicBezTo>
                    <a:cubicBezTo>
                      <a:pt x="725" y="432"/>
                      <a:pt x="724" y="434"/>
                      <a:pt x="722" y="436"/>
                    </a:cubicBezTo>
                    <a:cubicBezTo>
                      <a:pt x="718" y="444"/>
                      <a:pt x="715" y="450"/>
                      <a:pt x="720" y="455"/>
                    </a:cubicBezTo>
                    <a:cubicBezTo>
                      <a:pt x="721" y="455"/>
                      <a:pt x="721" y="455"/>
                      <a:pt x="721" y="455"/>
                    </a:cubicBezTo>
                    <a:lnTo>
                      <a:pt x="723" y="481"/>
                    </a:lnTo>
                    <a:close/>
                    <a:moveTo>
                      <a:pt x="651" y="426"/>
                    </a:moveTo>
                    <a:cubicBezTo>
                      <a:pt x="652" y="427"/>
                      <a:pt x="652" y="427"/>
                      <a:pt x="652" y="427"/>
                    </a:cubicBezTo>
                    <a:cubicBezTo>
                      <a:pt x="658" y="432"/>
                      <a:pt x="666" y="436"/>
                      <a:pt x="676" y="440"/>
                    </a:cubicBezTo>
                    <a:cubicBezTo>
                      <a:pt x="689" y="446"/>
                      <a:pt x="704" y="453"/>
                      <a:pt x="716" y="465"/>
                    </a:cubicBezTo>
                    <a:cubicBezTo>
                      <a:pt x="715" y="458"/>
                      <a:pt x="715" y="458"/>
                      <a:pt x="715" y="458"/>
                    </a:cubicBezTo>
                    <a:cubicBezTo>
                      <a:pt x="708" y="450"/>
                      <a:pt x="714" y="440"/>
                      <a:pt x="717" y="433"/>
                    </a:cubicBezTo>
                    <a:cubicBezTo>
                      <a:pt x="719" y="431"/>
                      <a:pt x="720" y="430"/>
                      <a:pt x="720" y="428"/>
                    </a:cubicBezTo>
                    <a:cubicBezTo>
                      <a:pt x="724" y="416"/>
                      <a:pt x="723" y="396"/>
                      <a:pt x="720" y="390"/>
                    </a:cubicBezTo>
                    <a:cubicBezTo>
                      <a:pt x="716" y="381"/>
                      <a:pt x="718" y="377"/>
                      <a:pt x="719" y="374"/>
                    </a:cubicBezTo>
                    <a:cubicBezTo>
                      <a:pt x="719" y="372"/>
                      <a:pt x="720" y="371"/>
                      <a:pt x="720" y="369"/>
                    </a:cubicBezTo>
                    <a:cubicBezTo>
                      <a:pt x="720" y="366"/>
                      <a:pt x="718" y="364"/>
                      <a:pt x="716" y="362"/>
                    </a:cubicBezTo>
                    <a:cubicBezTo>
                      <a:pt x="714" y="359"/>
                      <a:pt x="710" y="355"/>
                      <a:pt x="712" y="348"/>
                    </a:cubicBezTo>
                    <a:cubicBezTo>
                      <a:pt x="713" y="345"/>
                      <a:pt x="716" y="343"/>
                      <a:pt x="719" y="343"/>
                    </a:cubicBezTo>
                    <a:cubicBezTo>
                      <a:pt x="721" y="343"/>
                      <a:pt x="722" y="343"/>
                      <a:pt x="724" y="344"/>
                    </a:cubicBezTo>
                    <a:cubicBezTo>
                      <a:pt x="726" y="344"/>
                      <a:pt x="727" y="344"/>
                      <a:pt x="727" y="344"/>
                    </a:cubicBezTo>
                    <a:cubicBezTo>
                      <a:pt x="728" y="344"/>
                      <a:pt x="728" y="342"/>
                      <a:pt x="728" y="337"/>
                    </a:cubicBezTo>
                    <a:cubicBezTo>
                      <a:pt x="722" y="295"/>
                      <a:pt x="723" y="246"/>
                      <a:pt x="724" y="198"/>
                    </a:cubicBezTo>
                    <a:cubicBezTo>
                      <a:pt x="724" y="169"/>
                      <a:pt x="725" y="139"/>
                      <a:pt x="724" y="112"/>
                    </a:cubicBezTo>
                    <a:cubicBezTo>
                      <a:pt x="724" y="107"/>
                      <a:pt x="720" y="106"/>
                      <a:pt x="715" y="104"/>
                    </a:cubicBezTo>
                    <a:cubicBezTo>
                      <a:pt x="711" y="102"/>
                      <a:pt x="707" y="101"/>
                      <a:pt x="705" y="98"/>
                    </a:cubicBezTo>
                    <a:cubicBezTo>
                      <a:pt x="700" y="94"/>
                      <a:pt x="698" y="89"/>
                      <a:pt x="695" y="84"/>
                    </a:cubicBezTo>
                    <a:cubicBezTo>
                      <a:pt x="693" y="80"/>
                      <a:pt x="691" y="76"/>
                      <a:pt x="689" y="73"/>
                    </a:cubicBezTo>
                    <a:cubicBezTo>
                      <a:pt x="688" y="72"/>
                      <a:pt x="688" y="72"/>
                      <a:pt x="688" y="72"/>
                    </a:cubicBezTo>
                    <a:cubicBezTo>
                      <a:pt x="688" y="71"/>
                      <a:pt x="688" y="71"/>
                      <a:pt x="688" y="71"/>
                    </a:cubicBezTo>
                    <a:cubicBezTo>
                      <a:pt x="689" y="61"/>
                      <a:pt x="695" y="56"/>
                      <a:pt x="701" y="51"/>
                    </a:cubicBezTo>
                    <a:cubicBezTo>
                      <a:pt x="707" y="45"/>
                      <a:pt x="712" y="41"/>
                      <a:pt x="712" y="30"/>
                    </a:cubicBezTo>
                    <a:cubicBezTo>
                      <a:pt x="698" y="30"/>
                      <a:pt x="683" y="30"/>
                      <a:pt x="669" y="30"/>
                    </a:cubicBezTo>
                    <a:cubicBezTo>
                      <a:pt x="450" y="30"/>
                      <a:pt x="236" y="22"/>
                      <a:pt x="34" y="6"/>
                    </a:cubicBezTo>
                    <a:cubicBezTo>
                      <a:pt x="31" y="57"/>
                      <a:pt x="26" y="107"/>
                      <a:pt x="22" y="156"/>
                    </a:cubicBezTo>
                    <a:cubicBezTo>
                      <a:pt x="15" y="230"/>
                      <a:pt x="8" y="306"/>
                      <a:pt x="6" y="387"/>
                    </a:cubicBezTo>
                    <a:cubicBezTo>
                      <a:pt x="110" y="396"/>
                      <a:pt x="237" y="401"/>
                      <a:pt x="359" y="406"/>
                    </a:cubicBezTo>
                    <a:cubicBezTo>
                      <a:pt x="400" y="407"/>
                      <a:pt x="440" y="409"/>
                      <a:pt x="478" y="410"/>
                    </a:cubicBezTo>
                    <a:cubicBezTo>
                      <a:pt x="484" y="411"/>
                      <a:pt x="491" y="410"/>
                      <a:pt x="499" y="410"/>
                    </a:cubicBezTo>
                    <a:cubicBezTo>
                      <a:pt x="505" y="409"/>
                      <a:pt x="511" y="409"/>
                      <a:pt x="517" y="409"/>
                    </a:cubicBezTo>
                    <a:cubicBezTo>
                      <a:pt x="524" y="409"/>
                      <a:pt x="530" y="409"/>
                      <a:pt x="534" y="410"/>
                    </a:cubicBezTo>
                    <a:cubicBezTo>
                      <a:pt x="539" y="412"/>
                      <a:pt x="542" y="415"/>
                      <a:pt x="546" y="419"/>
                    </a:cubicBezTo>
                    <a:cubicBezTo>
                      <a:pt x="549" y="422"/>
                      <a:pt x="552" y="425"/>
                      <a:pt x="555" y="427"/>
                    </a:cubicBezTo>
                    <a:cubicBezTo>
                      <a:pt x="560" y="430"/>
                      <a:pt x="567" y="432"/>
                      <a:pt x="572" y="434"/>
                    </a:cubicBezTo>
                    <a:cubicBezTo>
                      <a:pt x="576" y="436"/>
                      <a:pt x="579" y="437"/>
                      <a:pt x="582" y="438"/>
                    </a:cubicBezTo>
                    <a:cubicBezTo>
                      <a:pt x="589" y="434"/>
                      <a:pt x="595" y="432"/>
                      <a:pt x="606" y="431"/>
                    </a:cubicBezTo>
                    <a:cubicBezTo>
                      <a:pt x="612" y="430"/>
                      <a:pt x="618" y="429"/>
                      <a:pt x="624" y="429"/>
                    </a:cubicBezTo>
                    <a:cubicBezTo>
                      <a:pt x="628" y="429"/>
                      <a:pt x="628" y="429"/>
                      <a:pt x="628" y="429"/>
                    </a:cubicBezTo>
                    <a:cubicBezTo>
                      <a:pt x="636" y="429"/>
                      <a:pt x="643" y="429"/>
                      <a:pt x="649" y="427"/>
                    </a:cubicBezTo>
                    <a:lnTo>
                      <a:pt x="651" y="42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9" name="Freeform 255">
                <a:extLst>
                  <a:ext uri="{FF2B5EF4-FFF2-40B4-BE49-F238E27FC236}">
                    <a16:creationId xmlns:a16="http://schemas.microsoft.com/office/drawing/2014/main" id="{3F79D5AE-4434-40AF-AB1A-AD9428DE3F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97" y="1987"/>
                <a:ext cx="530" cy="266"/>
              </a:xfrm>
              <a:custGeom>
                <a:avLst/>
                <a:gdLst>
                  <a:gd name="T0" fmla="*/ 856 w 856"/>
                  <a:gd name="T1" fmla="*/ 418 h 430"/>
                  <a:gd name="T2" fmla="*/ 193 w 856"/>
                  <a:gd name="T3" fmla="*/ 410 h 430"/>
                  <a:gd name="T4" fmla="*/ 197 w 856"/>
                  <a:gd name="T5" fmla="*/ 277 h 430"/>
                  <a:gd name="T6" fmla="*/ 0 w 856"/>
                  <a:gd name="T7" fmla="*/ 261 h 430"/>
                  <a:gd name="T8" fmla="*/ 20 w 856"/>
                  <a:gd name="T9" fmla="*/ 0 h 430"/>
                  <a:gd name="T10" fmla="*/ 426 w 856"/>
                  <a:gd name="T11" fmla="*/ 24 h 430"/>
                  <a:gd name="T12" fmla="*/ 539 w 856"/>
                  <a:gd name="T13" fmla="*/ 24 h 430"/>
                  <a:gd name="T14" fmla="*/ 587 w 856"/>
                  <a:gd name="T15" fmla="*/ 48 h 430"/>
                  <a:gd name="T16" fmla="*/ 595 w 856"/>
                  <a:gd name="T17" fmla="*/ 56 h 430"/>
                  <a:gd name="T18" fmla="*/ 615 w 856"/>
                  <a:gd name="T19" fmla="*/ 44 h 430"/>
                  <a:gd name="T20" fmla="*/ 663 w 856"/>
                  <a:gd name="T21" fmla="*/ 40 h 430"/>
                  <a:gd name="T22" fmla="*/ 679 w 856"/>
                  <a:gd name="T23" fmla="*/ 56 h 430"/>
                  <a:gd name="T24" fmla="*/ 708 w 856"/>
                  <a:gd name="T25" fmla="*/ 60 h 430"/>
                  <a:gd name="T26" fmla="*/ 728 w 856"/>
                  <a:gd name="T27" fmla="*/ 80 h 430"/>
                  <a:gd name="T28" fmla="*/ 752 w 856"/>
                  <a:gd name="T29" fmla="*/ 93 h 430"/>
                  <a:gd name="T30" fmla="*/ 760 w 856"/>
                  <a:gd name="T31" fmla="*/ 121 h 430"/>
                  <a:gd name="T32" fmla="*/ 768 w 856"/>
                  <a:gd name="T33" fmla="*/ 149 h 430"/>
                  <a:gd name="T34" fmla="*/ 776 w 856"/>
                  <a:gd name="T35" fmla="*/ 169 h 430"/>
                  <a:gd name="T36" fmla="*/ 784 w 856"/>
                  <a:gd name="T37" fmla="*/ 213 h 430"/>
                  <a:gd name="T38" fmla="*/ 800 w 856"/>
                  <a:gd name="T39" fmla="*/ 233 h 430"/>
                  <a:gd name="T40" fmla="*/ 800 w 856"/>
                  <a:gd name="T41" fmla="*/ 253 h 430"/>
                  <a:gd name="T42" fmla="*/ 808 w 856"/>
                  <a:gd name="T43" fmla="*/ 269 h 430"/>
                  <a:gd name="T44" fmla="*/ 804 w 856"/>
                  <a:gd name="T45" fmla="*/ 285 h 430"/>
                  <a:gd name="T46" fmla="*/ 808 w 856"/>
                  <a:gd name="T47" fmla="*/ 298 h 430"/>
                  <a:gd name="T48" fmla="*/ 808 w 856"/>
                  <a:gd name="T49" fmla="*/ 310 h 430"/>
                  <a:gd name="T50" fmla="*/ 824 w 856"/>
                  <a:gd name="T51" fmla="*/ 366 h 430"/>
                  <a:gd name="T52" fmla="*/ 828 w 856"/>
                  <a:gd name="T53" fmla="*/ 378 h 430"/>
                  <a:gd name="T54" fmla="*/ 856 w 856"/>
                  <a:gd name="T55" fmla="*/ 418 h 4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856" h="430">
                    <a:moveTo>
                      <a:pt x="856" y="418"/>
                    </a:moveTo>
                    <a:cubicBezTo>
                      <a:pt x="637" y="430"/>
                      <a:pt x="408" y="416"/>
                      <a:pt x="193" y="410"/>
                    </a:cubicBezTo>
                    <a:cubicBezTo>
                      <a:pt x="190" y="361"/>
                      <a:pt x="199" y="325"/>
                      <a:pt x="197" y="277"/>
                    </a:cubicBezTo>
                    <a:cubicBezTo>
                      <a:pt x="135" y="268"/>
                      <a:pt x="61" y="271"/>
                      <a:pt x="0" y="261"/>
                    </a:cubicBezTo>
                    <a:cubicBezTo>
                      <a:pt x="8" y="176"/>
                      <a:pt x="9" y="83"/>
                      <a:pt x="20" y="0"/>
                    </a:cubicBezTo>
                    <a:cubicBezTo>
                      <a:pt x="138" y="15"/>
                      <a:pt x="296" y="14"/>
                      <a:pt x="426" y="24"/>
                    </a:cubicBezTo>
                    <a:cubicBezTo>
                      <a:pt x="464" y="27"/>
                      <a:pt x="507" y="18"/>
                      <a:pt x="539" y="24"/>
                    </a:cubicBezTo>
                    <a:cubicBezTo>
                      <a:pt x="555" y="28"/>
                      <a:pt x="570" y="41"/>
                      <a:pt x="587" y="48"/>
                    </a:cubicBezTo>
                    <a:cubicBezTo>
                      <a:pt x="591" y="50"/>
                      <a:pt x="594" y="52"/>
                      <a:pt x="595" y="56"/>
                    </a:cubicBezTo>
                    <a:cubicBezTo>
                      <a:pt x="607" y="60"/>
                      <a:pt x="607" y="46"/>
                      <a:pt x="615" y="44"/>
                    </a:cubicBezTo>
                    <a:cubicBezTo>
                      <a:pt x="626" y="41"/>
                      <a:pt x="651" y="50"/>
                      <a:pt x="663" y="40"/>
                    </a:cubicBezTo>
                    <a:cubicBezTo>
                      <a:pt x="674" y="42"/>
                      <a:pt x="669" y="51"/>
                      <a:pt x="679" y="56"/>
                    </a:cubicBezTo>
                    <a:cubicBezTo>
                      <a:pt x="688" y="60"/>
                      <a:pt x="701" y="56"/>
                      <a:pt x="708" y="60"/>
                    </a:cubicBezTo>
                    <a:cubicBezTo>
                      <a:pt x="715" y="65"/>
                      <a:pt x="721" y="76"/>
                      <a:pt x="728" y="80"/>
                    </a:cubicBezTo>
                    <a:cubicBezTo>
                      <a:pt x="736" y="87"/>
                      <a:pt x="741" y="92"/>
                      <a:pt x="752" y="93"/>
                    </a:cubicBezTo>
                    <a:cubicBezTo>
                      <a:pt x="744" y="102"/>
                      <a:pt x="759" y="114"/>
                      <a:pt x="760" y="121"/>
                    </a:cubicBezTo>
                    <a:cubicBezTo>
                      <a:pt x="760" y="128"/>
                      <a:pt x="756" y="137"/>
                      <a:pt x="768" y="149"/>
                    </a:cubicBezTo>
                    <a:cubicBezTo>
                      <a:pt x="771" y="152"/>
                      <a:pt x="772" y="159"/>
                      <a:pt x="776" y="169"/>
                    </a:cubicBezTo>
                    <a:cubicBezTo>
                      <a:pt x="780" y="180"/>
                      <a:pt x="787" y="189"/>
                      <a:pt x="784" y="213"/>
                    </a:cubicBezTo>
                    <a:cubicBezTo>
                      <a:pt x="784" y="225"/>
                      <a:pt x="796" y="225"/>
                      <a:pt x="800" y="233"/>
                    </a:cubicBezTo>
                    <a:cubicBezTo>
                      <a:pt x="804" y="239"/>
                      <a:pt x="799" y="249"/>
                      <a:pt x="800" y="253"/>
                    </a:cubicBezTo>
                    <a:cubicBezTo>
                      <a:pt x="802" y="263"/>
                      <a:pt x="807" y="262"/>
                      <a:pt x="808" y="269"/>
                    </a:cubicBezTo>
                    <a:cubicBezTo>
                      <a:pt x="809" y="278"/>
                      <a:pt x="804" y="280"/>
                      <a:pt x="804" y="285"/>
                    </a:cubicBezTo>
                    <a:cubicBezTo>
                      <a:pt x="804" y="286"/>
                      <a:pt x="808" y="293"/>
                      <a:pt x="808" y="298"/>
                    </a:cubicBezTo>
                    <a:cubicBezTo>
                      <a:pt x="808" y="304"/>
                      <a:pt x="809" y="303"/>
                      <a:pt x="808" y="310"/>
                    </a:cubicBezTo>
                    <a:cubicBezTo>
                      <a:pt x="806" y="329"/>
                      <a:pt x="815" y="349"/>
                      <a:pt x="824" y="366"/>
                    </a:cubicBezTo>
                    <a:cubicBezTo>
                      <a:pt x="825" y="368"/>
                      <a:pt x="826" y="375"/>
                      <a:pt x="828" y="378"/>
                    </a:cubicBezTo>
                    <a:cubicBezTo>
                      <a:pt x="833" y="386"/>
                      <a:pt x="855" y="399"/>
                      <a:pt x="856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0" name="Freeform 256">
                <a:extLst>
                  <a:ext uri="{FF2B5EF4-FFF2-40B4-BE49-F238E27FC236}">
                    <a16:creationId xmlns:a16="http://schemas.microsoft.com/office/drawing/2014/main" id="{BD30B472-EBBB-4205-A4ED-AE670AE504E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095" y="1985"/>
                <a:ext cx="534" cy="265"/>
              </a:xfrm>
              <a:custGeom>
                <a:avLst/>
                <a:gdLst>
                  <a:gd name="T0" fmla="*/ 196 w 862"/>
                  <a:gd name="T1" fmla="*/ 416 h 428"/>
                  <a:gd name="T2" fmla="*/ 195 w 862"/>
                  <a:gd name="T3" fmla="*/ 344 h 428"/>
                  <a:gd name="T4" fmla="*/ 3 w 862"/>
                  <a:gd name="T5" fmla="*/ 267 h 428"/>
                  <a:gd name="T6" fmla="*/ 8 w 862"/>
                  <a:gd name="T7" fmla="*/ 155 h 428"/>
                  <a:gd name="T8" fmla="*/ 23 w 862"/>
                  <a:gd name="T9" fmla="*/ 0 h 428"/>
                  <a:gd name="T10" fmla="*/ 481 w 862"/>
                  <a:gd name="T11" fmla="*/ 24 h 428"/>
                  <a:gd name="T12" fmla="*/ 572 w 862"/>
                  <a:gd name="T13" fmla="*/ 38 h 428"/>
                  <a:gd name="T14" fmla="*/ 609 w 862"/>
                  <a:gd name="T15" fmla="*/ 52 h 428"/>
                  <a:gd name="T16" fmla="*/ 648 w 862"/>
                  <a:gd name="T17" fmla="*/ 45 h 428"/>
                  <a:gd name="T18" fmla="*/ 667 w 862"/>
                  <a:gd name="T19" fmla="*/ 41 h 428"/>
                  <a:gd name="T20" fmla="*/ 696 w 862"/>
                  <a:gd name="T21" fmla="*/ 59 h 428"/>
                  <a:gd name="T22" fmla="*/ 724 w 862"/>
                  <a:gd name="T23" fmla="*/ 73 h 428"/>
                  <a:gd name="T24" fmla="*/ 755 w 862"/>
                  <a:gd name="T25" fmla="*/ 93 h 428"/>
                  <a:gd name="T26" fmla="*/ 761 w 862"/>
                  <a:gd name="T27" fmla="*/ 114 h 428"/>
                  <a:gd name="T28" fmla="*/ 773 w 862"/>
                  <a:gd name="T29" fmla="*/ 150 h 428"/>
                  <a:gd name="T30" fmla="*/ 784 w 862"/>
                  <a:gd name="T31" fmla="*/ 176 h 428"/>
                  <a:gd name="T32" fmla="*/ 805 w 862"/>
                  <a:gd name="T33" fmla="*/ 235 h 428"/>
                  <a:gd name="T34" fmla="*/ 810 w 862"/>
                  <a:gd name="T35" fmla="*/ 264 h 428"/>
                  <a:gd name="T36" fmla="*/ 810 w 862"/>
                  <a:gd name="T37" fmla="*/ 288 h 428"/>
                  <a:gd name="T38" fmla="*/ 814 w 862"/>
                  <a:gd name="T39" fmla="*/ 304 h 428"/>
                  <a:gd name="T40" fmla="*/ 831 w 862"/>
                  <a:gd name="T41" fmla="*/ 372 h 428"/>
                  <a:gd name="T42" fmla="*/ 862 w 862"/>
                  <a:gd name="T43" fmla="*/ 421 h 428"/>
                  <a:gd name="T44" fmla="*/ 671 w 862"/>
                  <a:gd name="T45" fmla="*/ 428 h 428"/>
                  <a:gd name="T46" fmla="*/ 671 w 862"/>
                  <a:gd name="T47" fmla="*/ 423 h 428"/>
                  <a:gd name="T48" fmla="*/ 829 w 862"/>
                  <a:gd name="T49" fmla="*/ 382 h 428"/>
                  <a:gd name="T50" fmla="*/ 808 w 862"/>
                  <a:gd name="T51" fmla="*/ 312 h 428"/>
                  <a:gd name="T52" fmla="*/ 805 w 862"/>
                  <a:gd name="T53" fmla="*/ 292 h 428"/>
                  <a:gd name="T54" fmla="*/ 808 w 862"/>
                  <a:gd name="T55" fmla="*/ 273 h 428"/>
                  <a:gd name="T56" fmla="*/ 801 w 862"/>
                  <a:gd name="T57" fmla="*/ 250 h 428"/>
                  <a:gd name="T58" fmla="*/ 784 w 862"/>
                  <a:gd name="T59" fmla="*/ 216 h 428"/>
                  <a:gd name="T60" fmla="*/ 773 w 862"/>
                  <a:gd name="T61" fmla="*/ 163 h 428"/>
                  <a:gd name="T62" fmla="*/ 760 w 862"/>
                  <a:gd name="T63" fmla="*/ 124 h 428"/>
                  <a:gd name="T64" fmla="*/ 731 w 862"/>
                  <a:gd name="T65" fmla="*/ 87 h 428"/>
                  <a:gd name="T66" fmla="*/ 709 w 862"/>
                  <a:gd name="T67" fmla="*/ 66 h 428"/>
                  <a:gd name="T68" fmla="*/ 681 w 862"/>
                  <a:gd name="T69" fmla="*/ 62 h 428"/>
                  <a:gd name="T70" fmla="*/ 648 w 862"/>
                  <a:gd name="T71" fmla="*/ 51 h 428"/>
                  <a:gd name="T72" fmla="*/ 613 w 862"/>
                  <a:gd name="T73" fmla="*/ 55 h 428"/>
                  <a:gd name="T74" fmla="*/ 596 w 862"/>
                  <a:gd name="T75" fmla="*/ 61 h 428"/>
                  <a:gd name="T76" fmla="*/ 569 w 862"/>
                  <a:gd name="T77" fmla="*/ 43 h 428"/>
                  <a:gd name="T78" fmla="*/ 481 w 862"/>
                  <a:gd name="T79" fmla="*/ 29 h 428"/>
                  <a:gd name="T80" fmla="*/ 255 w 862"/>
                  <a:gd name="T81" fmla="*/ 21 h 428"/>
                  <a:gd name="T82" fmla="*/ 6 w 862"/>
                  <a:gd name="T83" fmla="*/ 262 h 428"/>
                  <a:gd name="T84" fmla="*/ 203 w 862"/>
                  <a:gd name="T85" fmla="*/ 278 h 428"/>
                  <a:gd name="T86" fmla="*/ 199 w 862"/>
                  <a:gd name="T87" fmla="*/ 410 h 4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</a:cxnLst>
                <a:rect l="0" t="0" r="r" b="b"/>
                <a:pathLst>
                  <a:path w="862" h="428">
                    <a:moveTo>
                      <a:pt x="671" y="428"/>
                    </a:moveTo>
                    <a:cubicBezTo>
                      <a:pt x="560" y="428"/>
                      <a:pt x="447" y="424"/>
                      <a:pt x="339" y="421"/>
                    </a:cubicBezTo>
                    <a:cubicBezTo>
                      <a:pt x="292" y="419"/>
                      <a:pt x="243" y="417"/>
                      <a:pt x="196" y="416"/>
                    </a:cubicBezTo>
                    <a:cubicBezTo>
                      <a:pt x="193" y="416"/>
                      <a:pt x="193" y="416"/>
                      <a:pt x="193" y="416"/>
                    </a:cubicBezTo>
                    <a:cubicBezTo>
                      <a:pt x="193" y="413"/>
                      <a:pt x="193" y="413"/>
                      <a:pt x="193" y="413"/>
                    </a:cubicBezTo>
                    <a:cubicBezTo>
                      <a:pt x="192" y="388"/>
                      <a:pt x="193" y="365"/>
                      <a:pt x="195" y="344"/>
                    </a:cubicBezTo>
                    <a:cubicBezTo>
                      <a:pt x="197" y="325"/>
                      <a:pt x="198" y="305"/>
                      <a:pt x="197" y="283"/>
                    </a:cubicBezTo>
                    <a:cubicBezTo>
                      <a:pt x="168" y="279"/>
                      <a:pt x="135" y="277"/>
                      <a:pt x="103" y="275"/>
                    </a:cubicBezTo>
                    <a:cubicBezTo>
                      <a:pt x="69" y="274"/>
                      <a:pt x="34" y="272"/>
                      <a:pt x="3" y="267"/>
                    </a:cubicBezTo>
                    <a:cubicBezTo>
                      <a:pt x="0" y="267"/>
                      <a:pt x="0" y="267"/>
                      <a:pt x="0" y="267"/>
                    </a:cubicBezTo>
                    <a:cubicBezTo>
                      <a:pt x="0" y="264"/>
                      <a:pt x="0" y="264"/>
                      <a:pt x="0" y="264"/>
                    </a:cubicBezTo>
                    <a:cubicBezTo>
                      <a:pt x="4" y="228"/>
                      <a:pt x="6" y="191"/>
                      <a:pt x="8" y="155"/>
                    </a:cubicBezTo>
                    <a:cubicBezTo>
                      <a:pt x="11" y="104"/>
                      <a:pt x="14" y="51"/>
                      <a:pt x="20" y="3"/>
                    </a:cubicBezTo>
                    <a:cubicBezTo>
                      <a:pt x="21" y="0"/>
                      <a:pt x="21" y="0"/>
                      <a:pt x="21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2" y="9"/>
                      <a:pt x="175" y="12"/>
                      <a:pt x="255" y="15"/>
                    </a:cubicBezTo>
                    <a:cubicBezTo>
                      <a:pt x="314" y="18"/>
                      <a:pt x="375" y="20"/>
                      <a:pt x="429" y="24"/>
                    </a:cubicBezTo>
                    <a:cubicBezTo>
                      <a:pt x="444" y="26"/>
                      <a:pt x="463" y="25"/>
                      <a:pt x="481" y="24"/>
                    </a:cubicBezTo>
                    <a:cubicBezTo>
                      <a:pt x="493" y="23"/>
                      <a:pt x="504" y="22"/>
                      <a:pt x="514" y="22"/>
                    </a:cubicBezTo>
                    <a:cubicBezTo>
                      <a:pt x="525" y="22"/>
                      <a:pt x="534" y="23"/>
                      <a:pt x="542" y="24"/>
                    </a:cubicBezTo>
                    <a:cubicBezTo>
                      <a:pt x="553" y="27"/>
                      <a:pt x="562" y="32"/>
                      <a:pt x="572" y="38"/>
                    </a:cubicBezTo>
                    <a:cubicBezTo>
                      <a:pt x="578" y="42"/>
                      <a:pt x="584" y="46"/>
                      <a:pt x="591" y="49"/>
                    </a:cubicBezTo>
                    <a:cubicBezTo>
                      <a:pt x="595" y="50"/>
                      <a:pt x="599" y="53"/>
                      <a:pt x="600" y="57"/>
                    </a:cubicBezTo>
                    <a:cubicBezTo>
                      <a:pt x="604" y="58"/>
                      <a:pt x="606" y="56"/>
                      <a:pt x="609" y="52"/>
                    </a:cubicBezTo>
                    <a:cubicBezTo>
                      <a:pt x="611" y="49"/>
                      <a:pt x="613" y="46"/>
                      <a:pt x="617" y="45"/>
                    </a:cubicBezTo>
                    <a:cubicBezTo>
                      <a:pt x="621" y="44"/>
                      <a:pt x="628" y="44"/>
                      <a:pt x="635" y="45"/>
                    </a:cubicBezTo>
                    <a:cubicBezTo>
                      <a:pt x="639" y="45"/>
                      <a:pt x="643" y="45"/>
                      <a:pt x="648" y="45"/>
                    </a:cubicBezTo>
                    <a:cubicBezTo>
                      <a:pt x="656" y="45"/>
                      <a:pt x="661" y="44"/>
                      <a:pt x="665" y="41"/>
                    </a:cubicBezTo>
                    <a:cubicBezTo>
                      <a:pt x="665" y="40"/>
                      <a:pt x="665" y="40"/>
                      <a:pt x="665" y="40"/>
                    </a:cubicBezTo>
                    <a:cubicBezTo>
                      <a:pt x="667" y="41"/>
                      <a:pt x="667" y="41"/>
                      <a:pt x="667" y="41"/>
                    </a:cubicBezTo>
                    <a:cubicBezTo>
                      <a:pt x="674" y="41"/>
                      <a:pt x="676" y="46"/>
                      <a:pt x="678" y="50"/>
                    </a:cubicBezTo>
                    <a:cubicBezTo>
                      <a:pt x="679" y="52"/>
                      <a:pt x="680" y="55"/>
                      <a:pt x="684" y="57"/>
                    </a:cubicBezTo>
                    <a:cubicBezTo>
                      <a:pt x="687" y="58"/>
                      <a:pt x="691" y="59"/>
                      <a:pt x="696" y="59"/>
                    </a:cubicBezTo>
                    <a:cubicBezTo>
                      <a:pt x="698" y="59"/>
                      <a:pt x="698" y="59"/>
                      <a:pt x="698" y="59"/>
                    </a:cubicBezTo>
                    <a:cubicBezTo>
                      <a:pt x="703" y="59"/>
                      <a:pt x="708" y="59"/>
                      <a:pt x="712" y="61"/>
                    </a:cubicBezTo>
                    <a:cubicBezTo>
                      <a:pt x="717" y="64"/>
                      <a:pt x="721" y="68"/>
                      <a:pt x="724" y="73"/>
                    </a:cubicBezTo>
                    <a:cubicBezTo>
                      <a:pt x="727" y="76"/>
                      <a:pt x="730" y="79"/>
                      <a:pt x="732" y="81"/>
                    </a:cubicBezTo>
                    <a:cubicBezTo>
                      <a:pt x="734" y="83"/>
                      <a:pt x="734" y="83"/>
                      <a:pt x="734" y="83"/>
                    </a:cubicBezTo>
                    <a:cubicBezTo>
                      <a:pt x="741" y="88"/>
                      <a:pt x="746" y="92"/>
                      <a:pt x="755" y="93"/>
                    </a:cubicBezTo>
                    <a:cubicBezTo>
                      <a:pt x="760" y="93"/>
                      <a:pt x="760" y="93"/>
                      <a:pt x="760" y="93"/>
                    </a:cubicBezTo>
                    <a:cubicBezTo>
                      <a:pt x="757" y="97"/>
                      <a:pt x="757" y="97"/>
                      <a:pt x="757" y="97"/>
                    </a:cubicBezTo>
                    <a:cubicBezTo>
                      <a:pt x="753" y="102"/>
                      <a:pt x="756" y="107"/>
                      <a:pt x="761" y="114"/>
                    </a:cubicBezTo>
                    <a:cubicBezTo>
                      <a:pt x="763" y="117"/>
                      <a:pt x="765" y="121"/>
                      <a:pt x="766" y="123"/>
                    </a:cubicBezTo>
                    <a:cubicBezTo>
                      <a:pt x="766" y="125"/>
                      <a:pt x="766" y="127"/>
                      <a:pt x="765" y="129"/>
                    </a:cubicBezTo>
                    <a:cubicBezTo>
                      <a:pt x="765" y="135"/>
                      <a:pt x="765" y="141"/>
                      <a:pt x="773" y="150"/>
                    </a:cubicBezTo>
                    <a:cubicBezTo>
                      <a:pt x="775" y="153"/>
                      <a:pt x="777" y="157"/>
                      <a:pt x="778" y="162"/>
                    </a:cubicBezTo>
                    <a:cubicBezTo>
                      <a:pt x="779" y="164"/>
                      <a:pt x="780" y="167"/>
                      <a:pt x="781" y="171"/>
                    </a:cubicBezTo>
                    <a:cubicBezTo>
                      <a:pt x="782" y="173"/>
                      <a:pt x="783" y="175"/>
                      <a:pt x="784" y="176"/>
                    </a:cubicBezTo>
                    <a:cubicBezTo>
                      <a:pt x="788" y="185"/>
                      <a:pt x="793" y="196"/>
                      <a:pt x="790" y="217"/>
                    </a:cubicBezTo>
                    <a:cubicBezTo>
                      <a:pt x="790" y="222"/>
                      <a:pt x="793" y="224"/>
                      <a:pt x="797" y="227"/>
                    </a:cubicBezTo>
                    <a:cubicBezTo>
                      <a:pt x="800" y="229"/>
                      <a:pt x="804" y="231"/>
                      <a:pt x="805" y="235"/>
                    </a:cubicBezTo>
                    <a:cubicBezTo>
                      <a:pt x="808" y="239"/>
                      <a:pt x="807" y="246"/>
                      <a:pt x="806" y="251"/>
                    </a:cubicBezTo>
                    <a:cubicBezTo>
                      <a:pt x="806" y="253"/>
                      <a:pt x="806" y="255"/>
                      <a:pt x="806" y="256"/>
                    </a:cubicBezTo>
                    <a:cubicBezTo>
                      <a:pt x="807" y="260"/>
                      <a:pt x="808" y="262"/>
                      <a:pt x="810" y="264"/>
                    </a:cubicBezTo>
                    <a:cubicBezTo>
                      <a:pt x="811" y="266"/>
                      <a:pt x="813" y="268"/>
                      <a:pt x="814" y="272"/>
                    </a:cubicBezTo>
                    <a:cubicBezTo>
                      <a:pt x="815" y="278"/>
                      <a:pt x="813" y="281"/>
                      <a:pt x="811" y="284"/>
                    </a:cubicBezTo>
                    <a:cubicBezTo>
                      <a:pt x="810" y="286"/>
                      <a:pt x="810" y="287"/>
                      <a:pt x="810" y="288"/>
                    </a:cubicBezTo>
                    <a:cubicBezTo>
                      <a:pt x="810" y="288"/>
                      <a:pt x="810" y="289"/>
                      <a:pt x="810" y="289"/>
                    </a:cubicBezTo>
                    <a:cubicBezTo>
                      <a:pt x="812" y="292"/>
                      <a:pt x="814" y="297"/>
                      <a:pt x="814" y="300"/>
                    </a:cubicBezTo>
                    <a:cubicBezTo>
                      <a:pt x="814" y="302"/>
                      <a:pt x="814" y="303"/>
                      <a:pt x="814" y="304"/>
                    </a:cubicBezTo>
                    <a:cubicBezTo>
                      <a:pt x="814" y="307"/>
                      <a:pt x="814" y="308"/>
                      <a:pt x="814" y="313"/>
                    </a:cubicBezTo>
                    <a:cubicBezTo>
                      <a:pt x="812" y="332"/>
                      <a:pt x="821" y="351"/>
                      <a:pt x="830" y="368"/>
                    </a:cubicBezTo>
                    <a:cubicBezTo>
                      <a:pt x="830" y="369"/>
                      <a:pt x="831" y="370"/>
                      <a:pt x="831" y="372"/>
                    </a:cubicBezTo>
                    <a:cubicBezTo>
                      <a:pt x="832" y="375"/>
                      <a:pt x="833" y="378"/>
                      <a:pt x="833" y="380"/>
                    </a:cubicBezTo>
                    <a:cubicBezTo>
                      <a:pt x="835" y="382"/>
                      <a:pt x="838" y="385"/>
                      <a:pt x="842" y="388"/>
                    </a:cubicBezTo>
                    <a:cubicBezTo>
                      <a:pt x="850" y="396"/>
                      <a:pt x="861" y="407"/>
                      <a:pt x="862" y="421"/>
                    </a:cubicBezTo>
                    <a:cubicBezTo>
                      <a:pt x="862" y="424"/>
                      <a:pt x="862" y="424"/>
                      <a:pt x="862" y="424"/>
                    </a:cubicBezTo>
                    <a:cubicBezTo>
                      <a:pt x="859" y="424"/>
                      <a:pt x="859" y="424"/>
                      <a:pt x="859" y="424"/>
                    </a:cubicBezTo>
                    <a:cubicBezTo>
                      <a:pt x="801" y="427"/>
                      <a:pt x="740" y="428"/>
                      <a:pt x="671" y="428"/>
                    </a:cubicBezTo>
                    <a:close/>
                    <a:moveTo>
                      <a:pt x="199" y="410"/>
                    </a:moveTo>
                    <a:cubicBezTo>
                      <a:pt x="245" y="412"/>
                      <a:pt x="293" y="413"/>
                      <a:pt x="339" y="415"/>
                    </a:cubicBezTo>
                    <a:cubicBezTo>
                      <a:pt x="448" y="419"/>
                      <a:pt x="560" y="423"/>
                      <a:pt x="671" y="423"/>
                    </a:cubicBezTo>
                    <a:cubicBezTo>
                      <a:pt x="739" y="423"/>
                      <a:pt x="799" y="421"/>
                      <a:pt x="856" y="419"/>
                    </a:cubicBezTo>
                    <a:cubicBezTo>
                      <a:pt x="854" y="408"/>
                      <a:pt x="845" y="399"/>
                      <a:pt x="838" y="392"/>
                    </a:cubicBezTo>
                    <a:cubicBezTo>
                      <a:pt x="834" y="388"/>
                      <a:pt x="831" y="385"/>
                      <a:pt x="829" y="382"/>
                    </a:cubicBezTo>
                    <a:cubicBezTo>
                      <a:pt x="827" y="380"/>
                      <a:pt x="827" y="377"/>
                      <a:pt x="826" y="374"/>
                    </a:cubicBezTo>
                    <a:cubicBezTo>
                      <a:pt x="825" y="372"/>
                      <a:pt x="825" y="371"/>
                      <a:pt x="825" y="370"/>
                    </a:cubicBezTo>
                    <a:cubicBezTo>
                      <a:pt x="816" y="353"/>
                      <a:pt x="807" y="333"/>
                      <a:pt x="808" y="312"/>
                    </a:cubicBezTo>
                    <a:cubicBezTo>
                      <a:pt x="809" y="308"/>
                      <a:pt x="809" y="307"/>
                      <a:pt x="808" y="305"/>
                    </a:cubicBezTo>
                    <a:cubicBezTo>
                      <a:pt x="808" y="304"/>
                      <a:pt x="808" y="303"/>
                      <a:pt x="808" y="301"/>
                    </a:cubicBezTo>
                    <a:cubicBezTo>
                      <a:pt x="808" y="298"/>
                      <a:pt x="806" y="294"/>
                      <a:pt x="805" y="292"/>
                    </a:cubicBezTo>
                    <a:cubicBezTo>
                      <a:pt x="805" y="290"/>
                      <a:pt x="804" y="289"/>
                      <a:pt x="804" y="289"/>
                    </a:cubicBezTo>
                    <a:cubicBezTo>
                      <a:pt x="804" y="285"/>
                      <a:pt x="805" y="283"/>
                      <a:pt x="806" y="281"/>
                    </a:cubicBezTo>
                    <a:cubicBezTo>
                      <a:pt x="808" y="279"/>
                      <a:pt x="809" y="277"/>
                      <a:pt x="808" y="273"/>
                    </a:cubicBezTo>
                    <a:cubicBezTo>
                      <a:pt x="808" y="270"/>
                      <a:pt x="807" y="269"/>
                      <a:pt x="806" y="267"/>
                    </a:cubicBezTo>
                    <a:cubicBezTo>
                      <a:pt x="804" y="265"/>
                      <a:pt x="801" y="263"/>
                      <a:pt x="800" y="257"/>
                    </a:cubicBezTo>
                    <a:cubicBezTo>
                      <a:pt x="800" y="255"/>
                      <a:pt x="800" y="252"/>
                      <a:pt x="801" y="250"/>
                    </a:cubicBezTo>
                    <a:cubicBezTo>
                      <a:pt x="802" y="246"/>
                      <a:pt x="803" y="241"/>
                      <a:pt x="801" y="238"/>
                    </a:cubicBezTo>
                    <a:cubicBezTo>
                      <a:pt x="799" y="235"/>
                      <a:pt x="797" y="233"/>
                      <a:pt x="794" y="231"/>
                    </a:cubicBezTo>
                    <a:cubicBezTo>
                      <a:pt x="790" y="228"/>
                      <a:pt x="784" y="225"/>
                      <a:pt x="784" y="216"/>
                    </a:cubicBezTo>
                    <a:cubicBezTo>
                      <a:pt x="787" y="196"/>
                      <a:pt x="783" y="187"/>
                      <a:pt x="779" y="179"/>
                    </a:cubicBezTo>
                    <a:cubicBezTo>
                      <a:pt x="778" y="177"/>
                      <a:pt x="777" y="175"/>
                      <a:pt x="776" y="173"/>
                    </a:cubicBezTo>
                    <a:cubicBezTo>
                      <a:pt x="775" y="169"/>
                      <a:pt x="774" y="166"/>
                      <a:pt x="773" y="163"/>
                    </a:cubicBezTo>
                    <a:cubicBezTo>
                      <a:pt x="772" y="159"/>
                      <a:pt x="771" y="155"/>
                      <a:pt x="769" y="154"/>
                    </a:cubicBezTo>
                    <a:cubicBezTo>
                      <a:pt x="759" y="143"/>
                      <a:pt x="759" y="135"/>
                      <a:pt x="760" y="129"/>
                    </a:cubicBezTo>
                    <a:cubicBezTo>
                      <a:pt x="760" y="127"/>
                      <a:pt x="760" y="125"/>
                      <a:pt x="760" y="124"/>
                    </a:cubicBezTo>
                    <a:cubicBezTo>
                      <a:pt x="760" y="122"/>
                      <a:pt x="758" y="119"/>
                      <a:pt x="756" y="117"/>
                    </a:cubicBezTo>
                    <a:cubicBezTo>
                      <a:pt x="753" y="111"/>
                      <a:pt x="748" y="104"/>
                      <a:pt x="750" y="98"/>
                    </a:cubicBezTo>
                    <a:cubicBezTo>
                      <a:pt x="742" y="96"/>
                      <a:pt x="737" y="92"/>
                      <a:pt x="731" y="87"/>
                    </a:cubicBezTo>
                    <a:cubicBezTo>
                      <a:pt x="729" y="86"/>
                      <a:pt x="729" y="86"/>
                      <a:pt x="729" y="86"/>
                    </a:cubicBezTo>
                    <a:cubicBezTo>
                      <a:pt x="726" y="83"/>
                      <a:pt x="723" y="80"/>
                      <a:pt x="720" y="77"/>
                    </a:cubicBezTo>
                    <a:cubicBezTo>
                      <a:pt x="717" y="72"/>
                      <a:pt x="713" y="68"/>
                      <a:pt x="709" y="66"/>
                    </a:cubicBezTo>
                    <a:cubicBezTo>
                      <a:pt x="707" y="64"/>
                      <a:pt x="703" y="64"/>
                      <a:pt x="698" y="64"/>
                    </a:cubicBezTo>
                    <a:cubicBezTo>
                      <a:pt x="696" y="64"/>
                      <a:pt x="696" y="64"/>
                      <a:pt x="696" y="64"/>
                    </a:cubicBezTo>
                    <a:cubicBezTo>
                      <a:pt x="691" y="64"/>
                      <a:pt x="685" y="64"/>
                      <a:pt x="681" y="62"/>
                    </a:cubicBezTo>
                    <a:cubicBezTo>
                      <a:pt x="676" y="59"/>
                      <a:pt x="674" y="55"/>
                      <a:pt x="672" y="52"/>
                    </a:cubicBezTo>
                    <a:cubicBezTo>
                      <a:pt x="671" y="49"/>
                      <a:pt x="670" y="47"/>
                      <a:pt x="667" y="46"/>
                    </a:cubicBezTo>
                    <a:cubicBezTo>
                      <a:pt x="662" y="49"/>
                      <a:pt x="656" y="51"/>
                      <a:pt x="648" y="51"/>
                    </a:cubicBezTo>
                    <a:cubicBezTo>
                      <a:pt x="643" y="51"/>
                      <a:pt x="639" y="50"/>
                      <a:pt x="634" y="50"/>
                    </a:cubicBezTo>
                    <a:cubicBezTo>
                      <a:pt x="628" y="49"/>
                      <a:pt x="622" y="49"/>
                      <a:pt x="619" y="50"/>
                    </a:cubicBezTo>
                    <a:cubicBezTo>
                      <a:pt x="616" y="51"/>
                      <a:pt x="615" y="53"/>
                      <a:pt x="613" y="55"/>
                    </a:cubicBezTo>
                    <a:cubicBezTo>
                      <a:pt x="611" y="59"/>
                      <a:pt x="608" y="63"/>
                      <a:pt x="602" y="63"/>
                    </a:cubicBezTo>
                    <a:cubicBezTo>
                      <a:pt x="600" y="63"/>
                      <a:pt x="599" y="62"/>
                      <a:pt x="597" y="62"/>
                    </a:cubicBezTo>
                    <a:cubicBezTo>
                      <a:pt x="596" y="61"/>
                      <a:pt x="596" y="61"/>
                      <a:pt x="596" y="61"/>
                    </a:cubicBezTo>
                    <a:cubicBezTo>
                      <a:pt x="595" y="60"/>
                      <a:pt x="595" y="60"/>
                      <a:pt x="595" y="60"/>
                    </a:cubicBezTo>
                    <a:cubicBezTo>
                      <a:pt x="595" y="57"/>
                      <a:pt x="592" y="55"/>
                      <a:pt x="589" y="54"/>
                    </a:cubicBezTo>
                    <a:cubicBezTo>
                      <a:pt x="582" y="51"/>
                      <a:pt x="575" y="47"/>
                      <a:pt x="569" y="43"/>
                    </a:cubicBezTo>
                    <a:cubicBezTo>
                      <a:pt x="559" y="37"/>
                      <a:pt x="551" y="32"/>
                      <a:pt x="541" y="30"/>
                    </a:cubicBezTo>
                    <a:cubicBezTo>
                      <a:pt x="534" y="28"/>
                      <a:pt x="525" y="28"/>
                      <a:pt x="514" y="28"/>
                    </a:cubicBezTo>
                    <a:cubicBezTo>
                      <a:pt x="504" y="28"/>
                      <a:pt x="493" y="28"/>
                      <a:pt x="481" y="29"/>
                    </a:cubicBezTo>
                    <a:cubicBezTo>
                      <a:pt x="470" y="30"/>
                      <a:pt x="458" y="31"/>
                      <a:pt x="446" y="31"/>
                    </a:cubicBezTo>
                    <a:cubicBezTo>
                      <a:pt x="440" y="31"/>
                      <a:pt x="434" y="30"/>
                      <a:pt x="429" y="30"/>
                    </a:cubicBezTo>
                    <a:cubicBezTo>
                      <a:pt x="374" y="25"/>
                      <a:pt x="314" y="23"/>
                      <a:pt x="255" y="21"/>
                    </a:cubicBezTo>
                    <a:cubicBezTo>
                      <a:pt x="176" y="18"/>
                      <a:pt x="94" y="15"/>
                      <a:pt x="26" y="6"/>
                    </a:cubicBezTo>
                    <a:cubicBezTo>
                      <a:pt x="19" y="54"/>
                      <a:pt x="16" y="105"/>
                      <a:pt x="13" y="155"/>
                    </a:cubicBezTo>
                    <a:cubicBezTo>
                      <a:pt x="11" y="190"/>
                      <a:pt x="9" y="227"/>
                      <a:pt x="6" y="262"/>
                    </a:cubicBezTo>
                    <a:cubicBezTo>
                      <a:pt x="36" y="267"/>
                      <a:pt x="70" y="268"/>
                      <a:pt x="103" y="270"/>
                    </a:cubicBezTo>
                    <a:cubicBezTo>
                      <a:pt x="136" y="271"/>
                      <a:pt x="170" y="273"/>
                      <a:pt x="200" y="278"/>
                    </a:cubicBezTo>
                    <a:cubicBezTo>
                      <a:pt x="203" y="278"/>
                      <a:pt x="203" y="278"/>
                      <a:pt x="203" y="278"/>
                    </a:cubicBezTo>
                    <a:cubicBezTo>
                      <a:pt x="203" y="280"/>
                      <a:pt x="203" y="280"/>
                      <a:pt x="203" y="280"/>
                    </a:cubicBezTo>
                    <a:cubicBezTo>
                      <a:pt x="204" y="303"/>
                      <a:pt x="202" y="324"/>
                      <a:pt x="201" y="344"/>
                    </a:cubicBezTo>
                    <a:cubicBezTo>
                      <a:pt x="199" y="365"/>
                      <a:pt x="197" y="386"/>
                      <a:pt x="199" y="41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1" name="Freeform 257">
                <a:extLst>
                  <a:ext uri="{FF2B5EF4-FFF2-40B4-BE49-F238E27FC236}">
                    <a16:creationId xmlns:a16="http://schemas.microsoft.com/office/drawing/2014/main" id="{0729D25D-B5FD-43A5-91ED-1F4D3062EC0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204" y="2243"/>
                <a:ext cx="477" cy="258"/>
              </a:xfrm>
              <a:custGeom>
                <a:avLst/>
                <a:gdLst>
                  <a:gd name="T0" fmla="*/ 723 w 770"/>
                  <a:gd name="T1" fmla="*/ 44 h 417"/>
                  <a:gd name="T2" fmla="*/ 715 w 770"/>
                  <a:gd name="T3" fmla="*/ 64 h 417"/>
                  <a:gd name="T4" fmla="*/ 707 w 770"/>
                  <a:gd name="T5" fmla="*/ 85 h 417"/>
                  <a:gd name="T6" fmla="*/ 723 w 770"/>
                  <a:gd name="T7" fmla="*/ 81 h 417"/>
                  <a:gd name="T8" fmla="*/ 736 w 770"/>
                  <a:gd name="T9" fmla="*/ 93 h 417"/>
                  <a:gd name="T10" fmla="*/ 764 w 770"/>
                  <a:gd name="T11" fmla="*/ 133 h 417"/>
                  <a:gd name="T12" fmla="*/ 768 w 770"/>
                  <a:gd name="T13" fmla="*/ 406 h 417"/>
                  <a:gd name="T14" fmla="*/ 0 w 770"/>
                  <a:gd name="T15" fmla="*/ 398 h 417"/>
                  <a:gd name="T16" fmla="*/ 20 w 770"/>
                  <a:gd name="T17" fmla="*/ 0 h 417"/>
                  <a:gd name="T18" fmla="*/ 430 w 770"/>
                  <a:gd name="T19" fmla="*/ 16 h 417"/>
                  <a:gd name="T20" fmla="*/ 563 w 770"/>
                  <a:gd name="T21" fmla="*/ 16 h 417"/>
                  <a:gd name="T22" fmla="*/ 683 w 770"/>
                  <a:gd name="T23" fmla="*/ 12 h 417"/>
                  <a:gd name="T24" fmla="*/ 707 w 770"/>
                  <a:gd name="T25" fmla="*/ 28 h 417"/>
                  <a:gd name="T26" fmla="*/ 727 w 770"/>
                  <a:gd name="T27" fmla="*/ 32 h 417"/>
                  <a:gd name="T28" fmla="*/ 736 w 770"/>
                  <a:gd name="T29" fmla="*/ 40 h 417"/>
                  <a:gd name="T30" fmla="*/ 723 w 770"/>
                  <a:gd name="T31" fmla="*/ 44 h 4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770" h="417">
                    <a:moveTo>
                      <a:pt x="723" y="44"/>
                    </a:moveTo>
                    <a:cubicBezTo>
                      <a:pt x="721" y="48"/>
                      <a:pt x="718" y="57"/>
                      <a:pt x="715" y="64"/>
                    </a:cubicBezTo>
                    <a:cubicBezTo>
                      <a:pt x="713" y="72"/>
                      <a:pt x="717" y="83"/>
                      <a:pt x="707" y="85"/>
                    </a:cubicBezTo>
                    <a:cubicBezTo>
                      <a:pt x="711" y="96"/>
                      <a:pt x="713" y="75"/>
                      <a:pt x="723" y="81"/>
                    </a:cubicBezTo>
                    <a:cubicBezTo>
                      <a:pt x="723" y="89"/>
                      <a:pt x="727" y="93"/>
                      <a:pt x="736" y="93"/>
                    </a:cubicBezTo>
                    <a:cubicBezTo>
                      <a:pt x="731" y="120"/>
                      <a:pt x="757" y="116"/>
                      <a:pt x="764" y="133"/>
                    </a:cubicBezTo>
                    <a:cubicBezTo>
                      <a:pt x="764" y="225"/>
                      <a:pt x="770" y="311"/>
                      <a:pt x="768" y="406"/>
                    </a:cubicBezTo>
                    <a:cubicBezTo>
                      <a:pt x="512" y="417"/>
                      <a:pt x="251" y="405"/>
                      <a:pt x="0" y="398"/>
                    </a:cubicBezTo>
                    <a:cubicBezTo>
                      <a:pt x="6" y="264"/>
                      <a:pt x="11" y="130"/>
                      <a:pt x="20" y="0"/>
                    </a:cubicBezTo>
                    <a:cubicBezTo>
                      <a:pt x="149" y="13"/>
                      <a:pt x="293" y="5"/>
                      <a:pt x="430" y="16"/>
                    </a:cubicBezTo>
                    <a:cubicBezTo>
                      <a:pt x="473" y="20"/>
                      <a:pt x="522" y="18"/>
                      <a:pt x="563" y="16"/>
                    </a:cubicBezTo>
                    <a:cubicBezTo>
                      <a:pt x="610" y="14"/>
                      <a:pt x="654" y="5"/>
                      <a:pt x="683" y="12"/>
                    </a:cubicBezTo>
                    <a:cubicBezTo>
                      <a:pt x="698" y="16"/>
                      <a:pt x="697" y="16"/>
                      <a:pt x="707" y="28"/>
                    </a:cubicBezTo>
                    <a:cubicBezTo>
                      <a:pt x="719" y="40"/>
                      <a:pt x="726" y="15"/>
                      <a:pt x="727" y="32"/>
                    </a:cubicBezTo>
                    <a:cubicBezTo>
                      <a:pt x="734" y="31"/>
                      <a:pt x="735" y="35"/>
                      <a:pt x="736" y="40"/>
                    </a:cubicBezTo>
                    <a:cubicBezTo>
                      <a:pt x="715" y="35"/>
                      <a:pt x="726" y="39"/>
                      <a:pt x="723" y="4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2" name="Freeform 258">
                <a:extLst>
                  <a:ext uri="{FF2B5EF4-FFF2-40B4-BE49-F238E27FC236}">
                    <a16:creationId xmlns:a16="http://schemas.microsoft.com/office/drawing/2014/main" id="{BD0D9A7A-57B3-4DB1-B4AE-D3B8A89AD85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202" y="2241"/>
                <a:ext cx="480" cy="258"/>
              </a:xfrm>
              <a:custGeom>
                <a:avLst/>
                <a:gdLst>
                  <a:gd name="T0" fmla="*/ 155 w 775"/>
                  <a:gd name="T1" fmla="*/ 408 h 416"/>
                  <a:gd name="T2" fmla="*/ 0 w 775"/>
                  <a:gd name="T3" fmla="*/ 404 h 416"/>
                  <a:gd name="T4" fmla="*/ 20 w 775"/>
                  <a:gd name="T5" fmla="*/ 3 h 416"/>
                  <a:gd name="T6" fmla="*/ 23 w 775"/>
                  <a:gd name="T7" fmla="*/ 0 h 416"/>
                  <a:gd name="T8" fmla="*/ 433 w 775"/>
                  <a:gd name="T9" fmla="*/ 16 h 416"/>
                  <a:gd name="T10" fmla="*/ 566 w 775"/>
                  <a:gd name="T11" fmla="*/ 16 h 416"/>
                  <a:gd name="T12" fmla="*/ 659 w 775"/>
                  <a:gd name="T13" fmla="*/ 10 h 416"/>
                  <a:gd name="T14" fmla="*/ 708 w 775"/>
                  <a:gd name="T15" fmla="*/ 25 h 416"/>
                  <a:gd name="T16" fmla="*/ 717 w 775"/>
                  <a:gd name="T17" fmla="*/ 32 h 416"/>
                  <a:gd name="T18" fmla="*/ 728 w 775"/>
                  <a:gd name="T19" fmla="*/ 26 h 416"/>
                  <a:gd name="T20" fmla="*/ 741 w 775"/>
                  <a:gd name="T21" fmla="*/ 43 h 416"/>
                  <a:gd name="T22" fmla="*/ 738 w 775"/>
                  <a:gd name="T23" fmla="*/ 46 h 416"/>
                  <a:gd name="T24" fmla="*/ 729 w 775"/>
                  <a:gd name="T25" fmla="*/ 49 h 416"/>
                  <a:gd name="T26" fmla="*/ 720 w 775"/>
                  <a:gd name="T27" fmla="*/ 75 h 416"/>
                  <a:gd name="T28" fmla="*/ 728 w 775"/>
                  <a:gd name="T29" fmla="*/ 81 h 416"/>
                  <a:gd name="T30" fmla="*/ 729 w 775"/>
                  <a:gd name="T31" fmla="*/ 84 h 416"/>
                  <a:gd name="T32" fmla="*/ 738 w 775"/>
                  <a:gd name="T33" fmla="*/ 93 h 416"/>
                  <a:gd name="T34" fmla="*/ 741 w 775"/>
                  <a:gd name="T35" fmla="*/ 96 h 416"/>
                  <a:gd name="T36" fmla="*/ 769 w 775"/>
                  <a:gd name="T37" fmla="*/ 135 h 416"/>
                  <a:gd name="T38" fmla="*/ 772 w 775"/>
                  <a:gd name="T39" fmla="*/ 242 h 416"/>
                  <a:gd name="T40" fmla="*/ 773 w 775"/>
                  <a:gd name="T41" fmla="*/ 412 h 416"/>
                  <a:gd name="T42" fmla="*/ 550 w 775"/>
                  <a:gd name="T43" fmla="*/ 416 h 416"/>
                  <a:gd name="T44" fmla="*/ 155 w 775"/>
                  <a:gd name="T45" fmla="*/ 403 h 416"/>
                  <a:gd name="T46" fmla="*/ 768 w 775"/>
                  <a:gd name="T47" fmla="*/ 406 h 416"/>
                  <a:gd name="T48" fmla="*/ 764 w 775"/>
                  <a:gd name="T49" fmla="*/ 136 h 416"/>
                  <a:gd name="T50" fmla="*/ 735 w 775"/>
                  <a:gd name="T51" fmla="*/ 98 h 416"/>
                  <a:gd name="T52" fmla="*/ 724 w 775"/>
                  <a:gd name="T53" fmla="*/ 85 h 416"/>
                  <a:gd name="T54" fmla="*/ 713 w 775"/>
                  <a:gd name="T55" fmla="*/ 94 h 416"/>
                  <a:gd name="T56" fmla="*/ 707 w 775"/>
                  <a:gd name="T57" fmla="*/ 85 h 416"/>
                  <a:gd name="T58" fmla="*/ 715 w 775"/>
                  <a:gd name="T59" fmla="*/ 75 h 416"/>
                  <a:gd name="T60" fmla="*/ 724 w 775"/>
                  <a:gd name="T61" fmla="*/ 46 h 416"/>
                  <a:gd name="T62" fmla="*/ 724 w 775"/>
                  <a:gd name="T63" fmla="*/ 39 h 416"/>
                  <a:gd name="T64" fmla="*/ 728 w 775"/>
                  <a:gd name="T65" fmla="*/ 36 h 416"/>
                  <a:gd name="T66" fmla="*/ 726 w 775"/>
                  <a:gd name="T67" fmla="*/ 33 h 416"/>
                  <a:gd name="T68" fmla="*/ 708 w 775"/>
                  <a:gd name="T69" fmla="*/ 33 h 416"/>
                  <a:gd name="T70" fmla="*/ 686 w 775"/>
                  <a:gd name="T71" fmla="*/ 18 h 416"/>
                  <a:gd name="T72" fmla="*/ 611 w 775"/>
                  <a:gd name="T73" fmla="*/ 19 h 416"/>
                  <a:gd name="T74" fmla="*/ 490 w 775"/>
                  <a:gd name="T75" fmla="*/ 24 h 416"/>
                  <a:gd name="T76" fmla="*/ 234 w 775"/>
                  <a:gd name="T77" fmla="*/ 15 h 416"/>
                  <a:gd name="T78" fmla="*/ 8 w 775"/>
                  <a:gd name="T79" fmla="*/ 352 h 416"/>
                  <a:gd name="T80" fmla="*/ 730 w 775"/>
                  <a:gd name="T81" fmla="*/ 38 h 416"/>
                  <a:gd name="T82" fmla="*/ 731 w 775"/>
                  <a:gd name="T83" fmla="*/ 38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775" h="416">
                    <a:moveTo>
                      <a:pt x="550" y="416"/>
                    </a:moveTo>
                    <a:cubicBezTo>
                      <a:pt x="418" y="416"/>
                      <a:pt x="284" y="412"/>
                      <a:pt x="155" y="408"/>
                    </a:cubicBezTo>
                    <a:cubicBezTo>
                      <a:pt x="104" y="407"/>
                      <a:pt x="53" y="405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2" y="352"/>
                      <a:pt x="2" y="352"/>
                      <a:pt x="2" y="352"/>
                    </a:cubicBezTo>
                    <a:cubicBezTo>
                      <a:pt x="7" y="236"/>
                      <a:pt x="12" y="117"/>
                      <a:pt x="20" y="3"/>
                    </a:cubicBezTo>
                    <a:cubicBezTo>
                      <a:pt x="20" y="0"/>
                      <a:pt x="20" y="0"/>
                      <a:pt x="20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1" y="7"/>
                      <a:pt x="160" y="8"/>
                      <a:pt x="234" y="9"/>
                    </a:cubicBezTo>
                    <a:cubicBezTo>
                      <a:pt x="300" y="10"/>
                      <a:pt x="368" y="11"/>
                      <a:pt x="433" y="16"/>
                    </a:cubicBezTo>
                    <a:cubicBezTo>
                      <a:pt x="450" y="18"/>
                      <a:pt x="468" y="18"/>
                      <a:pt x="490" y="18"/>
                    </a:cubicBezTo>
                    <a:cubicBezTo>
                      <a:pt x="516" y="18"/>
                      <a:pt x="542" y="17"/>
                      <a:pt x="566" y="16"/>
                    </a:cubicBezTo>
                    <a:cubicBezTo>
                      <a:pt x="581" y="16"/>
                      <a:pt x="596" y="14"/>
                      <a:pt x="611" y="13"/>
                    </a:cubicBezTo>
                    <a:cubicBezTo>
                      <a:pt x="628" y="11"/>
                      <a:pt x="645" y="10"/>
                      <a:pt x="659" y="10"/>
                    </a:cubicBezTo>
                    <a:cubicBezTo>
                      <a:pt x="670" y="10"/>
                      <a:pt x="679" y="11"/>
                      <a:pt x="687" y="12"/>
                    </a:cubicBezTo>
                    <a:cubicBezTo>
                      <a:pt x="700" y="16"/>
                      <a:pt x="701" y="17"/>
                      <a:pt x="708" y="25"/>
                    </a:cubicBezTo>
                    <a:cubicBezTo>
                      <a:pt x="709" y="26"/>
                      <a:pt x="711" y="28"/>
                      <a:pt x="712" y="29"/>
                    </a:cubicBezTo>
                    <a:cubicBezTo>
                      <a:pt x="714" y="31"/>
                      <a:pt x="715" y="32"/>
                      <a:pt x="717" y="32"/>
                    </a:cubicBezTo>
                    <a:cubicBezTo>
                      <a:pt x="719" y="32"/>
                      <a:pt x="721" y="30"/>
                      <a:pt x="723" y="29"/>
                    </a:cubicBezTo>
                    <a:cubicBezTo>
                      <a:pt x="724" y="27"/>
                      <a:pt x="726" y="26"/>
                      <a:pt x="728" y="26"/>
                    </a:cubicBezTo>
                    <a:cubicBezTo>
                      <a:pt x="731" y="26"/>
                      <a:pt x="732" y="29"/>
                      <a:pt x="733" y="32"/>
                    </a:cubicBezTo>
                    <a:cubicBezTo>
                      <a:pt x="740" y="32"/>
                      <a:pt x="741" y="40"/>
                      <a:pt x="741" y="43"/>
                    </a:cubicBezTo>
                    <a:cubicBezTo>
                      <a:pt x="742" y="47"/>
                      <a:pt x="742" y="47"/>
                      <a:pt x="742" y="47"/>
                    </a:cubicBezTo>
                    <a:cubicBezTo>
                      <a:pt x="738" y="46"/>
                      <a:pt x="738" y="46"/>
                      <a:pt x="738" y="46"/>
                    </a:cubicBezTo>
                    <a:cubicBezTo>
                      <a:pt x="735" y="45"/>
                      <a:pt x="732" y="44"/>
                      <a:pt x="730" y="44"/>
                    </a:cubicBezTo>
                    <a:cubicBezTo>
                      <a:pt x="730" y="45"/>
                      <a:pt x="730" y="47"/>
                      <a:pt x="729" y="49"/>
                    </a:cubicBezTo>
                    <a:cubicBezTo>
                      <a:pt x="727" y="52"/>
                      <a:pt x="723" y="61"/>
                      <a:pt x="721" y="68"/>
                    </a:cubicBezTo>
                    <a:cubicBezTo>
                      <a:pt x="721" y="70"/>
                      <a:pt x="720" y="72"/>
                      <a:pt x="720" y="75"/>
                    </a:cubicBezTo>
                    <a:cubicBezTo>
                      <a:pt x="720" y="77"/>
                      <a:pt x="720" y="79"/>
                      <a:pt x="720" y="81"/>
                    </a:cubicBezTo>
                    <a:cubicBezTo>
                      <a:pt x="722" y="80"/>
                      <a:pt x="725" y="80"/>
                      <a:pt x="728" y="81"/>
                    </a:cubicBezTo>
                    <a:cubicBezTo>
                      <a:pt x="729" y="82"/>
                      <a:pt x="729" y="82"/>
                      <a:pt x="729" y="82"/>
                    </a:cubicBezTo>
                    <a:cubicBezTo>
                      <a:pt x="729" y="84"/>
                      <a:pt x="729" y="84"/>
                      <a:pt x="729" y="84"/>
                    </a:cubicBezTo>
                    <a:cubicBezTo>
                      <a:pt x="729" y="87"/>
                      <a:pt x="729" y="90"/>
                      <a:pt x="731" y="91"/>
                    </a:cubicBezTo>
                    <a:cubicBezTo>
                      <a:pt x="732" y="93"/>
                      <a:pt x="735" y="93"/>
                      <a:pt x="738" y="93"/>
                    </a:cubicBezTo>
                    <a:cubicBezTo>
                      <a:pt x="742" y="93"/>
                      <a:pt x="742" y="93"/>
                      <a:pt x="742" y="93"/>
                    </a:cubicBezTo>
                    <a:cubicBezTo>
                      <a:pt x="741" y="96"/>
                      <a:pt x="741" y="96"/>
                      <a:pt x="741" y="96"/>
                    </a:cubicBezTo>
                    <a:cubicBezTo>
                      <a:pt x="739" y="111"/>
                      <a:pt x="746" y="115"/>
                      <a:pt x="754" y="120"/>
                    </a:cubicBezTo>
                    <a:cubicBezTo>
                      <a:pt x="760" y="124"/>
                      <a:pt x="766" y="127"/>
                      <a:pt x="769" y="135"/>
                    </a:cubicBezTo>
                    <a:cubicBezTo>
                      <a:pt x="769" y="136"/>
                      <a:pt x="769" y="136"/>
                      <a:pt x="769" y="136"/>
                    </a:cubicBezTo>
                    <a:cubicBezTo>
                      <a:pt x="770" y="172"/>
                      <a:pt x="771" y="208"/>
                      <a:pt x="772" y="242"/>
                    </a:cubicBezTo>
                    <a:cubicBezTo>
                      <a:pt x="773" y="296"/>
                      <a:pt x="775" y="351"/>
                      <a:pt x="773" y="409"/>
                    </a:cubicBezTo>
                    <a:cubicBezTo>
                      <a:pt x="773" y="412"/>
                      <a:pt x="773" y="412"/>
                      <a:pt x="773" y="412"/>
                    </a:cubicBezTo>
                    <a:cubicBezTo>
                      <a:pt x="771" y="412"/>
                      <a:pt x="771" y="412"/>
                      <a:pt x="771" y="412"/>
                    </a:cubicBezTo>
                    <a:cubicBezTo>
                      <a:pt x="702" y="415"/>
                      <a:pt x="630" y="416"/>
                      <a:pt x="550" y="416"/>
                    </a:cubicBezTo>
                    <a:close/>
                    <a:moveTo>
                      <a:pt x="6" y="398"/>
                    </a:moveTo>
                    <a:cubicBezTo>
                      <a:pt x="55" y="400"/>
                      <a:pt x="105" y="401"/>
                      <a:pt x="155" y="403"/>
                    </a:cubicBezTo>
                    <a:cubicBezTo>
                      <a:pt x="284" y="407"/>
                      <a:pt x="418" y="411"/>
                      <a:pt x="550" y="411"/>
                    </a:cubicBezTo>
                    <a:cubicBezTo>
                      <a:pt x="629" y="411"/>
                      <a:pt x="700" y="409"/>
                      <a:pt x="768" y="406"/>
                    </a:cubicBezTo>
                    <a:cubicBezTo>
                      <a:pt x="769" y="350"/>
                      <a:pt x="768" y="295"/>
                      <a:pt x="766" y="243"/>
                    </a:cubicBezTo>
                    <a:cubicBezTo>
                      <a:pt x="765" y="208"/>
                      <a:pt x="764" y="172"/>
                      <a:pt x="764" y="136"/>
                    </a:cubicBezTo>
                    <a:cubicBezTo>
                      <a:pt x="762" y="131"/>
                      <a:pt x="757" y="128"/>
                      <a:pt x="752" y="125"/>
                    </a:cubicBezTo>
                    <a:cubicBezTo>
                      <a:pt x="743" y="120"/>
                      <a:pt x="734" y="114"/>
                      <a:pt x="735" y="98"/>
                    </a:cubicBezTo>
                    <a:cubicBezTo>
                      <a:pt x="732" y="98"/>
                      <a:pt x="729" y="97"/>
                      <a:pt x="727" y="95"/>
                    </a:cubicBezTo>
                    <a:cubicBezTo>
                      <a:pt x="725" y="93"/>
                      <a:pt x="724" y="89"/>
                      <a:pt x="724" y="85"/>
                    </a:cubicBezTo>
                    <a:cubicBezTo>
                      <a:pt x="722" y="85"/>
                      <a:pt x="720" y="88"/>
                      <a:pt x="718" y="90"/>
                    </a:cubicBezTo>
                    <a:cubicBezTo>
                      <a:pt x="716" y="92"/>
                      <a:pt x="715" y="94"/>
                      <a:pt x="713" y="94"/>
                    </a:cubicBezTo>
                    <a:cubicBezTo>
                      <a:pt x="709" y="94"/>
                      <a:pt x="708" y="90"/>
                      <a:pt x="708" y="88"/>
                    </a:cubicBezTo>
                    <a:cubicBezTo>
                      <a:pt x="707" y="85"/>
                      <a:pt x="707" y="85"/>
                      <a:pt x="707" y="85"/>
                    </a:cubicBezTo>
                    <a:cubicBezTo>
                      <a:pt x="710" y="85"/>
                      <a:pt x="710" y="85"/>
                      <a:pt x="710" y="85"/>
                    </a:cubicBezTo>
                    <a:cubicBezTo>
                      <a:pt x="714" y="84"/>
                      <a:pt x="715" y="81"/>
                      <a:pt x="715" y="75"/>
                    </a:cubicBezTo>
                    <a:cubicBezTo>
                      <a:pt x="715" y="72"/>
                      <a:pt x="715" y="69"/>
                      <a:pt x="716" y="67"/>
                    </a:cubicBezTo>
                    <a:cubicBezTo>
                      <a:pt x="718" y="59"/>
                      <a:pt x="722" y="49"/>
                      <a:pt x="724" y="46"/>
                    </a:cubicBezTo>
                    <a:cubicBezTo>
                      <a:pt x="724" y="45"/>
                      <a:pt x="724" y="44"/>
                      <a:pt x="724" y="43"/>
                    </a:cubicBezTo>
                    <a:cubicBezTo>
                      <a:pt x="723" y="42"/>
                      <a:pt x="723" y="41"/>
                      <a:pt x="724" y="39"/>
                    </a:cubicBezTo>
                    <a:cubicBezTo>
                      <a:pt x="724" y="38"/>
                      <a:pt x="725" y="37"/>
                      <a:pt x="728" y="38"/>
                    </a:cubicBezTo>
                    <a:cubicBezTo>
                      <a:pt x="728" y="36"/>
                      <a:pt x="728" y="36"/>
                      <a:pt x="728" y="36"/>
                    </a:cubicBezTo>
                    <a:cubicBezTo>
                      <a:pt x="728" y="34"/>
                      <a:pt x="727" y="33"/>
                      <a:pt x="727" y="32"/>
                    </a:cubicBezTo>
                    <a:cubicBezTo>
                      <a:pt x="727" y="32"/>
                      <a:pt x="726" y="33"/>
                      <a:pt x="726" y="33"/>
                    </a:cubicBezTo>
                    <a:cubicBezTo>
                      <a:pt x="724" y="35"/>
                      <a:pt x="721" y="37"/>
                      <a:pt x="717" y="37"/>
                    </a:cubicBezTo>
                    <a:cubicBezTo>
                      <a:pt x="714" y="37"/>
                      <a:pt x="711" y="36"/>
                      <a:pt x="708" y="33"/>
                    </a:cubicBezTo>
                    <a:cubicBezTo>
                      <a:pt x="707" y="31"/>
                      <a:pt x="705" y="30"/>
                      <a:pt x="704" y="28"/>
                    </a:cubicBezTo>
                    <a:cubicBezTo>
                      <a:pt x="698" y="21"/>
                      <a:pt x="697" y="21"/>
                      <a:pt x="686" y="18"/>
                    </a:cubicBezTo>
                    <a:cubicBezTo>
                      <a:pt x="678" y="16"/>
                      <a:pt x="670" y="15"/>
                      <a:pt x="659" y="15"/>
                    </a:cubicBezTo>
                    <a:cubicBezTo>
                      <a:pt x="645" y="15"/>
                      <a:pt x="629" y="17"/>
                      <a:pt x="611" y="19"/>
                    </a:cubicBezTo>
                    <a:cubicBezTo>
                      <a:pt x="597" y="20"/>
                      <a:pt x="581" y="21"/>
                      <a:pt x="566" y="22"/>
                    </a:cubicBezTo>
                    <a:cubicBezTo>
                      <a:pt x="542" y="23"/>
                      <a:pt x="516" y="24"/>
                      <a:pt x="490" y="24"/>
                    </a:cubicBezTo>
                    <a:cubicBezTo>
                      <a:pt x="468" y="24"/>
                      <a:pt x="450" y="23"/>
                      <a:pt x="433" y="22"/>
                    </a:cubicBezTo>
                    <a:cubicBezTo>
                      <a:pt x="367" y="17"/>
                      <a:pt x="300" y="16"/>
                      <a:pt x="234" y="15"/>
                    </a:cubicBezTo>
                    <a:cubicBezTo>
                      <a:pt x="161" y="14"/>
                      <a:pt x="92" y="13"/>
                      <a:pt x="26" y="6"/>
                    </a:cubicBezTo>
                    <a:cubicBezTo>
                      <a:pt x="17" y="119"/>
                      <a:pt x="12" y="238"/>
                      <a:pt x="8" y="352"/>
                    </a:cubicBezTo>
                    <a:lnTo>
                      <a:pt x="6" y="398"/>
                    </a:lnTo>
                    <a:close/>
                    <a:moveTo>
                      <a:pt x="730" y="38"/>
                    </a:moveTo>
                    <a:cubicBezTo>
                      <a:pt x="731" y="38"/>
                      <a:pt x="733" y="39"/>
                      <a:pt x="735" y="39"/>
                    </a:cubicBezTo>
                    <a:cubicBezTo>
                      <a:pt x="734" y="37"/>
                      <a:pt x="733" y="38"/>
                      <a:pt x="731" y="38"/>
                    </a:cubicBezTo>
                    <a:lnTo>
                      <a:pt x="730" y="3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3" name="Freeform 259">
                <a:extLst>
                  <a:ext uri="{FF2B5EF4-FFF2-40B4-BE49-F238E27FC236}">
                    <a16:creationId xmlns:a16="http://schemas.microsoft.com/office/drawing/2014/main" id="{40F0ED15-47C2-4A6A-9169-4BE56D5E33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35" y="2489"/>
                <a:ext cx="565" cy="284"/>
              </a:xfrm>
              <a:custGeom>
                <a:avLst/>
                <a:gdLst>
                  <a:gd name="T0" fmla="*/ 831 w 913"/>
                  <a:gd name="T1" fmla="*/ 418 h 458"/>
                  <a:gd name="T2" fmla="*/ 815 w 913"/>
                  <a:gd name="T3" fmla="*/ 430 h 458"/>
                  <a:gd name="T4" fmla="*/ 791 w 913"/>
                  <a:gd name="T5" fmla="*/ 422 h 458"/>
                  <a:gd name="T6" fmla="*/ 751 w 913"/>
                  <a:gd name="T7" fmla="*/ 426 h 458"/>
                  <a:gd name="T8" fmla="*/ 711 w 913"/>
                  <a:gd name="T9" fmla="*/ 450 h 458"/>
                  <a:gd name="T10" fmla="*/ 679 w 913"/>
                  <a:gd name="T11" fmla="*/ 430 h 458"/>
                  <a:gd name="T12" fmla="*/ 659 w 913"/>
                  <a:gd name="T13" fmla="*/ 434 h 458"/>
                  <a:gd name="T14" fmla="*/ 642 w 913"/>
                  <a:gd name="T15" fmla="*/ 418 h 458"/>
                  <a:gd name="T16" fmla="*/ 622 w 913"/>
                  <a:gd name="T17" fmla="*/ 450 h 458"/>
                  <a:gd name="T18" fmla="*/ 618 w 913"/>
                  <a:gd name="T19" fmla="*/ 430 h 458"/>
                  <a:gd name="T20" fmla="*/ 594 w 913"/>
                  <a:gd name="T21" fmla="*/ 438 h 458"/>
                  <a:gd name="T22" fmla="*/ 566 w 913"/>
                  <a:gd name="T23" fmla="*/ 418 h 458"/>
                  <a:gd name="T24" fmla="*/ 534 w 913"/>
                  <a:gd name="T25" fmla="*/ 430 h 458"/>
                  <a:gd name="T26" fmla="*/ 518 w 913"/>
                  <a:gd name="T27" fmla="*/ 394 h 458"/>
                  <a:gd name="T28" fmla="*/ 478 w 913"/>
                  <a:gd name="T29" fmla="*/ 402 h 458"/>
                  <a:gd name="T30" fmla="*/ 397 w 913"/>
                  <a:gd name="T31" fmla="*/ 382 h 458"/>
                  <a:gd name="T32" fmla="*/ 381 w 913"/>
                  <a:gd name="T33" fmla="*/ 346 h 458"/>
                  <a:gd name="T34" fmla="*/ 357 w 913"/>
                  <a:gd name="T35" fmla="*/ 354 h 458"/>
                  <a:gd name="T36" fmla="*/ 353 w 913"/>
                  <a:gd name="T37" fmla="*/ 358 h 458"/>
                  <a:gd name="T38" fmla="*/ 313 w 913"/>
                  <a:gd name="T39" fmla="*/ 330 h 458"/>
                  <a:gd name="T40" fmla="*/ 321 w 913"/>
                  <a:gd name="T41" fmla="*/ 84 h 458"/>
                  <a:gd name="T42" fmla="*/ 220 w 913"/>
                  <a:gd name="T43" fmla="*/ 72 h 458"/>
                  <a:gd name="T44" fmla="*/ 0 w 913"/>
                  <a:gd name="T45" fmla="*/ 57 h 458"/>
                  <a:gd name="T46" fmla="*/ 7 w 913"/>
                  <a:gd name="T47" fmla="*/ 0 h 458"/>
                  <a:gd name="T48" fmla="*/ 884 w 913"/>
                  <a:gd name="T49" fmla="*/ 16 h 458"/>
                  <a:gd name="T50" fmla="*/ 908 w 913"/>
                  <a:gd name="T51" fmla="*/ 225 h 458"/>
                  <a:gd name="T52" fmla="*/ 908 w 913"/>
                  <a:gd name="T53" fmla="*/ 458 h 458"/>
                  <a:gd name="T54" fmla="*/ 831 w 913"/>
                  <a:gd name="T55" fmla="*/ 418 h 4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913" h="458">
                    <a:moveTo>
                      <a:pt x="831" y="418"/>
                    </a:moveTo>
                    <a:cubicBezTo>
                      <a:pt x="819" y="415"/>
                      <a:pt x="826" y="431"/>
                      <a:pt x="815" y="430"/>
                    </a:cubicBezTo>
                    <a:cubicBezTo>
                      <a:pt x="803" y="432"/>
                      <a:pt x="800" y="424"/>
                      <a:pt x="791" y="422"/>
                    </a:cubicBezTo>
                    <a:cubicBezTo>
                      <a:pt x="773" y="423"/>
                      <a:pt x="764" y="443"/>
                      <a:pt x="751" y="426"/>
                    </a:cubicBezTo>
                    <a:cubicBezTo>
                      <a:pt x="738" y="434"/>
                      <a:pt x="724" y="442"/>
                      <a:pt x="711" y="450"/>
                    </a:cubicBezTo>
                    <a:cubicBezTo>
                      <a:pt x="698" y="446"/>
                      <a:pt x="689" y="438"/>
                      <a:pt x="679" y="430"/>
                    </a:cubicBezTo>
                    <a:cubicBezTo>
                      <a:pt x="669" y="420"/>
                      <a:pt x="671" y="436"/>
                      <a:pt x="659" y="434"/>
                    </a:cubicBezTo>
                    <a:cubicBezTo>
                      <a:pt x="657" y="425"/>
                      <a:pt x="646" y="425"/>
                      <a:pt x="642" y="418"/>
                    </a:cubicBezTo>
                    <a:cubicBezTo>
                      <a:pt x="635" y="428"/>
                      <a:pt x="619" y="430"/>
                      <a:pt x="622" y="450"/>
                    </a:cubicBezTo>
                    <a:cubicBezTo>
                      <a:pt x="610" y="448"/>
                      <a:pt x="617" y="440"/>
                      <a:pt x="618" y="430"/>
                    </a:cubicBezTo>
                    <a:cubicBezTo>
                      <a:pt x="607" y="429"/>
                      <a:pt x="598" y="431"/>
                      <a:pt x="594" y="438"/>
                    </a:cubicBezTo>
                    <a:cubicBezTo>
                      <a:pt x="585" y="432"/>
                      <a:pt x="579" y="421"/>
                      <a:pt x="566" y="418"/>
                    </a:cubicBezTo>
                    <a:cubicBezTo>
                      <a:pt x="553" y="407"/>
                      <a:pt x="555" y="437"/>
                      <a:pt x="534" y="430"/>
                    </a:cubicBezTo>
                    <a:cubicBezTo>
                      <a:pt x="541" y="406"/>
                      <a:pt x="510" y="420"/>
                      <a:pt x="518" y="394"/>
                    </a:cubicBezTo>
                    <a:cubicBezTo>
                      <a:pt x="501" y="393"/>
                      <a:pt x="484" y="393"/>
                      <a:pt x="478" y="402"/>
                    </a:cubicBezTo>
                    <a:cubicBezTo>
                      <a:pt x="450" y="393"/>
                      <a:pt x="422" y="383"/>
                      <a:pt x="397" y="382"/>
                    </a:cubicBezTo>
                    <a:cubicBezTo>
                      <a:pt x="403" y="359"/>
                      <a:pt x="383" y="362"/>
                      <a:pt x="381" y="346"/>
                    </a:cubicBezTo>
                    <a:cubicBezTo>
                      <a:pt x="373" y="364"/>
                      <a:pt x="368" y="354"/>
                      <a:pt x="357" y="354"/>
                    </a:cubicBezTo>
                    <a:cubicBezTo>
                      <a:pt x="355" y="354"/>
                      <a:pt x="352" y="358"/>
                      <a:pt x="353" y="358"/>
                    </a:cubicBezTo>
                    <a:cubicBezTo>
                      <a:pt x="336" y="355"/>
                      <a:pt x="329" y="333"/>
                      <a:pt x="313" y="330"/>
                    </a:cubicBezTo>
                    <a:cubicBezTo>
                      <a:pt x="314" y="246"/>
                      <a:pt x="317" y="165"/>
                      <a:pt x="321" y="84"/>
                    </a:cubicBezTo>
                    <a:cubicBezTo>
                      <a:pt x="296" y="61"/>
                      <a:pt x="257" y="75"/>
                      <a:pt x="220" y="72"/>
                    </a:cubicBezTo>
                    <a:cubicBezTo>
                      <a:pt x="159" y="67"/>
                      <a:pt x="66" y="60"/>
                      <a:pt x="0" y="57"/>
                    </a:cubicBezTo>
                    <a:cubicBezTo>
                      <a:pt x="4" y="31"/>
                      <a:pt x="4" y="18"/>
                      <a:pt x="7" y="0"/>
                    </a:cubicBezTo>
                    <a:cubicBezTo>
                      <a:pt x="289" y="16"/>
                      <a:pt x="584" y="18"/>
                      <a:pt x="884" y="16"/>
                    </a:cubicBezTo>
                    <a:cubicBezTo>
                      <a:pt x="877" y="92"/>
                      <a:pt x="903" y="155"/>
                      <a:pt x="908" y="225"/>
                    </a:cubicBezTo>
                    <a:cubicBezTo>
                      <a:pt x="913" y="300"/>
                      <a:pt x="904" y="373"/>
                      <a:pt x="908" y="458"/>
                    </a:cubicBezTo>
                    <a:cubicBezTo>
                      <a:pt x="876" y="451"/>
                      <a:pt x="858" y="430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4" name="Freeform 260">
                <a:extLst>
                  <a:ext uri="{FF2B5EF4-FFF2-40B4-BE49-F238E27FC236}">
                    <a16:creationId xmlns:a16="http://schemas.microsoft.com/office/drawing/2014/main" id="{56744AAF-DBBE-4D6E-AB6A-873A41CC645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33" y="2488"/>
                <a:ext cx="567" cy="287"/>
              </a:xfrm>
              <a:custGeom>
                <a:avLst/>
                <a:gdLst>
                  <a:gd name="T0" fmla="*/ 861 w 916"/>
                  <a:gd name="T1" fmla="*/ 440 h 465"/>
                  <a:gd name="T2" fmla="*/ 828 w 916"/>
                  <a:gd name="T3" fmla="*/ 428 h 465"/>
                  <a:gd name="T4" fmla="*/ 794 w 916"/>
                  <a:gd name="T5" fmla="*/ 428 h 465"/>
                  <a:gd name="T6" fmla="*/ 753 w 916"/>
                  <a:gd name="T7" fmla="*/ 433 h 465"/>
                  <a:gd name="T8" fmla="*/ 714 w 916"/>
                  <a:gd name="T9" fmla="*/ 456 h 465"/>
                  <a:gd name="T10" fmla="*/ 680 w 916"/>
                  <a:gd name="T11" fmla="*/ 435 h 465"/>
                  <a:gd name="T12" fmla="*/ 661 w 916"/>
                  <a:gd name="T13" fmla="*/ 440 h 465"/>
                  <a:gd name="T14" fmla="*/ 652 w 916"/>
                  <a:gd name="T15" fmla="*/ 430 h 465"/>
                  <a:gd name="T16" fmla="*/ 628 w 916"/>
                  <a:gd name="T17" fmla="*/ 453 h 465"/>
                  <a:gd name="T18" fmla="*/ 616 w 916"/>
                  <a:gd name="T19" fmla="*/ 451 h 465"/>
                  <a:gd name="T20" fmla="*/ 600 w 916"/>
                  <a:gd name="T21" fmla="*/ 443 h 465"/>
                  <a:gd name="T22" fmla="*/ 586 w 916"/>
                  <a:gd name="T23" fmla="*/ 436 h 465"/>
                  <a:gd name="T24" fmla="*/ 567 w 916"/>
                  <a:gd name="T25" fmla="*/ 423 h 465"/>
                  <a:gd name="T26" fmla="*/ 542 w 916"/>
                  <a:gd name="T27" fmla="*/ 437 h 465"/>
                  <a:gd name="T28" fmla="*/ 534 w 916"/>
                  <a:gd name="T29" fmla="*/ 432 h 465"/>
                  <a:gd name="T30" fmla="*/ 508 w 916"/>
                  <a:gd name="T31" fmla="*/ 399 h 465"/>
                  <a:gd name="T32" fmla="*/ 480 w 916"/>
                  <a:gd name="T33" fmla="*/ 408 h 465"/>
                  <a:gd name="T34" fmla="*/ 397 w 916"/>
                  <a:gd name="T35" fmla="*/ 388 h 465"/>
                  <a:gd name="T36" fmla="*/ 383 w 916"/>
                  <a:gd name="T37" fmla="*/ 356 h 465"/>
                  <a:gd name="T38" fmla="*/ 360 w 916"/>
                  <a:gd name="T39" fmla="*/ 360 h 465"/>
                  <a:gd name="T40" fmla="*/ 356 w 916"/>
                  <a:gd name="T41" fmla="*/ 361 h 465"/>
                  <a:gd name="T42" fmla="*/ 353 w 916"/>
                  <a:gd name="T43" fmla="*/ 363 h 465"/>
                  <a:gd name="T44" fmla="*/ 313 w 916"/>
                  <a:gd name="T45" fmla="*/ 335 h 465"/>
                  <a:gd name="T46" fmla="*/ 321 w 916"/>
                  <a:gd name="T47" fmla="*/ 89 h 465"/>
                  <a:gd name="T48" fmla="*/ 223 w 916"/>
                  <a:gd name="T49" fmla="*/ 78 h 465"/>
                  <a:gd name="T50" fmla="*/ 1 w 916"/>
                  <a:gd name="T51" fmla="*/ 60 h 465"/>
                  <a:gd name="T52" fmla="*/ 8 w 916"/>
                  <a:gd name="T53" fmla="*/ 0 h 465"/>
                  <a:gd name="T54" fmla="*/ 887 w 916"/>
                  <a:gd name="T55" fmla="*/ 16 h 465"/>
                  <a:gd name="T56" fmla="*/ 901 w 916"/>
                  <a:gd name="T57" fmla="*/ 149 h 465"/>
                  <a:gd name="T58" fmla="*/ 914 w 916"/>
                  <a:gd name="T59" fmla="*/ 461 h 465"/>
                  <a:gd name="T60" fmla="*/ 835 w 916"/>
                  <a:gd name="T61" fmla="*/ 418 h 465"/>
                  <a:gd name="T62" fmla="*/ 908 w 916"/>
                  <a:gd name="T63" fmla="*/ 345 h 465"/>
                  <a:gd name="T64" fmla="*/ 884 w 916"/>
                  <a:gd name="T65" fmla="*/ 22 h 465"/>
                  <a:gd name="T66" fmla="*/ 10 w 916"/>
                  <a:gd name="T67" fmla="*/ 28 h 465"/>
                  <a:gd name="T68" fmla="*/ 258 w 916"/>
                  <a:gd name="T69" fmla="*/ 72 h 465"/>
                  <a:gd name="T70" fmla="*/ 327 w 916"/>
                  <a:gd name="T71" fmla="*/ 86 h 465"/>
                  <a:gd name="T72" fmla="*/ 337 w 916"/>
                  <a:gd name="T73" fmla="*/ 345 h 465"/>
                  <a:gd name="T74" fmla="*/ 369 w 916"/>
                  <a:gd name="T75" fmla="*/ 356 h 465"/>
                  <a:gd name="T76" fmla="*/ 386 w 916"/>
                  <a:gd name="T77" fmla="*/ 338 h 465"/>
                  <a:gd name="T78" fmla="*/ 404 w 916"/>
                  <a:gd name="T79" fmla="*/ 382 h 465"/>
                  <a:gd name="T80" fmla="*/ 508 w 916"/>
                  <a:gd name="T81" fmla="*/ 394 h 465"/>
                  <a:gd name="T82" fmla="*/ 524 w 916"/>
                  <a:gd name="T83" fmla="*/ 398 h 465"/>
                  <a:gd name="T84" fmla="*/ 554 w 916"/>
                  <a:gd name="T85" fmla="*/ 423 h 465"/>
                  <a:gd name="T86" fmla="*/ 590 w 916"/>
                  <a:gd name="T87" fmla="*/ 432 h 465"/>
                  <a:gd name="T88" fmla="*/ 624 w 916"/>
                  <a:gd name="T89" fmla="*/ 431 h 465"/>
                  <a:gd name="T90" fmla="*/ 621 w 916"/>
                  <a:gd name="T91" fmla="*/ 448 h 465"/>
                  <a:gd name="T92" fmla="*/ 643 w 916"/>
                  <a:gd name="T93" fmla="*/ 419 h 465"/>
                  <a:gd name="T94" fmla="*/ 654 w 916"/>
                  <a:gd name="T95" fmla="*/ 425 h 465"/>
                  <a:gd name="T96" fmla="*/ 676 w 916"/>
                  <a:gd name="T97" fmla="*/ 427 h 465"/>
                  <a:gd name="T98" fmla="*/ 713 w 916"/>
                  <a:gd name="T99" fmla="*/ 450 h 465"/>
                  <a:gd name="T100" fmla="*/ 755 w 916"/>
                  <a:gd name="T101" fmla="*/ 426 h 465"/>
                  <a:gd name="T102" fmla="*/ 775 w 916"/>
                  <a:gd name="T103" fmla="*/ 429 h 465"/>
                  <a:gd name="T104" fmla="*/ 795 w 916"/>
                  <a:gd name="T105" fmla="*/ 423 h 465"/>
                  <a:gd name="T106" fmla="*/ 818 w 916"/>
                  <a:gd name="T107" fmla="*/ 430 h 465"/>
                  <a:gd name="T108" fmla="*/ 819 w 916"/>
                  <a:gd name="T109" fmla="*/ 431 h 4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916" h="465">
                    <a:moveTo>
                      <a:pt x="914" y="465"/>
                    </a:moveTo>
                    <a:cubicBezTo>
                      <a:pt x="910" y="464"/>
                      <a:pt x="910" y="464"/>
                      <a:pt x="910" y="464"/>
                    </a:cubicBezTo>
                    <a:cubicBezTo>
                      <a:pt x="890" y="460"/>
                      <a:pt x="875" y="450"/>
                      <a:pt x="861" y="440"/>
                    </a:cubicBezTo>
                    <a:cubicBezTo>
                      <a:pt x="852" y="434"/>
                      <a:pt x="843" y="428"/>
                      <a:pt x="833" y="424"/>
                    </a:cubicBezTo>
                    <a:cubicBezTo>
                      <a:pt x="833" y="424"/>
                      <a:pt x="832" y="423"/>
                      <a:pt x="831" y="423"/>
                    </a:cubicBezTo>
                    <a:cubicBezTo>
                      <a:pt x="830" y="423"/>
                      <a:pt x="829" y="424"/>
                      <a:pt x="828" y="428"/>
                    </a:cubicBezTo>
                    <a:cubicBezTo>
                      <a:pt x="827" y="431"/>
                      <a:pt x="825" y="437"/>
                      <a:pt x="818" y="436"/>
                    </a:cubicBezTo>
                    <a:cubicBezTo>
                      <a:pt x="809" y="437"/>
                      <a:pt x="805" y="434"/>
                      <a:pt x="800" y="431"/>
                    </a:cubicBezTo>
                    <a:cubicBezTo>
                      <a:pt x="798" y="430"/>
                      <a:pt x="796" y="429"/>
                      <a:pt x="794" y="428"/>
                    </a:cubicBezTo>
                    <a:cubicBezTo>
                      <a:pt x="788" y="428"/>
                      <a:pt x="783" y="431"/>
                      <a:pt x="778" y="434"/>
                    </a:cubicBezTo>
                    <a:cubicBezTo>
                      <a:pt x="773" y="436"/>
                      <a:pt x="769" y="438"/>
                      <a:pt x="764" y="438"/>
                    </a:cubicBezTo>
                    <a:cubicBezTo>
                      <a:pt x="760" y="438"/>
                      <a:pt x="757" y="437"/>
                      <a:pt x="753" y="433"/>
                    </a:cubicBezTo>
                    <a:cubicBezTo>
                      <a:pt x="750" y="435"/>
                      <a:pt x="747" y="437"/>
                      <a:pt x="744" y="438"/>
                    </a:cubicBezTo>
                    <a:cubicBezTo>
                      <a:pt x="734" y="444"/>
                      <a:pt x="724" y="450"/>
                      <a:pt x="715" y="456"/>
                    </a:cubicBezTo>
                    <a:cubicBezTo>
                      <a:pt x="714" y="456"/>
                      <a:pt x="714" y="456"/>
                      <a:pt x="714" y="456"/>
                    </a:cubicBezTo>
                    <a:cubicBezTo>
                      <a:pt x="713" y="456"/>
                      <a:pt x="713" y="456"/>
                      <a:pt x="713" y="456"/>
                    </a:cubicBezTo>
                    <a:cubicBezTo>
                      <a:pt x="700" y="451"/>
                      <a:pt x="691" y="444"/>
                      <a:pt x="682" y="437"/>
                    </a:cubicBezTo>
                    <a:cubicBezTo>
                      <a:pt x="680" y="435"/>
                      <a:pt x="680" y="435"/>
                      <a:pt x="680" y="435"/>
                    </a:cubicBezTo>
                    <a:cubicBezTo>
                      <a:pt x="677" y="433"/>
                      <a:pt x="676" y="433"/>
                      <a:pt x="676" y="433"/>
                    </a:cubicBezTo>
                    <a:cubicBezTo>
                      <a:pt x="676" y="433"/>
                      <a:pt x="675" y="434"/>
                      <a:pt x="674" y="435"/>
                    </a:cubicBezTo>
                    <a:cubicBezTo>
                      <a:pt x="672" y="437"/>
                      <a:pt x="669" y="441"/>
                      <a:pt x="661" y="440"/>
                    </a:cubicBezTo>
                    <a:cubicBezTo>
                      <a:pt x="659" y="440"/>
                      <a:pt x="659" y="440"/>
                      <a:pt x="659" y="440"/>
                    </a:cubicBezTo>
                    <a:cubicBezTo>
                      <a:pt x="659" y="438"/>
                      <a:pt x="659" y="438"/>
                      <a:pt x="659" y="438"/>
                    </a:cubicBezTo>
                    <a:cubicBezTo>
                      <a:pt x="658" y="434"/>
                      <a:pt x="656" y="432"/>
                      <a:pt x="652" y="430"/>
                    </a:cubicBezTo>
                    <a:cubicBezTo>
                      <a:pt x="650" y="429"/>
                      <a:pt x="647" y="427"/>
                      <a:pt x="645" y="426"/>
                    </a:cubicBezTo>
                    <a:cubicBezTo>
                      <a:pt x="643" y="428"/>
                      <a:pt x="641" y="429"/>
                      <a:pt x="639" y="431"/>
                    </a:cubicBezTo>
                    <a:cubicBezTo>
                      <a:pt x="632" y="436"/>
                      <a:pt x="626" y="440"/>
                      <a:pt x="628" y="453"/>
                    </a:cubicBezTo>
                    <a:cubicBezTo>
                      <a:pt x="629" y="457"/>
                      <a:pt x="629" y="457"/>
                      <a:pt x="629" y="457"/>
                    </a:cubicBezTo>
                    <a:cubicBezTo>
                      <a:pt x="625" y="456"/>
                      <a:pt x="625" y="456"/>
                      <a:pt x="625" y="456"/>
                    </a:cubicBezTo>
                    <a:cubicBezTo>
                      <a:pt x="621" y="455"/>
                      <a:pt x="618" y="453"/>
                      <a:pt x="616" y="451"/>
                    </a:cubicBezTo>
                    <a:cubicBezTo>
                      <a:pt x="614" y="448"/>
                      <a:pt x="616" y="444"/>
                      <a:pt x="617" y="439"/>
                    </a:cubicBezTo>
                    <a:cubicBezTo>
                      <a:pt x="617" y="438"/>
                      <a:pt x="618" y="437"/>
                      <a:pt x="618" y="436"/>
                    </a:cubicBezTo>
                    <a:cubicBezTo>
                      <a:pt x="608" y="436"/>
                      <a:pt x="602" y="438"/>
                      <a:pt x="600" y="443"/>
                    </a:cubicBezTo>
                    <a:cubicBezTo>
                      <a:pt x="598" y="445"/>
                      <a:pt x="598" y="445"/>
                      <a:pt x="598" y="445"/>
                    </a:cubicBezTo>
                    <a:cubicBezTo>
                      <a:pt x="596" y="444"/>
                      <a:pt x="596" y="444"/>
                      <a:pt x="596" y="444"/>
                    </a:cubicBezTo>
                    <a:cubicBezTo>
                      <a:pt x="592" y="441"/>
                      <a:pt x="589" y="438"/>
                      <a:pt x="586" y="436"/>
                    </a:cubicBezTo>
                    <a:cubicBezTo>
                      <a:pt x="581" y="430"/>
                      <a:pt x="576" y="426"/>
                      <a:pt x="568" y="424"/>
                    </a:cubicBezTo>
                    <a:cubicBezTo>
                      <a:pt x="568" y="424"/>
                      <a:pt x="568" y="424"/>
                      <a:pt x="568" y="424"/>
                    </a:cubicBezTo>
                    <a:cubicBezTo>
                      <a:pt x="567" y="423"/>
                      <a:pt x="567" y="423"/>
                      <a:pt x="567" y="423"/>
                    </a:cubicBezTo>
                    <a:cubicBezTo>
                      <a:pt x="566" y="422"/>
                      <a:pt x="565" y="421"/>
                      <a:pt x="564" y="421"/>
                    </a:cubicBezTo>
                    <a:cubicBezTo>
                      <a:pt x="562" y="421"/>
                      <a:pt x="561" y="424"/>
                      <a:pt x="559" y="426"/>
                    </a:cubicBezTo>
                    <a:cubicBezTo>
                      <a:pt x="555" y="431"/>
                      <a:pt x="551" y="437"/>
                      <a:pt x="542" y="437"/>
                    </a:cubicBezTo>
                    <a:cubicBezTo>
                      <a:pt x="541" y="437"/>
                      <a:pt x="538" y="437"/>
                      <a:pt x="536" y="436"/>
                    </a:cubicBezTo>
                    <a:cubicBezTo>
                      <a:pt x="534" y="435"/>
                      <a:pt x="534" y="435"/>
                      <a:pt x="534" y="435"/>
                    </a:cubicBezTo>
                    <a:cubicBezTo>
                      <a:pt x="534" y="432"/>
                      <a:pt x="534" y="432"/>
                      <a:pt x="534" y="432"/>
                    </a:cubicBezTo>
                    <a:cubicBezTo>
                      <a:pt x="537" y="423"/>
                      <a:pt x="533" y="421"/>
                      <a:pt x="528" y="418"/>
                    </a:cubicBezTo>
                    <a:cubicBezTo>
                      <a:pt x="522" y="416"/>
                      <a:pt x="515" y="412"/>
                      <a:pt x="517" y="400"/>
                    </a:cubicBezTo>
                    <a:cubicBezTo>
                      <a:pt x="514" y="400"/>
                      <a:pt x="511" y="399"/>
                      <a:pt x="508" y="399"/>
                    </a:cubicBezTo>
                    <a:cubicBezTo>
                      <a:pt x="494" y="399"/>
                      <a:pt x="487" y="402"/>
                      <a:pt x="483" y="407"/>
                    </a:cubicBezTo>
                    <a:cubicBezTo>
                      <a:pt x="482" y="408"/>
                      <a:pt x="482" y="408"/>
                      <a:pt x="482" y="408"/>
                    </a:cubicBezTo>
                    <a:cubicBezTo>
                      <a:pt x="480" y="408"/>
                      <a:pt x="480" y="408"/>
                      <a:pt x="480" y="408"/>
                    </a:cubicBezTo>
                    <a:cubicBezTo>
                      <a:pt x="476" y="406"/>
                      <a:pt x="471" y="405"/>
                      <a:pt x="467" y="404"/>
                    </a:cubicBezTo>
                    <a:cubicBezTo>
                      <a:pt x="443" y="396"/>
                      <a:pt x="421" y="389"/>
                      <a:pt x="400" y="388"/>
                    </a:cubicBezTo>
                    <a:cubicBezTo>
                      <a:pt x="397" y="388"/>
                      <a:pt x="397" y="388"/>
                      <a:pt x="397" y="388"/>
                    </a:cubicBezTo>
                    <a:cubicBezTo>
                      <a:pt x="398" y="384"/>
                      <a:pt x="398" y="384"/>
                      <a:pt x="398" y="384"/>
                    </a:cubicBezTo>
                    <a:cubicBezTo>
                      <a:pt x="400" y="373"/>
                      <a:pt x="396" y="369"/>
                      <a:pt x="391" y="364"/>
                    </a:cubicBezTo>
                    <a:cubicBezTo>
                      <a:pt x="388" y="362"/>
                      <a:pt x="385" y="360"/>
                      <a:pt x="383" y="356"/>
                    </a:cubicBezTo>
                    <a:cubicBezTo>
                      <a:pt x="380" y="360"/>
                      <a:pt x="377" y="362"/>
                      <a:pt x="374" y="362"/>
                    </a:cubicBezTo>
                    <a:cubicBezTo>
                      <a:pt x="371" y="362"/>
                      <a:pt x="369" y="362"/>
                      <a:pt x="367" y="361"/>
                    </a:cubicBezTo>
                    <a:cubicBezTo>
                      <a:pt x="365" y="360"/>
                      <a:pt x="363" y="360"/>
                      <a:pt x="360" y="360"/>
                    </a:cubicBezTo>
                    <a:cubicBezTo>
                      <a:pt x="360" y="360"/>
                      <a:pt x="359" y="361"/>
                      <a:pt x="359" y="361"/>
                    </a:cubicBezTo>
                    <a:cubicBezTo>
                      <a:pt x="359" y="361"/>
                      <a:pt x="359" y="360"/>
                      <a:pt x="358" y="359"/>
                    </a:cubicBezTo>
                    <a:cubicBezTo>
                      <a:pt x="356" y="361"/>
                      <a:pt x="356" y="361"/>
                      <a:pt x="356" y="361"/>
                    </a:cubicBezTo>
                    <a:cubicBezTo>
                      <a:pt x="356" y="364"/>
                      <a:pt x="356" y="364"/>
                      <a:pt x="356" y="364"/>
                    </a:cubicBezTo>
                    <a:cubicBezTo>
                      <a:pt x="356" y="364"/>
                      <a:pt x="356" y="364"/>
                      <a:pt x="355" y="364"/>
                    </a:cubicBezTo>
                    <a:cubicBezTo>
                      <a:pt x="353" y="363"/>
                      <a:pt x="353" y="363"/>
                      <a:pt x="353" y="363"/>
                    </a:cubicBezTo>
                    <a:cubicBezTo>
                      <a:pt x="345" y="361"/>
                      <a:pt x="339" y="354"/>
                      <a:pt x="333" y="348"/>
                    </a:cubicBezTo>
                    <a:cubicBezTo>
                      <a:pt x="328" y="342"/>
                      <a:pt x="322" y="337"/>
                      <a:pt x="315" y="335"/>
                    </a:cubicBezTo>
                    <a:cubicBezTo>
                      <a:pt x="313" y="335"/>
                      <a:pt x="313" y="335"/>
                      <a:pt x="313" y="335"/>
                    </a:cubicBezTo>
                    <a:cubicBezTo>
                      <a:pt x="313" y="333"/>
                      <a:pt x="313" y="333"/>
                      <a:pt x="313" y="333"/>
                    </a:cubicBezTo>
                    <a:cubicBezTo>
                      <a:pt x="314" y="250"/>
                      <a:pt x="318" y="168"/>
                      <a:pt x="321" y="90"/>
                    </a:cubicBezTo>
                    <a:cubicBezTo>
                      <a:pt x="321" y="89"/>
                      <a:pt x="321" y="89"/>
                      <a:pt x="321" y="89"/>
                    </a:cubicBezTo>
                    <a:cubicBezTo>
                      <a:pt x="312" y="80"/>
                      <a:pt x="299" y="77"/>
                      <a:pt x="280" y="77"/>
                    </a:cubicBezTo>
                    <a:cubicBezTo>
                      <a:pt x="273" y="77"/>
                      <a:pt x="266" y="77"/>
                      <a:pt x="259" y="78"/>
                    </a:cubicBezTo>
                    <a:cubicBezTo>
                      <a:pt x="247" y="78"/>
                      <a:pt x="234" y="79"/>
                      <a:pt x="223" y="78"/>
                    </a:cubicBezTo>
                    <a:cubicBezTo>
                      <a:pt x="158" y="73"/>
                      <a:pt x="66" y="66"/>
                      <a:pt x="3" y="63"/>
                    </a:cubicBezTo>
                    <a:cubicBezTo>
                      <a:pt x="0" y="63"/>
                      <a:pt x="0" y="63"/>
                      <a:pt x="0" y="63"/>
                    </a:cubicBezTo>
                    <a:cubicBezTo>
                      <a:pt x="1" y="60"/>
                      <a:pt x="1" y="60"/>
                      <a:pt x="1" y="60"/>
                    </a:cubicBezTo>
                    <a:cubicBezTo>
                      <a:pt x="3" y="46"/>
                      <a:pt x="4" y="36"/>
                      <a:pt x="5" y="27"/>
                    </a:cubicBezTo>
                    <a:cubicBezTo>
                      <a:pt x="5" y="19"/>
                      <a:pt x="6" y="11"/>
                      <a:pt x="8" y="3"/>
                    </a:cubicBezTo>
                    <a:cubicBezTo>
                      <a:pt x="8" y="0"/>
                      <a:pt x="8" y="0"/>
                      <a:pt x="8" y="0"/>
                    </a:cubicBezTo>
                    <a:cubicBezTo>
                      <a:pt x="11" y="0"/>
                      <a:pt x="11" y="0"/>
                      <a:pt x="11" y="0"/>
                    </a:cubicBezTo>
                    <a:cubicBezTo>
                      <a:pt x="214" y="12"/>
                      <a:pt x="444" y="17"/>
                      <a:pt x="713" y="17"/>
                    </a:cubicBezTo>
                    <a:cubicBezTo>
                      <a:pt x="768" y="17"/>
                      <a:pt x="825" y="17"/>
                      <a:pt x="887" y="16"/>
                    </a:cubicBezTo>
                    <a:cubicBezTo>
                      <a:pt x="890" y="16"/>
                      <a:pt x="890" y="16"/>
                      <a:pt x="890" y="16"/>
                    </a:cubicBezTo>
                    <a:cubicBezTo>
                      <a:pt x="889" y="19"/>
                      <a:pt x="889" y="19"/>
                      <a:pt x="889" y="19"/>
                    </a:cubicBezTo>
                    <a:cubicBezTo>
                      <a:pt x="885" y="66"/>
                      <a:pt x="894" y="108"/>
                      <a:pt x="901" y="149"/>
                    </a:cubicBezTo>
                    <a:cubicBezTo>
                      <a:pt x="906" y="174"/>
                      <a:pt x="912" y="201"/>
                      <a:pt x="914" y="228"/>
                    </a:cubicBezTo>
                    <a:cubicBezTo>
                      <a:pt x="916" y="267"/>
                      <a:pt x="915" y="305"/>
                      <a:pt x="914" y="345"/>
                    </a:cubicBezTo>
                    <a:cubicBezTo>
                      <a:pt x="913" y="382"/>
                      <a:pt x="912" y="420"/>
                      <a:pt x="914" y="461"/>
                    </a:cubicBezTo>
                    <a:lnTo>
                      <a:pt x="914" y="465"/>
                    </a:lnTo>
                    <a:close/>
                    <a:moveTo>
                      <a:pt x="831" y="418"/>
                    </a:moveTo>
                    <a:cubicBezTo>
                      <a:pt x="832" y="418"/>
                      <a:pt x="834" y="418"/>
                      <a:pt x="835" y="418"/>
                    </a:cubicBezTo>
                    <a:cubicBezTo>
                      <a:pt x="846" y="423"/>
                      <a:pt x="855" y="430"/>
                      <a:pt x="864" y="435"/>
                    </a:cubicBezTo>
                    <a:cubicBezTo>
                      <a:pt x="877" y="445"/>
                      <a:pt x="890" y="453"/>
                      <a:pt x="908" y="458"/>
                    </a:cubicBezTo>
                    <a:cubicBezTo>
                      <a:pt x="906" y="418"/>
                      <a:pt x="907" y="381"/>
                      <a:pt x="908" y="345"/>
                    </a:cubicBezTo>
                    <a:cubicBezTo>
                      <a:pt x="910" y="305"/>
                      <a:pt x="911" y="267"/>
                      <a:pt x="908" y="228"/>
                    </a:cubicBezTo>
                    <a:cubicBezTo>
                      <a:pt x="906" y="202"/>
                      <a:pt x="901" y="175"/>
                      <a:pt x="896" y="150"/>
                    </a:cubicBezTo>
                    <a:cubicBezTo>
                      <a:pt x="888" y="110"/>
                      <a:pt x="880" y="68"/>
                      <a:pt x="884" y="22"/>
                    </a:cubicBezTo>
                    <a:cubicBezTo>
                      <a:pt x="823" y="22"/>
                      <a:pt x="767" y="23"/>
                      <a:pt x="713" y="23"/>
                    </a:cubicBezTo>
                    <a:cubicBezTo>
                      <a:pt x="445" y="23"/>
                      <a:pt x="216" y="17"/>
                      <a:pt x="13" y="6"/>
                    </a:cubicBezTo>
                    <a:cubicBezTo>
                      <a:pt x="12" y="14"/>
                      <a:pt x="11" y="20"/>
                      <a:pt x="10" y="28"/>
                    </a:cubicBezTo>
                    <a:cubicBezTo>
                      <a:pt x="9" y="36"/>
                      <a:pt x="8" y="46"/>
                      <a:pt x="7" y="58"/>
                    </a:cubicBezTo>
                    <a:cubicBezTo>
                      <a:pt x="70" y="61"/>
                      <a:pt x="160" y="67"/>
                      <a:pt x="224" y="73"/>
                    </a:cubicBezTo>
                    <a:cubicBezTo>
                      <a:pt x="234" y="74"/>
                      <a:pt x="247" y="73"/>
                      <a:pt x="258" y="72"/>
                    </a:cubicBezTo>
                    <a:cubicBezTo>
                      <a:pt x="266" y="72"/>
                      <a:pt x="273" y="71"/>
                      <a:pt x="280" y="71"/>
                    </a:cubicBezTo>
                    <a:cubicBezTo>
                      <a:pt x="294" y="71"/>
                      <a:pt x="312" y="73"/>
                      <a:pt x="326" y="85"/>
                    </a:cubicBezTo>
                    <a:cubicBezTo>
                      <a:pt x="327" y="86"/>
                      <a:pt x="327" y="86"/>
                      <a:pt x="327" y="86"/>
                    </a:cubicBezTo>
                    <a:cubicBezTo>
                      <a:pt x="327" y="90"/>
                      <a:pt x="327" y="90"/>
                      <a:pt x="327" y="90"/>
                    </a:cubicBezTo>
                    <a:cubicBezTo>
                      <a:pt x="323" y="168"/>
                      <a:pt x="320" y="249"/>
                      <a:pt x="319" y="331"/>
                    </a:cubicBezTo>
                    <a:cubicBezTo>
                      <a:pt x="326" y="333"/>
                      <a:pt x="332" y="339"/>
                      <a:pt x="337" y="345"/>
                    </a:cubicBezTo>
                    <a:cubicBezTo>
                      <a:pt x="342" y="350"/>
                      <a:pt x="347" y="356"/>
                      <a:pt x="354" y="358"/>
                    </a:cubicBezTo>
                    <a:cubicBezTo>
                      <a:pt x="355" y="356"/>
                      <a:pt x="358" y="354"/>
                      <a:pt x="360" y="354"/>
                    </a:cubicBezTo>
                    <a:cubicBezTo>
                      <a:pt x="364" y="354"/>
                      <a:pt x="366" y="355"/>
                      <a:pt x="369" y="356"/>
                    </a:cubicBezTo>
                    <a:cubicBezTo>
                      <a:pt x="371" y="356"/>
                      <a:pt x="372" y="357"/>
                      <a:pt x="374" y="357"/>
                    </a:cubicBezTo>
                    <a:cubicBezTo>
                      <a:pt x="375" y="357"/>
                      <a:pt x="378" y="357"/>
                      <a:pt x="382" y="348"/>
                    </a:cubicBezTo>
                    <a:cubicBezTo>
                      <a:pt x="386" y="338"/>
                      <a:pt x="386" y="338"/>
                      <a:pt x="386" y="338"/>
                    </a:cubicBezTo>
                    <a:cubicBezTo>
                      <a:pt x="387" y="349"/>
                      <a:pt x="387" y="349"/>
                      <a:pt x="387" y="349"/>
                    </a:cubicBezTo>
                    <a:cubicBezTo>
                      <a:pt x="387" y="354"/>
                      <a:pt x="391" y="357"/>
                      <a:pt x="394" y="360"/>
                    </a:cubicBezTo>
                    <a:cubicBezTo>
                      <a:pt x="400" y="365"/>
                      <a:pt x="406" y="370"/>
                      <a:pt x="404" y="382"/>
                    </a:cubicBezTo>
                    <a:cubicBezTo>
                      <a:pt x="424" y="384"/>
                      <a:pt x="446" y="391"/>
                      <a:pt x="469" y="398"/>
                    </a:cubicBezTo>
                    <a:cubicBezTo>
                      <a:pt x="472" y="399"/>
                      <a:pt x="476" y="401"/>
                      <a:pt x="480" y="402"/>
                    </a:cubicBezTo>
                    <a:cubicBezTo>
                      <a:pt x="486" y="395"/>
                      <a:pt x="497" y="394"/>
                      <a:pt x="508" y="394"/>
                    </a:cubicBezTo>
                    <a:cubicBezTo>
                      <a:pt x="512" y="394"/>
                      <a:pt x="516" y="394"/>
                      <a:pt x="521" y="394"/>
                    </a:cubicBezTo>
                    <a:cubicBezTo>
                      <a:pt x="524" y="394"/>
                      <a:pt x="524" y="394"/>
                      <a:pt x="524" y="394"/>
                    </a:cubicBezTo>
                    <a:cubicBezTo>
                      <a:pt x="524" y="398"/>
                      <a:pt x="524" y="398"/>
                      <a:pt x="524" y="398"/>
                    </a:cubicBezTo>
                    <a:cubicBezTo>
                      <a:pt x="520" y="409"/>
                      <a:pt x="524" y="411"/>
                      <a:pt x="530" y="413"/>
                    </a:cubicBezTo>
                    <a:cubicBezTo>
                      <a:pt x="535" y="416"/>
                      <a:pt x="543" y="419"/>
                      <a:pt x="540" y="431"/>
                    </a:cubicBezTo>
                    <a:cubicBezTo>
                      <a:pt x="547" y="432"/>
                      <a:pt x="551" y="428"/>
                      <a:pt x="554" y="423"/>
                    </a:cubicBezTo>
                    <a:cubicBezTo>
                      <a:pt x="557" y="420"/>
                      <a:pt x="560" y="416"/>
                      <a:pt x="564" y="416"/>
                    </a:cubicBezTo>
                    <a:cubicBezTo>
                      <a:pt x="566" y="416"/>
                      <a:pt x="568" y="417"/>
                      <a:pt x="570" y="419"/>
                    </a:cubicBezTo>
                    <a:cubicBezTo>
                      <a:pt x="579" y="421"/>
                      <a:pt x="585" y="426"/>
                      <a:pt x="590" y="432"/>
                    </a:cubicBezTo>
                    <a:cubicBezTo>
                      <a:pt x="592" y="434"/>
                      <a:pt x="594" y="436"/>
                      <a:pt x="597" y="437"/>
                    </a:cubicBezTo>
                    <a:cubicBezTo>
                      <a:pt x="601" y="432"/>
                      <a:pt x="610" y="430"/>
                      <a:pt x="622" y="430"/>
                    </a:cubicBezTo>
                    <a:cubicBezTo>
                      <a:pt x="624" y="431"/>
                      <a:pt x="624" y="431"/>
                      <a:pt x="624" y="431"/>
                    </a:cubicBezTo>
                    <a:cubicBezTo>
                      <a:pt x="624" y="434"/>
                      <a:pt x="624" y="434"/>
                      <a:pt x="624" y="434"/>
                    </a:cubicBezTo>
                    <a:cubicBezTo>
                      <a:pt x="624" y="436"/>
                      <a:pt x="623" y="439"/>
                      <a:pt x="622" y="441"/>
                    </a:cubicBezTo>
                    <a:cubicBezTo>
                      <a:pt x="621" y="444"/>
                      <a:pt x="620" y="447"/>
                      <a:pt x="621" y="448"/>
                    </a:cubicBezTo>
                    <a:cubicBezTo>
                      <a:pt x="621" y="449"/>
                      <a:pt x="622" y="449"/>
                      <a:pt x="622" y="449"/>
                    </a:cubicBezTo>
                    <a:cubicBezTo>
                      <a:pt x="622" y="437"/>
                      <a:pt x="629" y="431"/>
                      <a:pt x="635" y="427"/>
                    </a:cubicBezTo>
                    <a:cubicBezTo>
                      <a:pt x="638" y="424"/>
                      <a:pt x="641" y="422"/>
                      <a:pt x="643" y="419"/>
                    </a:cubicBezTo>
                    <a:cubicBezTo>
                      <a:pt x="646" y="416"/>
                      <a:pt x="646" y="416"/>
                      <a:pt x="646" y="416"/>
                    </a:cubicBezTo>
                    <a:cubicBezTo>
                      <a:pt x="648" y="420"/>
                      <a:pt x="648" y="420"/>
                      <a:pt x="648" y="420"/>
                    </a:cubicBezTo>
                    <a:cubicBezTo>
                      <a:pt x="649" y="422"/>
                      <a:pt x="652" y="424"/>
                      <a:pt x="654" y="425"/>
                    </a:cubicBezTo>
                    <a:cubicBezTo>
                      <a:pt x="658" y="427"/>
                      <a:pt x="662" y="429"/>
                      <a:pt x="664" y="435"/>
                    </a:cubicBezTo>
                    <a:cubicBezTo>
                      <a:pt x="667" y="435"/>
                      <a:pt x="669" y="433"/>
                      <a:pt x="670" y="431"/>
                    </a:cubicBezTo>
                    <a:cubicBezTo>
                      <a:pt x="672" y="429"/>
                      <a:pt x="674" y="427"/>
                      <a:pt x="676" y="427"/>
                    </a:cubicBezTo>
                    <a:cubicBezTo>
                      <a:pt x="679" y="427"/>
                      <a:pt x="681" y="428"/>
                      <a:pt x="684" y="431"/>
                    </a:cubicBezTo>
                    <a:cubicBezTo>
                      <a:pt x="685" y="432"/>
                      <a:pt x="685" y="432"/>
                      <a:pt x="685" y="432"/>
                    </a:cubicBezTo>
                    <a:cubicBezTo>
                      <a:pt x="694" y="439"/>
                      <a:pt x="703" y="446"/>
                      <a:pt x="713" y="450"/>
                    </a:cubicBezTo>
                    <a:cubicBezTo>
                      <a:pt x="722" y="444"/>
                      <a:pt x="732" y="439"/>
                      <a:pt x="741" y="434"/>
                    </a:cubicBezTo>
                    <a:cubicBezTo>
                      <a:pt x="745" y="431"/>
                      <a:pt x="749" y="429"/>
                      <a:pt x="753" y="427"/>
                    </a:cubicBezTo>
                    <a:cubicBezTo>
                      <a:pt x="755" y="426"/>
                      <a:pt x="755" y="426"/>
                      <a:pt x="755" y="426"/>
                    </a:cubicBezTo>
                    <a:cubicBezTo>
                      <a:pt x="756" y="428"/>
                      <a:pt x="756" y="428"/>
                      <a:pt x="756" y="428"/>
                    </a:cubicBezTo>
                    <a:cubicBezTo>
                      <a:pt x="760" y="432"/>
                      <a:pt x="763" y="433"/>
                      <a:pt x="764" y="433"/>
                    </a:cubicBezTo>
                    <a:cubicBezTo>
                      <a:pt x="768" y="433"/>
                      <a:pt x="771" y="431"/>
                      <a:pt x="775" y="429"/>
                    </a:cubicBezTo>
                    <a:cubicBezTo>
                      <a:pt x="780" y="426"/>
                      <a:pt x="786" y="423"/>
                      <a:pt x="794" y="422"/>
                    </a:cubicBezTo>
                    <a:cubicBezTo>
                      <a:pt x="795" y="422"/>
                      <a:pt x="795" y="422"/>
                      <a:pt x="795" y="422"/>
                    </a:cubicBezTo>
                    <a:cubicBezTo>
                      <a:pt x="795" y="423"/>
                      <a:pt x="795" y="423"/>
                      <a:pt x="795" y="423"/>
                    </a:cubicBezTo>
                    <a:cubicBezTo>
                      <a:pt x="798" y="423"/>
                      <a:pt x="801" y="425"/>
                      <a:pt x="803" y="427"/>
                    </a:cubicBezTo>
                    <a:cubicBezTo>
                      <a:pt x="807" y="429"/>
                      <a:pt x="811" y="432"/>
                      <a:pt x="818" y="430"/>
                    </a:cubicBezTo>
                    <a:cubicBezTo>
                      <a:pt x="818" y="430"/>
                      <a:pt x="818" y="430"/>
                      <a:pt x="818" y="430"/>
                    </a:cubicBezTo>
                    <a:cubicBezTo>
                      <a:pt x="819" y="430"/>
                      <a:pt x="819" y="430"/>
                      <a:pt x="819" y="430"/>
                    </a:cubicBezTo>
                    <a:cubicBezTo>
                      <a:pt x="819" y="430"/>
                      <a:pt x="819" y="431"/>
                      <a:pt x="819" y="431"/>
                    </a:cubicBezTo>
                    <a:cubicBezTo>
                      <a:pt x="819" y="431"/>
                      <a:pt x="819" y="431"/>
                      <a:pt x="819" y="431"/>
                    </a:cubicBezTo>
                    <a:cubicBezTo>
                      <a:pt x="821" y="431"/>
                      <a:pt x="822" y="430"/>
                      <a:pt x="823" y="426"/>
                    </a:cubicBezTo>
                    <a:cubicBezTo>
                      <a:pt x="824" y="423"/>
                      <a:pt x="825" y="418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  <p:sp>
          <p:nvSpPr>
            <p:cNvPr id="71" name="Freeform 262">
              <a:extLst>
                <a:ext uri="{FF2B5EF4-FFF2-40B4-BE49-F238E27FC236}">
                  <a16:creationId xmlns:a16="http://schemas.microsoft.com/office/drawing/2014/main" id="{B67076B6-3E9F-4417-BF3E-81DD687DE24A}"/>
                </a:ext>
              </a:extLst>
            </p:cNvPr>
            <p:cNvSpPr>
              <a:spLocks/>
            </p:cNvSpPr>
            <p:nvPr/>
          </p:nvSpPr>
          <p:spPr bwMode="auto">
            <a:xfrm>
              <a:off x="7102475" y="2238376"/>
              <a:ext cx="1060450" cy="652463"/>
            </a:xfrm>
            <a:custGeom>
              <a:avLst/>
              <a:gdLst>
                <a:gd name="T0" fmla="*/ 24 w 1077"/>
                <a:gd name="T1" fmla="*/ 0 h 664"/>
                <a:gd name="T2" fmla="*/ 209 w 1077"/>
                <a:gd name="T3" fmla="*/ 33 h 664"/>
                <a:gd name="T4" fmla="*/ 507 w 1077"/>
                <a:gd name="T5" fmla="*/ 81 h 664"/>
                <a:gd name="T6" fmla="*/ 880 w 1077"/>
                <a:gd name="T7" fmla="*/ 125 h 664"/>
                <a:gd name="T8" fmla="*/ 1005 w 1077"/>
                <a:gd name="T9" fmla="*/ 137 h 664"/>
                <a:gd name="T10" fmla="*/ 1077 w 1077"/>
                <a:gd name="T11" fmla="*/ 141 h 664"/>
                <a:gd name="T12" fmla="*/ 1037 w 1077"/>
                <a:gd name="T13" fmla="*/ 664 h 664"/>
                <a:gd name="T14" fmla="*/ 527 w 1077"/>
                <a:gd name="T15" fmla="*/ 611 h 664"/>
                <a:gd name="T16" fmla="*/ 386 w 1077"/>
                <a:gd name="T17" fmla="*/ 595 h 664"/>
                <a:gd name="T18" fmla="*/ 374 w 1077"/>
                <a:gd name="T19" fmla="*/ 652 h 664"/>
                <a:gd name="T20" fmla="*/ 354 w 1077"/>
                <a:gd name="T21" fmla="*/ 624 h 664"/>
                <a:gd name="T22" fmla="*/ 322 w 1077"/>
                <a:gd name="T23" fmla="*/ 644 h 664"/>
                <a:gd name="T24" fmla="*/ 269 w 1077"/>
                <a:gd name="T25" fmla="*/ 632 h 664"/>
                <a:gd name="T26" fmla="*/ 249 w 1077"/>
                <a:gd name="T27" fmla="*/ 640 h 664"/>
                <a:gd name="T28" fmla="*/ 225 w 1077"/>
                <a:gd name="T29" fmla="*/ 636 h 664"/>
                <a:gd name="T30" fmla="*/ 197 w 1077"/>
                <a:gd name="T31" fmla="*/ 644 h 664"/>
                <a:gd name="T32" fmla="*/ 165 w 1077"/>
                <a:gd name="T33" fmla="*/ 579 h 664"/>
                <a:gd name="T34" fmla="*/ 165 w 1077"/>
                <a:gd name="T35" fmla="*/ 551 h 664"/>
                <a:gd name="T36" fmla="*/ 149 w 1077"/>
                <a:gd name="T37" fmla="*/ 519 h 664"/>
                <a:gd name="T38" fmla="*/ 137 w 1077"/>
                <a:gd name="T39" fmla="*/ 459 h 664"/>
                <a:gd name="T40" fmla="*/ 105 w 1077"/>
                <a:gd name="T41" fmla="*/ 475 h 664"/>
                <a:gd name="T42" fmla="*/ 76 w 1077"/>
                <a:gd name="T43" fmla="*/ 467 h 664"/>
                <a:gd name="T44" fmla="*/ 84 w 1077"/>
                <a:gd name="T45" fmla="*/ 447 h 664"/>
                <a:gd name="T46" fmla="*/ 80 w 1077"/>
                <a:gd name="T47" fmla="*/ 443 h 664"/>
                <a:gd name="T48" fmla="*/ 97 w 1077"/>
                <a:gd name="T49" fmla="*/ 427 h 664"/>
                <a:gd name="T50" fmla="*/ 121 w 1077"/>
                <a:gd name="T51" fmla="*/ 330 h 664"/>
                <a:gd name="T52" fmla="*/ 93 w 1077"/>
                <a:gd name="T53" fmla="*/ 318 h 664"/>
                <a:gd name="T54" fmla="*/ 84 w 1077"/>
                <a:gd name="T55" fmla="*/ 310 h 664"/>
                <a:gd name="T56" fmla="*/ 80 w 1077"/>
                <a:gd name="T57" fmla="*/ 298 h 664"/>
                <a:gd name="T58" fmla="*/ 76 w 1077"/>
                <a:gd name="T59" fmla="*/ 286 h 664"/>
                <a:gd name="T60" fmla="*/ 68 w 1077"/>
                <a:gd name="T61" fmla="*/ 274 h 664"/>
                <a:gd name="T62" fmla="*/ 48 w 1077"/>
                <a:gd name="T63" fmla="*/ 238 h 664"/>
                <a:gd name="T64" fmla="*/ 32 w 1077"/>
                <a:gd name="T65" fmla="*/ 222 h 664"/>
                <a:gd name="T66" fmla="*/ 28 w 1077"/>
                <a:gd name="T67" fmla="*/ 209 h 664"/>
                <a:gd name="T68" fmla="*/ 20 w 1077"/>
                <a:gd name="T69" fmla="*/ 193 h 664"/>
                <a:gd name="T70" fmla="*/ 24 w 1077"/>
                <a:gd name="T71" fmla="*/ 177 h 664"/>
                <a:gd name="T72" fmla="*/ 0 w 1077"/>
                <a:gd name="T73" fmla="*/ 125 h 664"/>
                <a:gd name="T74" fmla="*/ 24 w 1077"/>
                <a:gd name="T75" fmla="*/ 0 h 6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077" h="664">
                  <a:moveTo>
                    <a:pt x="24" y="0"/>
                  </a:moveTo>
                  <a:cubicBezTo>
                    <a:pt x="81" y="5"/>
                    <a:pt x="152" y="23"/>
                    <a:pt x="209" y="33"/>
                  </a:cubicBezTo>
                  <a:cubicBezTo>
                    <a:pt x="304" y="49"/>
                    <a:pt x="406" y="66"/>
                    <a:pt x="507" y="81"/>
                  </a:cubicBezTo>
                  <a:cubicBezTo>
                    <a:pt x="627" y="99"/>
                    <a:pt x="756" y="114"/>
                    <a:pt x="880" y="125"/>
                  </a:cubicBezTo>
                  <a:cubicBezTo>
                    <a:pt x="922" y="129"/>
                    <a:pt x="963" y="135"/>
                    <a:pt x="1005" y="137"/>
                  </a:cubicBezTo>
                  <a:cubicBezTo>
                    <a:pt x="1030" y="139"/>
                    <a:pt x="1055" y="138"/>
                    <a:pt x="1077" y="141"/>
                  </a:cubicBezTo>
                  <a:cubicBezTo>
                    <a:pt x="1061" y="312"/>
                    <a:pt x="1056" y="495"/>
                    <a:pt x="1037" y="664"/>
                  </a:cubicBezTo>
                  <a:cubicBezTo>
                    <a:pt x="868" y="649"/>
                    <a:pt x="695" y="635"/>
                    <a:pt x="527" y="611"/>
                  </a:cubicBezTo>
                  <a:cubicBezTo>
                    <a:pt x="480" y="605"/>
                    <a:pt x="432" y="594"/>
                    <a:pt x="386" y="595"/>
                  </a:cubicBezTo>
                  <a:cubicBezTo>
                    <a:pt x="375" y="607"/>
                    <a:pt x="375" y="630"/>
                    <a:pt x="374" y="652"/>
                  </a:cubicBezTo>
                  <a:cubicBezTo>
                    <a:pt x="357" y="652"/>
                    <a:pt x="366" y="628"/>
                    <a:pt x="354" y="624"/>
                  </a:cubicBezTo>
                  <a:cubicBezTo>
                    <a:pt x="332" y="619"/>
                    <a:pt x="341" y="646"/>
                    <a:pt x="322" y="644"/>
                  </a:cubicBezTo>
                  <a:cubicBezTo>
                    <a:pt x="305" y="639"/>
                    <a:pt x="287" y="632"/>
                    <a:pt x="269" y="632"/>
                  </a:cubicBezTo>
                  <a:cubicBezTo>
                    <a:pt x="261" y="631"/>
                    <a:pt x="257" y="639"/>
                    <a:pt x="249" y="640"/>
                  </a:cubicBezTo>
                  <a:cubicBezTo>
                    <a:pt x="242" y="640"/>
                    <a:pt x="234" y="636"/>
                    <a:pt x="225" y="636"/>
                  </a:cubicBezTo>
                  <a:cubicBezTo>
                    <a:pt x="213" y="636"/>
                    <a:pt x="208" y="640"/>
                    <a:pt x="197" y="644"/>
                  </a:cubicBezTo>
                  <a:cubicBezTo>
                    <a:pt x="193" y="623"/>
                    <a:pt x="197" y="583"/>
                    <a:pt x="165" y="579"/>
                  </a:cubicBezTo>
                  <a:cubicBezTo>
                    <a:pt x="156" y="571"/>
                    <a:pt x="168" y="566"/>
                    <a:pt x="165" y="551"/>
                  </a:cubicBezTo>
                  <a:cubicBezTo>
                    <a:pt x="163" y="539"/>
                    <a:pt x="153" y="533"/>
                    <a:pt x="149" y="519"/>
                  </a:cubicBezTo>
                  <a:cubicBezTo>
                    <a:pt x="143" y="500"/>
                    <a:pt x="148" y="475"/>
                    <a:pt x="137" y="459"/>
                  </a:cubicBezTo>
                  <a:cubicBezTo>
                    <a:pt x="121" y="456"/>
                    <a:pt x="114" y="473"/>
                    <a:pt x="105" y="475"/>
                  </a:cubicBezTo>
                  <a:cubicBezTo>
                    <a:pt x="91" y="477"/>
                    <a:pt x="93" y="474"/>
                    <a:pt x="76" y="467"/>
                  </a:cubicBezTo>
                  <a:cubicBezTo>
                    <a:pt x="71" y="455"/>
                    <a:pt x="84" y="455"/>
                    <a:pt x="84" y="447"/>
                  </a:cubicBezTo>
                  <a:cubicBezTo>
                    <a:pt x="84" y="445"/>
                    <a:pt x="82" y="440"/>
                    <a:pt x="80" y="443"/>
                  </a:cubicBezTo>
                  <a:cubicBezTo>
                    <a:pt x="86" y="433"/>
                    <a:pt x="91" y="437"/>
                    <a:pt x="97" y="427"/>
                  </a:cubicBezTo>
                  <a:cubicBezTo>
                    <a:pt x="88" y="387"/>
                    <a:pt x="112" y="363"/>
                    <a:pt x="121" y="330"/>
                  </a:cubicBezTo>
                  <a:cubicBezTo>
                    <a:pt x="121" y="317"/>
                    <a:pt x="98" y="326"/>
                    <a:pt x="93" y="318"/>
                  </a:cubicBezTo>
                  <a:cubicBezTo>
                    <a:pt x="103" y="307"/>
                    <a:pt x="90" y="316"/>
                    <a:pt x="84" y="310"/>
                  </a:cubicBezTo>
                  <a:cubicBezTo>
                    <a:pt x="82" y="307"/>
                    <a:pt x="83" y="301"/>
                    <a:pt x="80" y="298"/>
                  </a:cubicBezTo>
                  <a:cubicBezTo>
                    <a:pt x="74" y="290"/>
                    <a:pt x="74" y="296"/>
                    <a:pt x="76" y="286"/>
                  </a:cubicBezTo>
                  <a:cubicBezTo>
                    <a:pt x="77" y="283"/>
                    <a:pt x="70" y="276"/>
                    <a:pt x="68" y="274"/>
                  </a:cubicBezTo>
                  <a:cubicBezTo>
                    <a:pt x="63" y="263"/>
                    <a:pt x="55" y="248"/>
                    <a:pt x="48" y="238"/>
                  </a:cubicBezTo>
                  <a:cubicBezTo>
                    <a:pt x="44" y="231"/>
                    <a:pt x="38" y="228"/>
                    <a:pt x="32" y="222"/>
                  </a:cubicBezTo>
                  <a:cubicBezTo>
                    <a:pt x="30" y="218"/>
                    <a:pt x="31" y="213"/>
                    <a:pt x="28" y="209"/>
                  </a:cubicBezTo>
                  <a:cubicBezTo>
                    <a:pt x="25" y="205"/>
                    <a:pt x="19" y="201"/>
                    <a:pt x="20" y="193"/>
                  </a:cubicBezTo>
                  <a:cubicBezTo>
                    <a:pt x="21" y="187"/>
                    <a:pt x="25" y="185"/>
                    <a:pt x="24" y="177"/>
                  </a:cubicBezTo>
                  <a:cubicBezTo>
                    <a:pt x="21" y="155"/>
                    <a:pt x="9" y="142"/>
                    <a:pt x="0" y="125"/>
                  </a:cubicBezTo>
                  <a:cubicBezTo>
                    <a:pt x="10" y="85"/>
                    <a:pt x="19" y="45"/>
                    <a:pt x="2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2" name="Freeform 263">
              <a:extLst>
                <a:ext uri="{FF2B5EF4-FFF2-40B4-BE49-F238E27FC236}">
                  <a16:creationId xmlns:a16="http://schemas.microsoft.com/office/drawing/2014/main" id="{8AE2A52B-FC0A-47E6-BEF3-E87BF580D30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99300" y="2235201"/>
              <a:ext cx="1065213" cy="657225"/>
            </a:xfrm>
            <a:custGeom>
              <a:avLst/>
              <a:gdLst>
                <a:gd name="T0" fmla="*/ 529 w 1083"/>
                <a:gd name="T1" fmla="*/ 617 h 670"/>
                <a:gd name="T2" fmla="*/ 380 w 1083"/>
                <a:gd name="T3" fmla="*/ 644 h 670"/>
                <a:gd name="T4" fmla="*/ 376 w 1083"/>
                <a:gd name="T5" fmla="*/ 657 h 670"/>
                <a:gd name="T6" fmla="*/ 352 w 1083"/>
                <a:gd name="T7" fmla="*/ 629 h 670"/>
                <a:gd name="T8" fmla="*/ 317 w 1083"/>
                <a:gd name="T9" fmla="*/ 647 h 670"/>
                <a:gd name="T10" fmla="*/ 263 w 1083"/>
                <a:gd name="T11" fmla="*/ 641 h 670"/>
                <a:gd name="T12" fmla="*/ 228 w 1083"/>
                <a:gd name="T13" fmla="*/ 641 h 670"/>
                <a:gd name="T14" fmla="*/ 198 w 1083"/>
                <a:gd name="T15" fmla="*/ 650 h 670"/>
                <a:gd name="T16" fmla="*/ 168 w 1083"/>
                <a:gd name="T17" fmla="*/ 585 h 670"/>
                <a:gd name="T18" fmla="*/ 164 w 1083"/>
                <a:gd name="T19" fmla="*/ 568 h 670"/>
                <a:gd name="T20" fmla="*/ 149 w 1083"/>
                <a:gd name="T21" fmla="*/ 523 h 670"/>
                <a:gd name="T22" fmla="*/ 120 w 1083"/>
                <a:gd name="T23" fmla="*/ 473 h 670"/>
                <a:gd name="T24" fmla="*/ 78 w 1083"/>
                <a:gd name="T25" fmla="*/ 472 h 670"/>
                <a:gd name="T26" fmla="*/ 81 w 1083"/>
                <a:gd name="T27" fmla="*/ 455 h 670"/>
                <a:gd name="T28" fmla="*/ 84 w 1083"/>
                <a:gd name="T29" fmla="*/ 448 h 670"/>
                <a:gd name="T30" fmla="*/ 81 w 1083"/>
                <a:gd name="T31" fmla="*/ 444 h 670"/>
                <a:gd name="T32" fmla="*/ 97 w 1083"/>
                <a:gd name="T33" fmla="*/ 429 h 670"/>
                <a:gd name="T34" fmla="*/ 109 w 1083"/>
                <a:gd name="T35" fmla="*/ 328 h 670"/>
                <a:gd name="T36" fmla="*/ 94 w 1083"/>
                <a:gd name="T37" fmla="*/ 319 h 670"/>
                <a:gd name="T38" fmla="*/ 83 w 1083"/>
                <a:gd name="T39" fmla="*/ 307 h 670"/>
                <a:gd name="T40" fmla="*/ 76 w 1083"/>
                <a:gd name="T41" fmla="*/ 292 h 670"/>
                <a:gd name="T42" fmla="*/ 69 w 1083"/>
                <a:gd name="T43" fmla="*/ 278 h 670"/>
                <a:gd name="T44" fmla="*/ 41 w 1083"/>
                <a:gd name="T45" fmla="*/ 234 h 670"/>
                <a:gd name="T46" fmla="*/ 29 w 1083"/>
                <a:gd name="T47" fmla="*/ 214 h 670"/>
                <a:gd name="T48" fmla="*/ 23 w 1083"/>
                <a:gd name="T49" fmla="*/ 188 h 670"/>
                <a:gd name="T50" fmla="*/ 1 w 1083"/>
                <a:gd name="T51" fmla="*/ 129 h 670"/>
                <a:gd name="T52" fmla="*/ 24 w 1083"/>
                <a:gd name="T53" fmla="*/ 3 h 670"/>
                <a:gd name="T54" fmla="*/ 149 w 1083"/>
                <a:gd name="T55" fmla="*/ 21 h 670"/>
                <a:gd name="T56" fmla="*/ 510 w 1083"/>
                <a:gd name="T57" fmla="*/ 81 h 670"/>
                <a:gd name="T58" fmla="*/ 1008 w 1083"/>
                <a:gd name="T59" fmla="*/ 137 h 670"/>
                <a:gd name="T60" fmla="*/ 1083 w 1083"/>
                <a:gd name="T61" fmla="*/ 142 h 670"/>
                <a:gd name="T62" fmla="*/ 1043 w 1083"/>
                <a:gd name="T63" fmla="*/ 667 h 670"/>
                <a:gd name="T64" fmla="*/ 493 w 1083"/>
                <a:gd name="T65" fmla="*/ 606 h 670"/>
                <a:gd name="T66" fmla="*/ 1038 w 1083"/>
                <a:gd name="T67" fmla="*/ 664 h 670"/>
                <a:gd name="T68" fmla="*/ 1035 w 1083"/>
                <a:gd name="T69" fmla="*/ 144 h 670"/>
                <a:gd name="T70" fmla="*/ 883 w 1083"/>
                <a:gd name="T71" fmla="*/ 131 h 670"/>
                <a:gd name="T72" fmla="*/ 212 w 1083"/>
                <a:gd name="T73" fmla="*/ 38 h 670"/>
                <a:gd name="T74" fmla="*/ 6 w 1083"/>
                <a:gd name="T75" fmla="*/ 128 h 670"/>
                <a:gd name="T76" fmla="*/ 28 w 1083"/>
                <a:gd name="T77" fmla="*/ 191 h 670"/>
                <a:gd name="T78" fmla="*/ 33 w 1083"/>
                <a:gd name="T79" fmla="*/ 211 h 670"/>
                <a:gd name="T80" fmla="*/ 45 w 1083"/>
                <a:gd name="T81" fmla="*/ 230 h 670"/>
                <a:gd name="T82" fmla="*/ 74 w 1083"/>
                <a:gd name="T83" fmla="*/ 276 h 670"/>
                <a:gd name="T84" fmla="*/ 81 w 1083"/>
                <a:gd name="T85" fmla="*/ 293 h 670"/>
                <a:gd name="T86" fmla="*/ 88 w 1083"/>
                <a:gd name="T87" fmla="*/ 306 h 670"/>
                <a:gd name="T88" fmla="*/ 97 w 1083"/>
                <a:gd name="T89" fmla="*/ 313 h 670"/>
                <a:gd name="T90" fmla="*/ 109 w 1083"/>
                <a:gd name="T91" fmla="*/ 322 h 670"/>
                <a:gd name="T92" fmla="*/ 126 w 1083"/>
                <a:gd name="T93" fmla="*/ 334 h 670"/>
                <a:gd name="T94" fmla="*/ 102 w 1083"/>
                <a:gd name="T95" fmla="*/ 430 h 670"/>
                <a:gd name="T96" fmla="*/ 88 w 1083"/>
                <a:gd name="T97" fmla="*/ 444 h 670"/>
                <a:gd name="T98" fmla="*/ 82 w 1083"/>
                <a:gd name="T99" fmla="*/ 468 h 670"/>
                <a:gd name="T100" fmla="*/ 117 w 1083"/>
                <a:gd name="T101" fmla="*/ 469 h 670"/>
                <a:gd name="T102" fmla="*/ 142 w 1083"/>
                <a:gd name="T103" fmla="*/ 460 h 670"/>
                <a:gd name="T104" fmla="*/ 162 w 1083"/>
                <a:gd name="T105" fmla="*/ 536 h 670"/>
                <a:gd name="T106" fmla="*/ 169 w 1083"/>
                <a:gd name="T107" fmla="*/ 580 h 670"/>
                <a:gd name="T108" fmla="*/ 207 w 1083"/>
                <a:gd name="T109" fmla="*/ 641 h 670"/>
                <a:gd name="T110" fmla="*/ 252 w 1083"/>
                <a:gd name="T111" fmla="*/ 640 h 670"/>
                <a:gd name="T112" fmla="*/ 318 w 1083"/>
                <a:gd name="T113" fmla="*/ 642 h 670"/>
                <a:gd name="T114" fmla="*/ 337 w 1083"/>
                <a:gd name="T115" fmla="*/ 635 h 670"/>
                <a:gd name="T116" fmla="*/ 367 w 1083"/>
                <a:gd name="T117" fmla="*/ 640 h 670"/>
                <a:gd name="T118" fmla="*/ 387 w 1083"/>
                <a:gd name="T119" fmla="*/ 596 h 670"/>
                <a:gd name="T120" fmla="*/ 397 w 1083"/>
                <a:gd name="T121" fmla="*/ 596 h 6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083" h="670">
                  <a:moveTo>
                    <a:pt x="1043" y="670"/>
                  </a:moveTo>
                  <a:cubicBezTo>
                    <a:pt x="1004" y="666"/>
                    <a:pt x="1004" y="666"/>
                    <a:pt x="1004" y="666"/>
                  </a:cubicBezTo>
                  <a:cubicBezTo>
                    <a:pt x="848" y="653"/>
                    <a:pt x="686" y="639"/>
                    <a:pt x="529" y="617"/>
                  </a:cubicBezTo>
                  <a:cubicBezTo>
                    <a:pt x="517" y="616"/>
                    <a:pt x="504" y="613"/>
                    <a:pt x="492" y="611"/>
                  </a:cubicBezTo>
                  <a:cubicBezTo>
                    <a:pt x="459" y="606"/>
                    <a:pt x="424" y="600"/>
                    <a:pt x="390" y="601"/>
                  </a:cubicBezTo>
                  <a:cubicBezTo>
                    <a:pt x="382" y="610"/>
                    <a:pt x="381" y="628"/>
                    <a:pt x="380" y="644"/>
                  </a:cubicBezTo>
                  <a:cubicBezTo>
                    <a:pt x="380" y="648"/>
                    <a:pt x="380" y="651"/>
                    <a:pt x="380" y="655"/>
                  </a:cubicBezTo>
                  <a:cubicBezTo>
                    <a:pt x="379" y="657"/>
                    <a:pt x="379" y="657"/>
                    <a:pt x="379" y="657"/>
                  </a:cubicBezTo>
                  <a:cubicBezTo>
                    <a:pt x="376" y="657"/>
                    <a:pt x="376" y="657"/>
                    <a:pt x="376" y="657"/>
                  </a:cubicBezTo>
                  <a:cubicBezTo>
                    <a:pt x="365" y="657"/>
                    <a:pt x="363" y="648"/>
                    <a:pt x="362" y="641"/>
                  </a:cubicBezTo>
                  <a:cubicBezTo>
                    <a:pt x="361" y="634"/>
                    <a:pt x="360" y="630"/>
                    <a:pt x="356" y="629"/>
                  </a:cubicBezTo>
                  <a:cubicBezTo>
                    <a:pt x="355" y="629"/>
                    <a:pt x="353" y="629"/>
                    <a:pt x="352" y="629"/>
                  </a:cubicBezTo>
                  <a:cubicBezTo>
                    <a:pt x="346" y="629"/>
                    <a:pt x="345" y="632"/>
                    <a:pt x="342" y="638"/>
                  </a:cubicBezTo>
                  <a:cubicBezTo>
                    <a:pt x="339" y="643"/>
                    <a:pt x="336" y="651"/>
                    <a:pt x="324" y="649"/>
                  </a:cubicBezTo>
                  <a:cubicBezTo>
                    <a:pt x="317" y="647"/>
                    <a:pt x="317" y="647"/>
                    <a:pt x="317" y="647"/>
                  </a:cubicBezTo>
                  <a:cubicBezTo>
                    <a:pt x="302" y="642"/>
                    <a:pt x="287" y="638"/>
                    <a:pt x="272" y="637"/>
                  </a:cubicBezTo>
                  <a:cubicBezTo>
                    <a:pt x="272" y="637"/>
                    <a:pt x="272" y="637"/>
                    <a:pt x="272" y="637"/>
                  </a:cubicBezTo>
                  <a:cubicBezTo>
                    <a:pt x="268" y="637"/>
                    <a:pt x="266" y="639"/>
                    <a:pt x="263" y="641"/>
                  </a:cubicBezTo>
                  <a:cubicBezTo>
                    <a:pt x="260" y="643"/>
                    <a:pt x="257" y="645"/>
                    <a:pt x="253" y="645"/>
                  </a:cubicBezTo>
                  <a:cubicBezTo>
                    <a:pt x="248" y="646"/>
                    <a:pt x="244" y="645"/>
                    <a:pt x="240" y="643"/>
                  </a:cubicBezTo>
                  <a:cubicBezTo>
                    <a:pt x="236" y="642"/>
                    <a:pt x="232" y="641"/>
                    <a:pt x="228" y="641"/>
                  </a:cubicBezTo>
                  <a:cubicBezTo>
                    <a:pt x="220" y="641"/>
                    <a:pt x="215" y="643"/>
                    <a:pt x="209" y="646"/>
                  </a:cubicBezTo>
                  <a:cubicBezTo>
                    <a:pt x="207" y="647"/>
                    <a:pt x="204" y="648"/>
                    <a:pt x="201" y="649"/>
                  </a:cubicBezTo>
                  <a:cubicBezTo>
                    <a:pt x="198" y="650"/>
                    <a:pt x="198" y="650"/>
                    <a:pt x="198" y="650"/>
                  </a:cubicBezTo>
                  <a:cubicBezTo>
                    <a:pt x="197" y="647"/>
                    <a:pt x="197" y="647"/>
                    <a:pt x="197" y="647"/>
                  </a:cubicBezTo>
                  <a:cubicBezTo>
                    <a:pt x="196" y="643"/>
                    <a:pt x="196" y="637"/>
                    <a:pt x="195" y="631"/>
                  </a:cubicBezTo>
                  <a:cubicBezTo>
                    <a:pt x="193" y="611"/>
                    <a:pt x="191" y="588"/>
                    <a:pt x="168" y="585"/>
                  </a:cubicBezTo>
                  <a:cubicBezTo>
                    <a:pt x="167" y="585"/>
                    <a:pt x="167" y="585"/>
                    <a:pt x="167" y="585"/>
                  </a:cubicBezTo>
                  <a:cubicBezTo>
                    <a:pt x="166" y="584"/>
                    <a:pt x="166" y="584"/>
                    <a:pt x="166" y="584"/>
                  </a:cubicBezTo>
                  <a:cubicBezTo>
                    <a:pt x="160" y="578"/>
                    <a:pt x="162" y="573"/>
                    <a:pt x="164" y="568"/>
                  </a:cubicBezTo>
                  <a:cubicBezTo>
                    <a:pt x="165" y="565"/>
                    <a:pt x="167" y="561"/>
                    <a:pt x="165" y="555"/>
                  </a:cubicBezTo>
                  <a:cubicBezTo>
                    <a:pt x="164" y="549"/>
                    <a:pt x="161" y="544"/>
                    <a:pt x="158" y="539"/>
                  </a:cubicBezTo>
                  <a:cubicBezTo>
                    <a:pt x="155" y="535"/>
                    <a:pt x="151" y="530"/>
                    <a:pt x="149" y="523"/>
                  </a:cubicBezTo>
                  <a:cubicBezTo>
                    <a:pt x="147" y="515"/>
                    <a:pt x="146" y="506"/>
                    <a:pt x="146" y="498"/>
                  </a:cubicBezTo>
                  <a:cubicBezTo>
                    <a:pt x="145" y="486"/>
                    <a:pt x="144" y="473"/>
                    <a:pt x="138" y="464"/>
                  </a:cubicBezTo>
                  <a:cubicBezTo>
                    <a:pt x="131" y="464"/>
                    <a:pt x="125" y="468"/>
                    <a:pt x="120" y="473"/>
                  </a:cubicBezTo>
                  <a:cubicBezTo>
                    <a:pt x="116" y="476"/>
                    <a:pt x="113" y="480"/>
                    <a:pt x="108" y="481"/>
                  </a:cubicBezTo>
                  <a:cubicBezTo>
                    <a:pt x="97" y="483"/>
                    <a:pt x="95" y="481"/>
                    <a:pt x="89" y="478"/>
                  </a:cubicBezTo>
                  <a:cubicBezTo>
                    <a:pt x="87" y="476"/>
                    <a:pt x="83" y="474"/>
                    <a:pt x="78" y="472"/>
                  </a:cubicBezTo>
                  <a:cubicBezTo>
                    <a:pt x="77" y="472"/>
                    <a:pt x="77" y="472"/>
                    <a:pt x="77" y="472"/>
                  </a:cubicBezTo>
                  <a:cubicBezTo>
                    <a:pt x="77" y="471"/>
                    <a:pt x="77" y="471"/>
                    <a:pt x="77" y="471"/>
                  </a:cubicBezTo>
                  <a:cubicBezTo>
                    <a:pt x="73" y="462"/>
                    <a:pt x="78" y="458"/>
                    <a:pt x="81" y="455"/>
                  </a:cubicBezTo>
                  <a:cubicBezTo>
                    <a:pt x="83" y="453"/>
                    <a:pt x="85" y="452"/>
                    <a:pt x="85" y="450"/>
                  </a:cubicBezTo>
                  <a:cubicBezTo>
                    <a:pt x="85" y="449"/>
                    <a:pt x="84" y="448"/>
                    <a:pt x="83" y="448"/>
                  </a:cubicBezTo>
                  <a:cubicBezTo>
                    <a:pt x="84" y="448"/>
                    <a:pt x="84" y="448"/>
                    <a:pt x="84" y="448"/>
                  </a:cubicBezTo>
                  <a:cubicBezTo>
                    <a:pt x="85" y="448"/>
                    <a:pt x="86" y="447"/>
                    <a:pt x="86" y="447"/>
                  </a:cubicBezTo>
                  <a:cubicBezTo>
                    <a:pt x="86" y="447"/>
                    <a:pt x="86" y="447"/>
                    <a:pt x="86" y="447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4" y="439"/>
                    <a:pt x="87" y="437"/>
                    <a:pt x="90" y="436"/>
                  </a:cubicBezTo>
                  <a:cubicBezTo>
                    <a:pt x="92" y="434"/>
                    <a:pt x="94" y="433"/>
                    <a:pt x="97" y="429"/>
                  </a:cubicBezTo>
                  <a:cubicBezTo>
                    <a:pt x="91" y="402"/>
                    <a:pt x="100" y="382"/>
                    <a:pt x="109" y="362"/>
                  </a:cubicBezTo>
                  <a:cubicBezTo>
                    <a:pt x="114" y="353"/>
                    <a:pt x="118" y="343"/>
                    <a:pt x="121" y="333"/>
                  </a:cubicBezTo>
                  <a:cubicBezTo>
                    <a:pt x="121" y="329"/>
                    <a:pt x="118" y="328"/>
                    <a:pt x="109" y="328"/>
                  </a:cubicBezTo>
                  <a:cubicBezTo>
                    <a:pt x="103" y="327"/>
                    <a:pt x="96" y="327"/>
                    <a:pt x="93" y="323"/>
                  </a:cubicBezTo>
                  <a:cubicBezTo>
                    <a:pt x="92" y="321"/>
                    <a:pt x="92" y="321"/>
                    <a:pt x="92" y="321"/>
                  </a:cubicBezTo>
                  <a:cubicBezTo>
                    <a:pt x="94" y="319"/>
                    <a:pt x="94" y="319"/>
                    <a:pt x="94" y="319"/>
                  </a:cubicBezTo>
                  <a:cubicBezTo>
                    <a:pt x="94" y="319"/>
                    <a:pt x="94" y="318"/>
                    <a:pt x="94" y="318"/>
                  </a:cubicBezTo>
                  <a:cubicBezTo>
                    <a:pt x="93" y="318"/>
                    <a:pt x="88" y="318"/>
                    <a:pt x="85" y="315"/>
                  </a:cubicBezTo>
                  <a:cubicBezTo>
                    <a:pt x="83" y="313"/>
                    <a:pt x="83" y="310"/>
                    <a:pt x="83" y="307"/>
                  </a:cubicBezTo>
                  <a:cubicBezTo>
                    <a:pt x="82" y="305"/>
                    <a:pt x="82" y="304"/>
                    <a:pt x="81" y="303"/>
                  </a:cubicBezTo>
                  <a:cubicBezTo>
                    <a:pt x="79" y="300"/>
                    <a:pt x="78" y="299"/>
                    <a:pt x="77" y="299"/>
                  </a:cubicBezTo>
                  <a:cubicBezTo>
                    <a:pt x="75" y="296"/>
                    <a:pt x="75" y="295"/>
                    <a:pt x="76" y="292"/>
                  </a:cubicBezTo>
                  <a:cubicBezTo>
                    <a:pt x="76" y="291"/>
                    <a:pt x="76" y="290"/>
                    <a:pt x="77" y="288"/>
                  </a:cubicBezTo>
                  <a:cubicBezTo>
                    <a:pt x="76" y="288"/>
                    <a:pt x="74" y="284"/>
                    <a:pt x="72" y="283"/>
                  </a:cubicBezTo>
                  <a:cubicBezTo>
                    <a:pt x="71" y="281"/>
                    <a:pt x="70" y="279"/>
                    <a:pt x="69" y="278"/>
                  </a:cubicBezTo>
                  <a:cubicBezTo>
                    <a:pt x="67" y="273"/>
                    <a:pt x="67" y="273"/>
                    <a:pt x="67" y="273"/>
                  </a:cubicBezTo>
                  <a:cubicBezTo>
                    <a:pt x="61" y="263"/>
                    <a:pt x="55" y="251"/>
                    <a:pt x="49" y="242"/>
                  </a:cubicBezTo>
                  <a:cubicBezTo>
                    <a:pt x="47" y="239"/>
                    <a:pt x="44" y="236"/>
                    <a:pt x="41" y="234"/>
                  </a:cubicBezTo>
                  <a:cubicBezTo>
                    <a:pt x="38" y="232"/>
                    <a:pt x="36" y="229"/>
                    <a:pt x="33" y="226"/>
                  </a:cubicBezTo>
                  <a:cubicBezTo>
                    <a:pt x="31" y="224"/>
                    <a:pt x="31" y="221"/>
                    <a:pt x="30" y="219"/>
                  </a:cubicBezTo>
                  <a:cubicBezTo>
                    <a:pt x="30" y="217"/>
                    <a:pt x="30" y="215"/>
                    <a:pt x="29" y="214"/>
                  </a:cubicBezTo>
                  <a:cubicBezTo>
                    <a:pt x="28" y="213"/>
                    <a:pt x="27" y="212"/>
                    <a:pt x="27" y="211"/>
                  </a:cubicBezTo>
                  <a:cubicBezTo>
                    <a:pt x="24" y="208"/>
                    <a:pt x="20" y="204"/>
                    <a:pt x="20" y="196"/>
                  </a:cubicBezTo>
                  <a:cubicBezTo>
                    <a:pt x="21" y="193"/>
                    <a:pt x="22" y="190"/>
                    <a:pt x="23" y="188"/>
                  </a:cubicBezTo>
                  <a:cubicBezTo>
                    <a:pt x="24" y="186"/>
                    <a:pt x="25" y="184"/>
                    <a:pt x="24" y="181"/>
                  </a:cubicBezTo>
                  <a:cubicBezTo>
                    <a:pt x="22" y="164"/>
                    <a:pt x="15" y="153"/>
                    <a:pt x="8" y="141"/>
                  </a:cubicBezTo>
                  <a:cubicBezTo>
                    <a:pt x="5" y="138"/>
                    <a:pt x="3" y="134"/>
                    <a:pt x="1" y="129"/>
                  </a:cubicBezTo>
                  <a:cubicBezTo>
                    <a:pt x="0" y="128"/>
                    <a:pt x="0" y="128"/>
                    <a:pt x="0" y="128"/>
                  </a:cubicBezTo>
                  <a:cubicBezTo>
                    <a:pt x="0" y="127"/>
                    <a:pt x="0" y="127"/>
                    <a:pt x="0" y="127"/>
                  </a:cubicBezTo>
                  <a:cubicBezTo>
                    <a:pt x="10" y="88"/>
                    <a:pt x="19" y="47"/>
                    <a:pt x="24" y="3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27" y="1"/>
                    <a:pt x="27" y="1"/>
                    <a:pt x="27" y="1"/>
                  </a:cubicBezTo>
                  <a:cubicBezTo>
                    <a:pt x="64" y="4"/>
                    <a:pt x="107" y="12"/>
                    <a:pt x="149" y="21"/>
                  </a:cubicBezTo>
                  <a:cubicBezTo>
                    <a:pt x="171" y="25"/>
                    <a:pt x="193" y="30"/>
                    <a:pt x="213" y="33"/>
                  </a:cubicBezTo>
                  <a:cubicBezTo>
                    <a:pt x="236" y="37"/>
                    <a:pt x="236" y="37"/>
                    <a:pt x="236" y="37"/>
                  </a:cubicBezTo>
                  <a:cubicBezTo>
                    <a:pt x="325" y="52"/>
                    <a:pt x="418" y="67"/>
                    <a:pt x="510" y="81"/>
                  </a:cubicBezTo>
                  <a:cubicBezTo>
                    <a:pt x="624" y="98"/>
                    <a:pt x="750" y="113"/>
                    <a:pt x="884" y="125"/>
                  </a:cubicBezTo>
                  <a:cubicBezTo>
                    <a:pt x="899" y="127"/>
                    <a:pt x="914" y="128"/>
                    <a:pt x="930" y="130"/>
                  </a:cubicBezTo>
                  <a:cubicBezTo>
                    <a:pt x="955" y="133"/>
                    <a:pt x="982" y="136"/>
                    <a:pt x="1008" y="137"/>
                  </a:cubicBezTo>
                  <a:cubicBezTo>
                    <a:pt x="1017" y="138"/>
                    <a:pt x="1026" y="138"/>
                    <a:pt x="1035" y="138"/>
                  </a:cubicBezTo>
                  <a:cubicBezTo>
                    <a:pt x="1051" y="139"/>
                    <a:pt x="1066" y="139"/>
                    <a:pt x="1081" y="141"/>
                  </a:cubicBezTo>
                  <a:cubicBezTo>
                    <a:pt x="1083" y="142"/>
                    <a:pt x="1083" y="142"/>
                    <a:pt x="1083" y="142"/>
                  </a:cubicBezTo>
                  <a:cubicBezTo>
                    <a:pt x="1083" y="144"/>
                    <a:pt x="1083" y="144"/>
                    <a:pt x="1083" y="144"/>
                  </a:cubicBezTo>
                  <a:cubicBezTo>
                    <a:pt x="1076" y="222"/>
                    <a:pt x="1070" y="303"/>
                    <a:pt x="1066" y="382"/>
                  </a:cubicBezTo>
                  <a:cubicBezTo>
                    <a:pt x="1060" y="477"/>
                    <a:pt x="1053" y="575"/>
                    <a:pt x="1043" y="667"/>
                  </a:cubicBezTo>
                  <a:lnTo>
                    <a:pt x="1043" y="670"/>
                  </a:lnTo>
                  <a:close/>
                  <a:moveTo>
                    <a:pt x="397" y="596"/>
                  </a:moveTo>
                  <a:cubicBezTo>
                    <a:pt x="429" y="596"/>
                    <a:pt x="462" y="601"/>
                    <a:pt x="493" y="606"/>
                  </a:cubicBezTo>
                  <a:cubicBezTo>
                    <a:pt x="505" y="608"/>
                    <a:pt x="518" y="610"/>
                    <a:pt x="530" y="612"/>
                  </a:cubicBezTo>
                  <a:cubicBezTo>
                    <a:pt x="686" y="634"/>
                    <a:pt x="848" y="647"/>
                    <a:pt x="1005" y="661"/>
                  </a:cubicBezTo>
                  <a:cubicBezTo>
                    <a:pt x="1038" y="664"/>
                    <a:pt x="1038" y="664"/>
                    <a:pt x="1038" y="664"/>
                  </a:cubicBezTo>
                  <a:cubicBezTo>
                    <a:pt x="1048" y="573"/>
                    <a:pt x="1054" y="476"/>
                    <a:pt x="1060" y="382"/>
                  </a:cubicBezTo>
                  <a:cubicBezTo>
                    <a:pt x="1065" y="304"/>
                    <a:pt x="1070" y="223"/>
                    <a:pt x="1077" y="146"/>
                  </a:cubicBezTo>
                  <a:cubicBezTo>
                    <a:pt x="1064" y="145"/>
                    <a:pt x="1050" y="144"/>
                    <a:pt x="1035" y="144"/>
                  </a:cubicBezTo>
                  <a:cubicBezTo>
                    <a:pt x="1026" y="144"/>
                    <a:pt x="1017" y="143"/>
                    <a:pt x="1008" y="143"/>
                  </a:cubicBezTo>
                  <a:cubicBezTo>
                    <a:pt x="982" y="141"/>
                    <a:pt x="955" y="138"/>
                    <a:pt x="929" y="136"/>
                  </a:cubicBezTo>
                  <a:cubicBezTo>
                    <a:pt x="914" y="134"/>
                    <a:pt x="898" y="132"/>
                    <a:pt x="883" y="131"/>
                  </a:cubicBezTo>
                  <a:cubicBezTo>
                    <a:pt x="749" y="118"/>
                    <a:pt x="624" y="104"/>
                    <a:pt x="509" y="87"/>
                  </a:cubicBezTo>
                  <a:cubicBezTo>
                    <a:pt x="417" y="73"/>
                    <a:pt x="325" y="57"/>
                    <a:pt x="235" y="42"/>
                  </a:cubicBezTo>
                  <a:cubicBezTo>
                    <a:pt x="212" y="38"/>
                    <a:pt x="212" y="38"/>
                    <a:pt x="212" y="38"/>
                  </a:cubicBezTo>
                  <a:cubicBezTo>
                    <a:pt x="192" y="35"/>
                    <a:pt x="170" y="31"/>
                    <a:pt x="148" y="26"/>
                  </a:cubicBezTo>
                  <a:cubicBezTo>
                    <a:pt x="108" y="18"/>
                    <a:pt x="66" y="10"/>
                    <a:pt x="30" y="6"/>
                  </a:cubicBezTo>
                  <a:cubicBezTo>
                    <a:pt x="25" y="50"/>
                    <a:pt x="15" y="89"/>
                    <a:pt x="6" y="128"/>
                  </a:cubicBezTo>
                  <a:cubicBezTo>
                    <a:pt x="8" y="131"/>
                    <a:pt x="10" y="135"/>
                    <a:pt x="13" y="138"/>
                  </a:cubicBezTo>
                  <a:cubicBezTo>
                    <a:pt x="20" y="150"/>
                    <a:pt x="28" y="162"/>
                    <a:pt x="30" y="180"/>
                  </a:cubicBezTo>
                  <a:cubicBezTo>
                    <a:pt x="31" y="185"/>
                    <a:pt x="29" y="188"/>
                    <a:pt x="28" y="191"/>
                  </a:cubicBezTo>
                  <a:cubicBezTo>
                    <a:pt x="27" y="192"/>
                    <a:pt x="26" y="194"/>
                    <a:pt x="26" y="197"/>
                  </a:cubicBezTo>
                  <a:cubicBezTo>
                    <a:pt x="25" y="202"/>
                    <a:pt x="28" y="205"/>
                    <a:pt x="31" y="208"/>
                  </a:cubicBezTo>
                  <a:cubicBezTo>
                    <a:pt x="32" y="209"/>
                    <a:pt x="33" y="210"/>
                    <a:pt x="33" y="211"/>
                  </a:cubicBezTo>
                  <a:cubicBezTo>
                    <a:pt x="35" y="213"/>
                    <a:pt x="36" y="216"/>
                    <a:pt x="36" y="218"/>
                  </a:cubicBezTo>
                  <a:cubicBezTo>
                    <a:pt x="36" y="220"/>
                    <a:pt x="37" y="222"/>
                    <a:pt x="37" y="223"/>
                  </a:cubicBezTo>
                  <a:cubicBezTo>
                    <a:pt x="40" y="226"/>
                    <a:pt x="42" y="228"/>
                    <a:pt x="45" y="230"/>
                  </a:cubicBezTo>
                  <a:cubicBezTo>
                    <a:pt x="48" y="232"/>
                    <a:pt x="51" y="235"/>
                    <a:pt x="54" y="239"/>
                  </a:cubicBezTo>
                  <a:cubicBezTo>
                    <a:pt x="60" y="248"/>
                    <a:pt x="66" y="261"/>
                    <a:pt x="71" y="271"/>
                  </a:cubicBezTo>
                  <a:cubicBezTo>
                    <a:pt x="74" y="276"/>
                    <a:pt x="74" y="276"/>
                    <a:pt x="74" y="276"/>
                  </a:cubicBezTo>
                  <a:cubicBezTo>
                    <a:pt x="74" y="276"/>
                    <a:pt x="75" y="278"/>
                    <a:pt x="77" y="279"/>
                  </a:cubicBezTo>
                  <a:cubicBezTo>
                    <a:pt x="80" y="284"/>
                    <a:pt x="83" y="287"/>
                    <a:pt x="82" y="289"/>
                  </a:cubicBezTo>
                  <a:cubicBezTo>
                    <a:pt x="82" y="291"/>
                    <a:pt x="82" y="292"/>
                    <a:pt x="81" y="293"/>
                  </a:cubicBezTo>
                  <a:cubicBezTo>
                    <a:pt x="81" y="294"/>
                    <a:pt x="81" y="294"/>
                    <a:pt x="81" y="294"/>
                  </a:cubicBezTo>
                  <a:cubicBezTo>
                    <a:pt x="82" y="295"/>
                    <a:pt x="84" y="297"/>
                    <a:pt x="86" y="299"/>
                  </a:cubicBezTo>
                  <a:cubicBezTo>
                    <a:pt x="87" y="301"/>
                    <a:pt x="88" y="304"/>
                    <a:pt x="88" y="306"/>
                  </a:cubicBezTo>
                  <a:cubicBezTo>
                    <a:pt x="88" y="308"/>
                    <a:pt x="89" y="310"/>
                    <a:pt x="90" y="311"/>
                  </a:cubicBezTo>
                  <a:cubicBezTo>
                    <a:pt x="90" y="312"/>
                    <a:pt x="92" y="313"/>
                    <a:pt x="94" y="313"/>
                  </a:cubicBezTo>
                  <a:cubicBezTo>
                    <a:pt x="95" y="313"/>
                    <a:pt x="96" y="313"/>
                    <a:pt x="97" y="313"/>
                  </a:cubicBezTo>
                  <a:cubicBezTo>
                    <a:pt x="100" y="312"/>
                    <a:pt x="101" y="313"/>
                    <a:pt x="102" y="315"/>
                  </a:cubicBezTo>
                  <a:cubicBezTo>
                    <a:pt x="103" y="316"/>
                    <a:pt x="102" y="318"/>
                    <a:pt x="100" y="321"/>
                  </a:cubicBezTo>
                  <a:cubicBezTo>
                    <a:pt x="102" y="322"/>
                    <a:pt x="105" y="322"/>
                    <a:pt x="109" y="322"/>
                  </a:cubicBezTo>
                  <a:cubicBezTo>
                    <a:pt x="116" y="322"/>
                    <a:pt x="126" y="323"/>
                    <a:pt x="126" y="333"/>
                  </a:cubicBezTo>
                  <a:cubicBezTo>
                    <a:pt x="126" y="333"/>
                    <a:pt x="126" y="333"/>
                    <a:pt x="126" y="333"/>
                  </a:cubicBezTo>
                  <a:cubicBezTo>
                    <a:pt x="126" y="334"/>
                    <a:pt x="126" y="334"/>
                    <a:pt x="126" y="334"/>
                  </a:cubicBezTo>
                  <a:cubicBezTo>
                    <a:pt x="123" y="345"/>
                    <a:pt x="119" y="355"/>
                    <a:pt x="114" y="364"/>
                  </a:cubicBezTo>
                  <a:cubicBezTo>
                    <a:pt x="105" y="384"/>
                    <a:pt x="96" y="403"/>
                    <a:pt x="102" y="429"/>
                  </a:cubicBezTo>
                  <a:cubicBezTo>
                    <a:pt x="102" y="430"/>
                    <a:pt x="102" y="430"/>
                    <a:pt x="102" y="430"/>
                  </a:cubicBezTo>
                  <a:cubicBezTo>
                    <a:pt x="102" y="431"/>
                    <a:pt x="102" y="431"/>
                    <a:pt x="102" y="431"/>
                  </a:cubicBezTo>
                  <a:cubicBezTo>
                    <a:pt x="99" y="437"/>
                    <a:pt x="96" y="439"/>
                    <a:pt x="93" y="441"/>
                  </a:cubicBezTo>
                  <a:cubicBezTo>
                    <a:pt x="91" y="441"/>
                    <a:pt x="89" y="442"/>
                    <a:pt x="88" y="444"/>
                  </a:cubicBezTo>
                  <a:cubicBezTo>
                    <a:pt x="89" y="446"/>
                    <a:pt x="90" y="448"/>
                    <a:pt x="90" y="450"/>
                  </a:cubicBezTo>
                  <a:cubicBezTo>
                    <a:pt x="90" y="454"/>
                    <a:pt x="87" y="457"/>
                    <a:pt x="85" y="459"/>
                  </a:cubicBezTo>
                  <a:cubicBezTo>
                    <a:pt x="82" y="462"/>
                    <a:pt x="80" y="463"/>
                    <a:pt x="82" y="468"/>
                  </a:cubicBezTo>
                  <a:cubicBezTo>
                    <a:pt x="86" y="470"/>
                    <a:pt x="90" y="472"/>
                    <a:pt x="92" y="473"/>
                  </a:cubicBezTo>
                  <a:cubicBezTo>
                    <a:pt x="98" y="476"/>
                    <a:pt x="99" y="477"/>
                    <a:pt x="107" y="475"/>
                  </a:cubicBezTo>
                  <a:cubicBezTo>
                    <a:pt x="110" y="474"/>
                    <a:pt x="113" y="472"/>
                    <a:pt x="117" y="469"/>
                  </a:cubicBezTo>
                  <a:cubicBezTo>
                    <a:pt x="123" y="463"/>
                    <a:pt x="130" y="457"/>
                    <a:pt x="140" y="459"/>
                  </a:cubicBezTo>
                  <a:cubicBezTo>
                    <a:pt x="141" y="459"/>
                    <a:pt x="141" y="459"/>
                    <a:pt x="141" y="459"/>
                  </a:cubicBezTo>
                  <a:cubicBezTo>
                    <a:pt x="142" y="460"/>
                    <a:pt x="142" y="460"/>
                    <a:pt x="142" y="460"/>
                  </a:cubicBezTo>
                  <a:cubicBezTo>
                    <a:pt x="149" y="471"/>
                    <a:pt x="150" y="484"/>
                    <a:pt x="151" y="497"/>
                  </a:cubicBezTo>
                  <a:cubicBezTo>
                    <a:pt x="152" y="506"/>
                    <a:pt x="152" y="514"/>
                    <a:pt x="154" y="521"/>
                  </a:cubicBezTo>
                  <a:cubicBezTo>
                    <a:pt x="156" y="527"/>
                    <a:pt x="159" y="532"/>
                    <a:pt x="162" y="536"/>
                  </a:cubicBezTo>
                  <a:cubicBezTo>
                    <a:pt x="166" y="542"/>
                    <a:pt x="170" y="547"/>
                    <a:pt x="171" y="554"/>
                  </a:cubicBezTo>
                  <a:cubicBezTo>
                    <a:pt x="172" y="561"/>
                    <a:pt x="170" y="566"/>
                    <a:pt x="169" y="570"/>
                  </a:cubicBezTo>
                  <a:cubicBezTo>
                    <a:pt x="167" y="575"/>
                    <a:pt x="166" y="577"/>
                    <a:pt x="169" y="580"/>
                  </a:cubicBezTo>
                  <a:cubicBezTo>
                    <a:pt x="196" y="583"/>
                    <a:pt x="199" y="610"/>
                    <a:pt x="201" y="631"/>
                  </a:cubicBezTo>
                  <a:cubicBezTo>
                    <a:pt x="201" y="635"/>
                    <a:pt x="202" y="639"/>
                    <a:pt x="202" y="643"/>
                  </a:cubicBezTo>
                  <a:cubicBezTo>
                    <a:pt x="204" y="642"/>
                    <a:pt x="205" y="642"/>
                    <a:pt x="207" y="641"/>
                  </a:cubicBezTo>
                  <a:cubicBezTo>
                    <a:pt x="213" y="638"/>
                    <a:pt x="219" y="636"/>
                    <a:pt x="228" y="636"/>
                  </a:cubicBezTo>
                  <a:cubicBezTo>
                    <a:pt x="233" y="636"/>
                    <a:pt x="237" y="637"/>
                    <a:pt x="241" y="638"/>
                  </a:cubicBezTo>
                  <a:cubicBezTo>
                    <a:pt x="245" y="639"/>
                    <a:pt x="249" y="640"/>
                    <a:pt x="252" y="640"/>
                  </a:cubicBezTo>
                  <a:cubicBezTo>
                    <a:pt x="255" y="640"/>
                    <a:pt x="257" y="638"/>
                    <a:pt x="260" y="636"/>
                  </a:cubicBezTo>
                  <a:cubicBezTo>
                    <a:pt x="263" y="634"/>
                    <a:pt x="267" y="632"/>
                    <a:pt x="272" y="632"/>
                  </a:cubicBezTo>
                  <a:cubicBezTo>
                    <a:pt x="288" y="632"/>
                    <a:pt x="303" y="637"/>
                    <a:pt x="318" y="642"/>
                  </a:cubicBezTo>
                  <a:cubicBezTo>
                    <a:pt x="325" y="644"/>
                    <a:pt x="325" y="644"/>
                    <a:pt x="325" y="644"/>
                  </a:cubicBezTo>
                  <a:cubicBezTo>
                    <a:pt x="325" y="644"/>
                    <a:pt x="326" y="644"/>
                    <a:pt x="327" y="644"/>
                  </a:cubicBezTo>
                  <a:cubicBezTo>
                    <a:pt x="332" y="644"/>
                    <a:pt x="334" y="641"/>
                    <a:pt x="337" y="635"/>
                  </a:cubicBezTo>
                  <a:cubicBezTo>
                    <a:pt x="340" y="630"/>
                    <a:pt x="343" y="623"/>
                    <a:pt x="352" y="623"/>
                  </a:cubicBezTo>
                  <a:cubicBezTo>
                    <a:pt x="354" y="623"/>
                    <a:pt x="356" y="623"/>
                    <a:pt x="357" y="624"/>
                  </a:cubicBezTo>
                  <a:cubicBezTo>
                    <a:pt x="365" y="626"/>
                    <a:pt x="366" y="633"/>
                    <a:pt x="367" y="640"/>
                  </a:cubicBezTo>
                  <a:cubicBezTo>
                    <a:pt x="369" y="647"/>
                    <a:pt x="370" y="651"/>
                    <a:pt x="374" y="652"/>
                  </a:cubicBezTo>
                  <a:cubicBezTo>
                    <a:pt x="374" y="649"/>
                    <a:pt x="375" y="647"/>
                    <a:pt x="375" y="644"/>
                  </a:cubicBezTo>
                  <a:cubicBezTo>
                    <a:pt x="376" y="626"/>
                    <a:pt x="377" y="607"/>
                    <a:pt x="387" y="596"/>
                  </a:cubicBezTo>
                  <a:cubicBezTo>
                    <a:pt x="388" y="596"/>
                    <a:pt x="388" y="596"/>
                    <a:pt x="388" y="596"/>
                  </a:cubicBezTo>
                  <a:cubicBezTo>
                    <a:pt x="389" y="596"/>
                    <a:pt x="389" y="596"/>
                    <a:pt x="389" y="596"/>
                  </a:cubicBezTo>
                  <a:cubicBezTo>
                    <a:pt x="392" y="596"/>
                    <a:pt x="394" y="596"/>
                    <a:pt x="397" y="5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3" name="Freeform 264">
              <a:extLst>
                <a:ext uri="{FF2B5EF4-FFF2-40B4-BE49-F238E27FC236}">
                  <a16:creationId xmlns:a16="http://schemas.microsoft.com/office/drawing/2014/main" id="{CE0F5E10-8CE8-4266-92D0-1BC80D70FD6E}"/>
                </a:ext>
              </a:extLst>
            </p:cNvPr>
            <p:cNvSpPr>
              <a:spLocks/>
            </p:cNvSpPr>
            <p:nvPr/>
          </p:nvSpPr>
          <p:spPr bwMode="auto">
            <a:xfrm>
              <a:off x="7407275" y="2825751"/>
              <a:ext cx="715963" cy="584200"/>
            </a:xfrm>
            <a:custGeom>
              <a:avLst/>
              <a:gdLst>
                <a:gd name="T0" fmla="*/ 727 w 727"/>
                <a:gd name="T1" fmla="*/ 69 h 595"/>
                <a:gd name="T2" fmla="*/ 687 w 727"/>
                <a:gd name="T3" fmla="*/ 595 h 595"/>
                <a:gd name="T4" fmla="*/ 0 w 727"/>
                <a:gd name="T5" fmla="*/ 519 h 595"/>
                <a:gd name="T6" fmla="*/ 56 w 727"/>
                <a:gd name="T7" fmla="*/ 129 h 595"/>
                <a:gd name="T8" fmla="*/ 68 w 727"/>
                <a:gd name="T9" fmla="*/ 69 h 595"/>
                <a:gd name="T10" fmla="*/ 84 w 727"/>
                <a:gd name="T11" fmla="*/ 0 h 595"/>
                <a:gd name="T12" fmla="*/ 213 w 727"/>
                <a:gd name="T13" fmla="*/ 16 h 595"/>
                <a:gd name="T14" fmla="*/ 651 w 727"/>
                <a:gd name="T15" fmla="*/ 65 h 595"/>
                <a:gd name="T16" fmla="*/ 727 w 727"/>
                <a:gd name="T17" fmla="*/ 69 h 5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27" h="595">
                  <a:moveTo>
                    <a:pt x="727" y="69"/>
                  </a:moveTo>
                  <a:cubicBezTo>
                    <a:pt x="710" y="240"/>
                    <a:pt x="705" y="424"/>
                    <a:pt x="687" y="595"/>
                  </a:cubicBezTo>
                  <a:cubicBezTo>
                    <a:pt x="449" y="578"/>
                    <a:pt x="219" y="554"/>
                    <a:pt x="0" y="519"/>
                  </a:cubicBezTo>
                  <a:cubicBezTo>
                    <a:pt x="19" y="398"/>
                    <a:pt x="37" y="263"/>
                    <a:pt x="56" y="129"/>
                  </a:cubicBezTo>
                  <a:cubicBezTo>
                    <a:pt x="59" y="109"/>
                    <a:pt x="65" y="89"/>
                    <a:pt x="68" y="69"/>
                  </a:cubicBezTo>
                  <a:cubicBezTo>
                    <a:pt x="71" y="44"/>
                    <a:pt x="67" y="17"/>
                    <a:pt x="84" y="0"/>
                  </a:cubicBezTo>
                  <a:cubicBezTo>
                    <a:pt x="109" y="3"/>
                    <a:pt x="169" y="11"/>
                    <a:pt x="213" y="16"/>
                  </a:cubicBezTo>
                  <a:cubicBezTo>
                    <a:pt x="351" y="35"/>
                    <a:pt x="506" y="54"/>
                    <a:pt x="651" y="65"/>
                  </a:cubicBezTo>
                  <a:cubicBezTo>
                    <a:pt x="676" y="67"/>
                    <a:pt x="702" y="70"/>
                    <a:pt x="727" y="6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4" name="Freeform 265">
              <a:extLst>
                <a:ext uri="{FF2B5EF4-FFF2-40B4-BE49-F238E27FC236}">
                  <a16:creationId xmlns:a16="http://schemas.microsoft.com/office/drawing/2014/main" id="{B348368E-C115-41F4-9C74-0FD3F955D7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04100" y="2824163"/>
              <a:ext cx="722313" cy="588963"/>
            </a:xfrm>
            <a:custGeom>
              <a:avLst/>
              <a:gdLst>
                <a:gd name="T0" fmla="*/ 693 w 734"/>
                <a:gd name="T1" fmla="*/ 600 h 600"/>
                <a:gd name="T2" fmla="*/ 691 w 734"/>
                <a:gd name="T3" fmla="*/ 600 h 600"/>
                <a:gd name="T4" fmla="*/ 3 w 734"/>
                <a:gd name="T5" fmla="*/ 524 h 600"/>
                <a:gd name="T6" fmla="*/ 0 w 734"/>
                <a:gd name="T7" fmla="*/ 523 h 600"/>
                <a:gd name="T8" fmla="*/ 1 w 734"/>
                <a:gd name="T9" fmla="*/ 521 h 600"/>
                <a:gd name="T10" fmla="*/ 38 w 734"/>
                <a:gd name="T11" fmla="*/ 268 h 600"/>
                <a:gd name="T12" fmla="*/ 57 w 734"/>
                <a:gd name="T13" fmla="*/ 131 h 600"/>
                <a:gd name="T14" fmla="*/ 63 w 734"/>
                <a:gd name="T15" fmla="*/ 101 h 600"/>
                <a:gd name="T16" fmla="*/ 69 w 734"/>
                <a:gd name="T17" fmla="*/ 70 h 600"/>
                <a:gd name="T18" fmla="*/ 71 w 734"/>
                <a:gd name="T19" fmla="*/ 50 h 600"/>
                <a:gd name="T20" fmla="*/ 86 w 734"/>
                <a:gd name="T21" fmla="*/ 0 h 600"/>
                <a:gd name="T22" fmla="*/ 87 w 734"/>
                <a:gd name="T23" fmla="*/ 0 h 600"/>
                <a:gd name="T24" fmla="*/ 88 w 734"/>
                <a:gd name="T25" fmla="*/ 0 h 600"/>
                <a:gd name="T26" fmla="*/ 217 w 734"/>
                <a:gd name="T27" fmla="*/ 16 h 600"/>
                <a:gd name="T28" fmla="*/ 655 w 734"/>
                <a:gd name="T29" fmla="*/ 64 h 600"/>
                <a:gd name="T30" fmla="*/ 672 w 734"/>
                <a:gd name="T31" fmla="*/ 65 h 600"/>
                <a:gd name="T32" fmla="*/ 720 w 734"/>
                <a:gd name="T33" fmla="*/ 68 h 600"/>
                <a:gd name="T34" fmla="*/ 720 w 734"/>
                <a:gd name="T35" fmla="*/ 68 h 600"/>
                <a:gd name="T36" fmla="*/ 731 w 734"/>
                <a:gd name="T37" fmla="*/ 68 h 600"/>
                <a:gd name="T38" fmla="*/ 734 w 734"/>
                <a:gd name="T39" fmla="*/ 68 h 600"/>
                <a:gd name="T40" fmla="*/ 734 w 734"/>
                <a:gd name="T41" fmla="*/ 71 h 600"/>
                <a:gd name="T42" fmla="*/ 714 w 734"/>
                <a:gd name="T43" fmla="*/ 332 h 600"/>
                <a:gd name="T44" fmla="*/ 694 w 734"/>
                <a:gd name="T45" fmla="*/ 598 h 600"/>
                <a:gd name="T46" fmla="*/ 693 w 734"/>
                <a:gd name="T47" fmla="*/ 600 h 600"/>
                <a:gd name="T48" fmla="*/ 7 w 734"/>
                <a:gd name="T49" fmla="*/ 519 h 600"/>
                <a:gd name="T50" fmla="*/ 689 w 734"/>
                <a:gd name="T51" fmla="*/ 594 h 600"/>
                <a:gd name="T52" fmla="*/ 709 w 734"/>
                <a:gd name="T53" fmla="*/ 332 h 600"/>
                <a:gd name="T54" fmla="*/ 728 w 734"/>
                <a:gd name="T55" fmla="*/ 74 h 600"/>
                <a:gd name="T56" fmla="*/ 720 w 734"/>
                <a:gd name="T57" fmla="*/ 74 h 600"/>
                <a:gd name="T58" fmla="*/ 720 w 734"/>
                <a:gd name="T59" fmla="*/ 74 h 600"/>
                <a:gd name="T60" fmla="*/ 672 w 734"/>
                <a:gd name="T61" fmla="*/ 71 h 600"/>
                <a:gd name="T62" fmla="*/ 655 w 734"/>
                <a:gd name="T63" fmla="*/ 69 h 600"/>
                <a:gd name="T64" fmla="*/ 216 w 734"/>
                <a:gd name="T65" fmla="*/ 21 h 600"/>
                <a:gd name="T66" fmla="*/ 89 w 734"/>
                <a:gd name="T67" fmla="*/ 5 h 600"/>
                <a:gd name="T68" fmla="*/ 76 w 734"/>
                <a:gd name="T69" fmla="*/ 50 h 600"/>
                <a:gd name="T70" fmla="*/ 75 w 734"/>
                <a:gd name="T71" fmla="*/ 71 h 600"/>
                <a:gd name="T72" fmla="*/ 68 w 734"/>
                <a:gd name="T73" fmla="*/ 102 h 600"/>
                <a:gd name="T74" fmla="*/ 63 w 734"/>
                <a:gd name="T75" fmla="*/ 131 h 600"/>
                <a:gd name="T76" fmla="*/ 43 w 734"/>
                <a:gd name="T77" fmla="*/ 268 h 600"/>
                <a:gd name="T78" fmla="*/ 7 w 734"/>
                <a:gd name="T79" fmla="*/ 519 h 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734" h="600">
                  <a:moveTo>
                    <a:pt x="693" y="600"/>
                  </a:moveTo>
                  <a:cubicBezTo>
                    <a:pt x="691" y="600"/>
                    <a:pt x="691" y="600"/>
                    <a:pt x="691" y="600"/>
                  </a:cubicBezTo>
                  <a:cubicBezTo>
                    <a:pt x="439" y="582"/>
                    <a:pt x="214" y="557"/>
                    <a:pt x="3" y="524"/>
                  </a:cubicBezTo>
                  <a:cubicBezTo>
                    <a:pt x="0" y="523"/>
                    <a:pt x="0" y="523"/>
                    <a:pt x="0" y="523"/>
                  </a:cubicBezTo>
                  <a:cubicBezTo>
                    <a:pt x="1" y="521"/>
                    <a:pt x="1" y="521"/>
                    <a:pt x="1" y="521"/>
                  </a:cubicBezTo>
                  <a:cubicBezTo>
                    <a:pt x="14" y="441"/>
                    <a:pt x="26" y="357"/>
                    <a:pt x="38" y="268"/>
                  </a:cubicBezTo>
                  <a:cubicBezTo>
                    <a:pt x="44" y="223"/>
                    <a:pt x="51" y="176"/>
                    <a:pt x="57" y="131"/>
                  </a:cubicBezTo>
                  <a:cubicBezTo>
                    <a:pt x="59" y="121"/>
                    <a:pt x="61" y="111"/>
                    <a:pt x="63" y="101"/>
                  </a:cubicBezTo>
                  <a:cubicBezTo>
                    <a:pt x="65" y="91"/>
                    <a:pt x="68" y="81"/>
                    <a:pt x="69" y="70"/>
                  </a:cubicBezTo>
                  <a:cubicBezTo>
                    <a:pt x="70" y="64"/>
                    <a:pt x="70" y="57"/>
                    <a:pt x="71" y="50"/>
                  </a:cubicBezTo>
                  <a:cubicBezTo>
                    <a:pt x="72" y="32"/>
                    <a:pt x="73" y="13"/>
                    <a:pt x="86" y="0"/>
                  </a:cubicBezTo>
                  <a:cubicBezTo>
                    <a:pt x="87" y="0"/>
                    <a:pt x="87" y="0"/>
                    <a:pt x="87" y="0"/>
                  </a:cubicBezTo>
                  <a:cubicBezTo>
                    <a:pt x="88" y="0"/>
                    <a:pt x="88" y="0"/>
                    <a:pt x="88" y="0"/>
                  </a:cubicBezTo>
                  <a:cubicBezTo>
                    <a:pt x="113" y="2"/>
                    <a:pt x="173" y="10"/>
                    <a:pt x="217" y="16"/>
                  </a:cubicBezTo>
                  <a:cubicBezTo>
                    <a:pt x="376" y="38"/>
                    <a:pt x="528" y="54"/>
                    <a:pt x="655" y="64"/>
                  </a:cubicBezTo>
                  <a:cubicBezTo>
                    <a:pt x="661" y="64"/>
                    <a:pt x="667" y="65"/>
                    <a:pt x="672" y="65"/>
                  </a:cubicBezTo>
                  <a:cubicBezTo>
                    <a:pt x="688" y="67"/>
                    <a:pt x="704" y="68"/>
                    <a:pt x="720" y="68"/>
                  </a:cubicBezTo>
                  <a:cubicBezTo>
                    <a:pt x="720" y="68"/>
                    <a:pt x="720" y="68"/>
                    <a:pt x="720" y="68"/>
                  </a:cubicBezTo>
                  <a:cubicBezTo>
                    <a:pt x="724" y="68"/>
                    <a:pt x="727" y="68"/>
                    <a:pt x="731" y="68"/>
                  </a:cubicBezTo>
                  <a:cubicBezTo>
                    <a:pt x="734" y="68"/>
                    <a:pt x="734" y="68"/>
                    <a:pt x="734" y="68"/>
                  </a:cubicBezTo>
                  <a:cubicBezTo>
                    <a:pt x="734" y="71"/>
                    <a:pt x="734" y="71"/>
                    <a:pt x="734" y="71"/>
                  </a:cubicBezTo>
                  <a:cubicBezTo>
                    <a:pt x="725" y="156"/>
                    <a:pt x="720" y="246"/>
                    <a:pt x="714" y="332"/>
                  </a:cubicBezTo>
                  <a:cubicBezTo>
                    <a:pt x="708" y="420"/>
                    <a:pt x="703" y="511"/>
                    <a:pt x="694" y="598"/>
                  </a:cubicBezTo>
                  <a:lnTo>
                    <a:pt x="693" y="600"/>
                  </a:lnTo>
                  <a:close/>
                  <a:moveTo>
                    <a:pt x="7" y="519"/>
                  </a:moveTo>
                  <a:cubicBezTo>
                    <a:pt x="216" y="552"/>
                    <a:pt x="439" y="576"/>
                    <a:pt x="689" y="594"/>
                  </a:cubicBezTo>
                  <a:cubicBezTo>
                    <a:pt x="697" y="509"/>
                    <a:pt x="703" y="419"/>
                    <a:pt x="709" y="332"/>
                  </a:cubicBezTo>
                  <a:cubicBezTo>
                    <a:pt x="714" y="246"/>
                    <a:pt x="720" y="158"/>
                    <a:pt x="728" y="74"/>
                  </a:cubicBezTo>
                  <a:cubicBezTo>
                    <a:pt x="725" y="74"/>
                    <a:pt x="723" y="74"/>
                    <a:pt x="720" y="74"/>
                  </a:cubicBezTo>
                  <a:cubicBezTo>
                    <a:pt x="720" y="74"/>
                    <a:pt x="720" y="74"/>
                    <a:pt x="720" y="74"/>
                  </a:cubicBezTo>
                  <a:cubicBezTo>
                    <a:pt x="704" y="74"/>
                    <a:pt x="688" y="72"/>
                    <a:pt x="672" y="71"/>
                  </a:cubicBezTo>
                  <a:cubicBezTo>
                    <a:pt x="666" y="70"/>
                    <a:pt x="660" y="70"/>
                    <a:pt x="655" y="69"/>
                  </a:cubicBezTo>
                  <a:cubicBezTo>
                    <a:pt x="527" y="60"/>
                    <a:pt x="376" y="43"/>
                    <a:pt x="216" y="21"/>
                  </a:cubicBezTo>
                  <a:cubicBezTo>
                    <a:pt x="173" y="15"/>
                    <a:pt x="115" y="8"/>
                    <a:pt x="89" y="5"/>
                  </a:cubicBezTo>
                  <a:cubicBezTo>
                    <a:pt x="78" y="16"/>
                    <a:pt x="77" y="33"/>
                    <a:pt x="76" y="50"/>
                  </a:cubicBezTo>
                  <a:cubicBezTo>
                    <a:pt x="76" y="57"/>
                    <a:pt x="76" y="64"/>
                    <a:pt x="75" y="71"/>
                  </a:cubicBezTo>
                  <a:cubicBezTo>
                    <a:pt x="73" y="82"/>
                    <a:pt x="71" y="92"/>
                    <a:pt x="68" y="102"/>
                  </a:cubicBezTo>
                  <a:cubicBezTo>
                    <a:pt x="66" y="112"/>
                    <a:pt x="64" y="122"/>
                    <a:pt x="63" y="131"/>
                  </a:cubicBezTo>
                  <a:cubicBezTo>
                    <a:pt x="56" y="177"/>
                    <a:pt x="50" y="223"/>
                    <a:pt x="43" y="268"/>
                  </a:cubicBezTo>
                  <a:cubicBezTo>
                    <a:pt x="31" y="356"/>
                    <a:pt x="20" y="440"/>
                    <a:pt x="7" y="51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5" name="Freeform 266">
              <a:extLst>
                <a:ext uri="{FF2B5EF4-FFF2-40B4-BE49-F238E27FC236}">
                  <a16:creationId xmlns:a16="http://schemas.microsoft.com/office/drawing/2014/main" id="{6193ADE5-B033-4DFA-B67E-BD9D76CE27F5}"/>
                </a:ext>
              </a:extLst>
            </p:cNvPr>
            <p:cNvSpPr>
              <a:spLocks/>
            </p:cNvSpPr>
            <p:nvPr/>
          </p:nvSpPr>
          <p:spPr bwMode="auto">
            <a:xfrm>
              <a:off x="7537450" y="3371851"/>
              <a:ext cx="744538" cy="579438"/>
            </a:xfrm>
            <a:custGeom>
              <a:avLst/>
              <a:gdLst>
                <a:gd name="T0" fmla="*/ 70 w 757"/>
                <a:gd name="T1" fmla="*/ 0 h 591"/>
                <a:gd name="T2" fmla="*/ 757 w 757"/>
                <a:gd name="T3" fmla="*/ 60 h 591"/>
                <a:gd name="T4" fmla="*/ 729 w 757"/>
                <a:gd name="T5" fmla="*/ 591 h 591"/>
                <a:gd name="T6" fmla="*/ 1 w 757"/>
                <a:gd name="T7" fmla="*/ 527 h 591"/>
                <a:gd name="T8" fmla="*/ 5 w 757"/>
                <a:gd name="T9" fmla="*/ 462 h 591"/>
                <a:gd name="T10" fmla="*/ 66 w 757"/>
                <a:gd name="T11" fmla="*/ 12 h 591"/>
                <a:gd name="T12" fmla="*/ 70 w 757"/>
                <a:gd name="T13" fmla="*/ 0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57" h="591">
                  <a:moveTo>
                    <a:pt x="70" y="0"/>
                  </a:moveTo>
                  <a:cubicBezTo>
                    <a:pt x="294" y="25"/>
                    <a:pt x="522" y="46"/>
                    <a:pt x="757" y="60"/>
                  </a:cubicBezTo>
                  <a:cubicBezTo>
                    <a:pt x="746" y="235"/>
                    <a:pt x="741" y="417"/>
                    <a:pt x="729" y="591"/>
                  </a:cubicBezTo>
                  <a:cubicBezTo>
                    <a:pt x="483" y="575"/>
                    <a:pt x="240" y="554"/>
                    <a:pt x="1" y="527"/>
                  </a:cubicBezTo>
                  <a:cubicBezTo>
                    <a:pt x="0" y="506"/>
                    <a:pt x="3" y="484"/>
                    <a:pt x="5" y="462"/>
                  </a:cubicBezTo>
                  <a:cubicBezTo>
                    <a:pt x="24" y="319"/>
                    <a:pt x="45" y="156"/>
                    <a:pt x="66" y="12"/>
                  </a:cubicBezTo>
                  <a:cubicBezTo>
                    <a:pt x="65" y="7"/>
                    <a:pt x="65" y="1"/>
                    <a:pt x="7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6" name="Freeform 267">
              <a:extLst>
                <a:ext uri="{FF2B5EF4-FFF2-40B4-BE49-F238E27FC236}">
                  <a16:creationId xmlns:a16="http://schemas.microsoft.com/office/drawing/2014/main" id="{004135FD-6435-47B4-801E-FA632E65438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34275" y="3368676"/>
              <a:ext cx="749300" cy="585788"/>
            </a:xfrm>
            <a:custGeom>
              <a:avLst/>
              <a:gdLst>
                <a:gd name="T0" fmla="*/ 733 w 762"/>
                <a:gd name="T1" fmla="*/ 597 h 597"/>
                <a:gd name="T2" fmla="*/ 731 w 762"/>
                <a:gd name="T3" fmla="*/ 597 h 597"/>
                <a:gd name="T4" fmla="*/ 3 w 762"/>
                <a:gd name="T5" fmla="*/ 533 h 597"/>
                <a:gd name="T6" fmla="*/ 1 w 762"/>
                <a:gd name="T7" fmla="*/ 532 h 597"/>
                <a:gd name="T8" fmla="*/ 0 w 762"/>
                <a:gd name="T9" fmla="*/ 530 h 597"/>
                <a:gd name="T10" fmla="*/ 5 w 762"/>
                <a:gd name="T11" fmla="*/ 465 h 597"/>
                <a:gd name="T12" fmla="*/ 65 w 762"/>
                <a:gd name="T13" fmla="*/ 15 h 597"/>
                <a:gd name="T14" fmla="*/ 71 w 762"/>
                <a:gd name="T15" fmla="*/ 0 h 597"/>
                <a:gd name="T16" fmla="*/ 72 w 762"/>
                <a:gd name="T17" fmla="*/ 0 h 597"/>
                <a:gd name="T18" fmla="*/ 72 w 762"/>
                <a:gd name="T19" fmla="*/ 0 h 597"/>
                <a:gd name="T20" fmla="*/ 759 w 762"/>
                <a:gd name="T21" fmla="*/ 61 h 597"/>
                <a:gd name="T22" fmla="*/ 762 w 762"/>
                <a:gd name="T23" fmla="*/ 61 h 597"/>
                <a:gd name="T24" fmla="*/ 762 w 762"/>
                <a:gd name="T25" fmla="*/ 64 h 597"/>
                <a:gd name="T26" fmla="*/ 748 w 762"/>
                <a:gd name="T27" fmla="*/ 318 h 597"/>
                <a:gd name="T28" fmla="*/ 734 w 762"/>
                <a:gd name="T29" fmla="*/ 594 h 597"/>
                <a:gd name="T30" fmla="*/ 733 w 762"/>
                <a:gd name="T31" fmla="*/ 597 h 597"/>
                <a:gd name="T32" fmla="*/ 6 w 762"/>
                <a:gd name="T33" fmla="*/ 527 h 597"/>
                <a:gd name="T34" fmla="*/ 728 w 762"/>
                <a:gd name="T35" fmla="*/ 591 h 597"/>
                <a:gd name="T36" fmla="*/ 743 w 762"/>
                <a:gd name="T37" fmla="*/ 318 h 597"/>
                <a:gd name="T38" fmla="*/ 756 w 762"/>
                <a:gd name="T39" fmla="*/ 66 h 597"/>
                <a:gd name="T40" fmla="*/ 72 w 762"/>
                <a:gd name="T41" fmla="*/ 6 h 597"/>
                <a:gd name="T42" fmla="*/ 70 w 762"/>
                <a:gd name="T43" fmla="*/ 15 h 597"/>
                <a:gd name="T44" fmla="*/ 70 w 762"/>
                <a:gd name="T45" fmla="*/ 15 h 597"/>
                <a:gd name="T46" fmla="*/ 70 w 762"/>
                <a:gd name="T47" fmla="*/ 16 h 597"/>
                <a:gd name="T48" fmla="*/ 10 w 762"/>
                <a:gd name="T49" fmla="*/ 466 h 597"/>
                <a:gd name="T50" fmla="*/ 6 w 762"/>
                <a:gd name="T51" fmla="*/ 527 h 5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762" h="597">
                  <a:moveTo>
                    <a:pt x="733" y="597"/>
                  </a:moveTo>
                  <a:cubicBezTo>
                    <a:pt x="731" y="597"/>
                    <a:pt x="731" y="597"/>
                    <a:pt x="731" y="597"/>
                  </a:cubicBezTo>
                  <a:cubicBezTo>
                    <a:pt x="488" y="581"/>
                    <a:pt x="243" y="560"/>
                    <a:pt x="3" y="533"/>
                  </a:cubicBezTo>
                  <a:cubicBezTo>
                    <a:pt x="1" y="532"/>
                    <a:pt x="1" y="532"/>
                    <a:pt x="1" y="532"/>
                  </a:cubicBezTo>
                  <a:cubicBezTo>
                    <a:pt x="0" y="530"/>
                    <a:pt x="0" y="530"/>
                    <a:pt x="0" y="530"/>
                  </a:cubicBezTo>
                  <a:cubicBezTo>
                    <a:pt x="0" y="513"/>
                    <a:pt x="1" y="492"/>
                    <a:pt x="5" y="465"/>
                  </a:cubicBezTo>
                  <a:cubicBezTo>
                    <a:pt x="25" y="306"/>
                    <a:pt x="46" y="146"/>
                    <a:pt x="65" y="15"/>
                  </a:cubicBezTo>
                  <a:cubicBezTo>
                    <a:pt x="64" y="9"/>
                    <a:pt x="64" y="1"/>
                    <a:pt x="71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319" y="28"/>
                    <a:pt x="544" y="48"/>
                    <a:pt x="759" y="61"/>
                  </a:cubicBezTo>
                  <a:cubicBezTo>
                    <a:pt x="762" y="61"/>
                    <a:pt x="762" y="61"/>
                    <a:pt x="762" y="61"/>
                  </a:cubicBezTo>
                  <a:cubicBezTo>
                    <a:pt x="762" y="64"/>
                    <a:pt x="762" y="64"/>
                    <a:pt x="762" y="64"/>
                  </a:cubicBezTo>
                  <a:cubicBezTo>
                    <a:pt x="756" y="147"/>
                    <a:pt x="752" y="234"/>
                    <a:pt x="748" y="318"/>
                  </a:cubicBezTo>
                  <a:cubicBezTo>
                    <a:pt x="744" y="409"/>
                    <a:pt x="740" y="503"/>
                    <a:pt x="734" y="594"/>
                  </a:cubicBezTo>
                  <a:lnTo>
                    <a:pt x="733" y="597"/>
                  </a:lnTo>
                  <a:close/>
                  <a:moveTo>
                    <a:pt x="6" y="527"/>
                  </a:moveTo>
                  <a:cubicBezTo>
                    <a:pt x="244" y="554"/>
                    <a:pt x="487" y="576"/>
                    <a:pt x="728" y="591"/>
                  </a:cubicBezTo>
                  <a:cubicBezTo>
                    <a:pt x="734" y="501"/>
                    <a:pt x="739" y="408"/>
                    <a:pt x="743" y="318"/>
                  </a:cubicBezTo>
                  <a:cubicBezTo>
                    <a:pt x="747" y="235"/>
                    <a:pt x="751" y="149"/>
                    <a:pt x="756" y="66"/>
                  </a:cubicBezTo>
                  <a:cubicBezTo>
                    <a:pt x="542" y="53"/>
                    <a:pt x="318" y="33"/>
                    <a:pt x="72" y="6"/>
                  </a:cubicBezTo>
                  <a:cubicBezTo>
                    <a:pt x="70" y="6"/>
                    <a:pt x="70" y="9"/>
                    <a:pt x="70" y="15"/>
                  </a:cubicBezTo>
                  <a:cubicBezTo>
                    <a:pt x="70" y="15"/>
                    <a:pt x="70" y="15"/>
                    <a:pt x="70" y="15"/>
                  </a:cubicBezTo>
                  <a:cubicBezTo>
                    <a:pt x="70" y="16"/>
                    <a:pt x="70" y="16"/>
                    <a:pt x="70" y="16"/>
                  </a:cubicBezTo>
                  <a:cubicBezTo>
                    <a:pt x="52" y="147"/>
                    <a:pt x="30" y="306"/>
                    <a:pt x="10" y="466"/>
                  </a:cubicBezTo>
                  <a:cubicBezTo>
                    <a:pt x="7" y="491"/>
                    <a:pt x="5" y="511"/>
                    <a:pt x="6" y="52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7" name="Freeform 268">
              <a:extLst>
                <a:ext uri="{FF2B5EF4-FFF2-40B4-BE49-F238E27FC236}">
                  <a16:creationId xmlns:a16="http://schemas.microsoft.com/office/drawing/2014/main" id="{1C8D464C-DCEC-4299-A7FC-74C32F3387B6}"/>
                </a:ext>
              </a:extLst>
            </p:cNvPr>
            <p:cNvSpPr>
              <a:spLocks/>
            </p:cNvSpPr>
            <p:nvPr/>
          </p:nvSpPr>
          <p:spPr bwMode="auto">
            <a:xfrm>
              <a:off x="7443788" y="3892551"/>
              <a:ext cx="706438" cy="742950"/>
            </a:xfrm>
            <a:custGeom>
              <a:avLst/>
              <a:gdLst>
                <a:gd name="T0" fmla="*/ 711 w 719"/>
                <a:gd name="T1" fmla="*/ 128 h 756"/>
                <a:gd name="T2" fmla="*/ 703 w 719"/>
                <a:gd name="T3" fmla="*/ 281 h 756"/>
                <a:gd name="T4" fmla="*/ 683 w 719"/>
                <a:gd name="T5" fmla="*/ 579 h 756"/>
                <a:gd name="T6" fmla="*/ 667 w 719"/>
                <a:gd name="T7" fmla="*/ 719 h 756"/>
                <a:gd name="T8" fmla="*/ 273 w 719"/>
                <a:gd name="T9" fmla="*/ 687 h 756"/>
                <a:gd name="T10" fmla="*/ 273 w 719"/>
                <a:gd name="T11" fmla="*/ 715 h 756"/>
                <a:gd name="T12" fmla="*/ 100 w 719"/>
                <a:gd name="T13" fmla="*/ 695 h 756"/>
                <a:gd name="T14" fmla="*/ 84 w 719"/>
                <a:gd name="T15" fmla="*/ 756 h 756"/>
                <a:gd name="T16" fmla="*/ 0 w 719"/>
                <a:gd name="T17" fmla="*/ 743 h 756"/>
                <a:gd name="T18" fmla="*/ 92 w 719"/>
                <a:gd name="T19" fmla="*/ 0 h 756"/>
                <a:gd name="T20" fmla="*/ 719 w 719"/>
                <a:gd name="T21" fmla="*/ 56 h 756"/>
                <a:gd name="T22" fmla="*/ 711 w 719"/>
                <a:gd name="T23" fmla="*/ 128 h 7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19" h="756">
                  <a:moveTo>
                    <a:pt x="711" y="128"/>
                  </a:moveTo>
                  <a:cubicBezTo>
                    <a:pt x="705" y="178"/>
                    <a:pt x="706" y="230"/>
                    <a:pt x="703" y="281"/>
                  </a:cubicBezTo>
                  <a:cubicBezTo>
                    <a:pt x="697" y="381"/>
                    <a:pt x="690" y="480"/>
                    <a:pt x="683" y="579"/>
                  </a:cubicBezTo>
                  <a:cubicBezTo>
                    <a:pt x="680" y="627"/>
                    <a:pt x="678" y="674"/>
                    <a:pt x="667" y="719"/>
                  </a:cubicBezTo>
                  <a:cubicBezTo>
                    <a:pt x="534" y="711"/>
                    <a:pt x="403" y="699"/>
                    <a:pt x="273" y="687"/>
                  </a:cubicBezTo>
                  <a:cubicBezTo>
                    <a:pt x="259" y="692"/>
                    <a:pt x="284" y="713"/>
                    <a:pt x="273" y="715"/>
                  </a:cubicBezTo>
                  <a:cubicBezTo>
                    <a:pt x="216" y="708"/>
                    <a:pt x="155" y="705"/>
                    <a:pt x="100" y="695"/>
                  </a:cubicBezTo>
                  <a:cubicBezTo>
                    <a:pt x="88" y="709"/>
                    <a:pt x="94" y="740"/>
                    <a:pt x="84" y="756"/>
                  </a:cubicBezTo>
                  <a:cubicBezTo>
                    <a:pt x="58" y="750"/>
                    <a:pt x="24" y="751"/>
                    <a:pt x="0" y="743"/>
                  </a:cubicBezTo>
                  <a:cubicBezTo>
                    <a:pt x="30" y="495"/>
                    <a:pt x="64" y="250"/>
                    <a:pt x="92" y="0"/>
                  </a:cubicBezTo>
                  <a:cubicBezTo>
                    <a:pt x="298" y="22"/>
                    <a:pt x="500" y="47"/>
                    <a:pt x="719" y="56"/>
                  </a:cubicBezTo>
                  <a:lnTo>
                    <a:pt x="711" y="12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8" name="Freeform 269">
              <a:extLst>
                <a:ext uri="{FF2B5EF4-FFF2-40B4-BE49-F238E27FC236}">
                  <a16:creationId xmlns:a16="http://schemas.microsoft.com/office/drawing/2014/main" id="{1D2B6E00-B9D2-4174-8C67-DDD2FA160FF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40613" y="3889376"/>
              <a:ext cx="712788" cy="749300"/>
            </a:xfrm>
            <a:custGeom>
              <a:avLst/>
              <a:gdLst>
                <a:gd name="T0" fmla="*/ 88 w 725"/>
                <a:gd name="T1" fmla="*/ 762 h 762"/>
                <a:gd name="T2" fmla="*/ 87 w 725"/>
                <a:gd name="T3" fmla="*/ 761 h 762"/>
                <a:gd name="T4" fmla="*/ 49 w 725"/>
                <a:gd name="T5" fmla="*/ 756 h 762"/>
                <a:gd name="T6" fmla="*/ 2 w 725"/>
                <a:gd name="T7" fmla="*/ 749 h 762"/>
                <a:gd name="T8" fmla="*/ 0 w 725"/>
                <a:gd name="T9" fmla="*/ 748 h 762"/>
                <a:gd name="T10" fmla="*/ 0 w 725"/>
                <a:gd name="T11" fmla="*/ 746 h 762"/>
                <a:gd name="T12" fmla="*/ 39 w 725"/>
                <a:gd name="T13" fmla="*/ 436 h 762"/>
                <a:gd name="T14" fmla="*/ 92 w 725"/>
                <a:gd name="T15" fmla="*/ 2 h 762"/>
                <a:gd name="T16" fmla="*/ 93 w 725"/>
                <a:gd name="T17" fmla="*/ 0 h 762"/>
                <a:gd name="T18" fmla="*/ 96 w 725"/>
                <a:gd name="T19" fmla="*/ 0 h 762"/>
                <a:gd name="T20" fmla="*/ 190 w 725"/>
                <a:gd name="T21" fmla="*/ 10 h 762"/>
                <a:gd name="T22" fmla="*/ 722 w 725"/>
                <a:gd name="T23" fmla="*/ 56 h 762"/>
                <a:gd name="T24" fmla="*/ 725 w 725"/>
                <a:gd name="T25" fmla="*/ 56 h 762"/>
                <a:gd name="T26" fmla="*/ 717 w 725"/>
                <a:gd name="T27" fmla="*/ 132 h 762"/>
                <a:gd name="T28" fmla="*/ 711 w 725"/>
                <a:gd name="T29" fmla="*/ 226 h 762"/>
                <a:gd name="T30" fmla="*/ 709 w 725"/>
                <a:gd name="T31" fmla="*/ 284 h 762"/>
                <a:gd name="T32" fmla="*/ 689 w 725"/>
                <a:gd name="T33" fmla="*/ 582 h 762"/>
                <a:gd name="T34" fmla="*/ 687 w 725"/>
                <a:gd name="T35" fmla="*/ 605 h 762"/>
                <a:gd name="T36" fmla="*/ 673 w 725"/>
                <a:gd name="T37" fmla="*/ 723 h 762"/>
                <a:gd name="T38" fmla="*/ 672 w 725"/>
                <a:gd name="T39" fmla="*/ 725 h 762"/>
                <a:gd name="T40" fmla="*/ 670 w 725"/>
                <a:gd name="T41" fmla="*/ 725 h 762"/>
                <a:gd name="T42" fmla="*/ 277 w 725"/>
                <a:gd name="T43" fmla="*/ 693 h 762"/>
                <a:gd name="T44" fmla="*/ 275 w 725"/>
                <a:gd name="T45" fmla="*/ 695 h 762"/>
                <a:gd name="T46" fmla="*/ 278 w 725"/>
                <a:gd name="T47" fmla="*/ 706 h 762"/>
                <a:gd name="T48" fmla="*/ 281 w 725"/>
                <a:gd name="T49" fmla="*/ 718 h 762"/>
                <a:gd name="T50" fmla="*/ 277 w 725"/>
                <a:gd name="T51" fmla="*/ 721 h 762"/>
                <a:gd name="T52" fmla="*/ 276 w 725"/>
                <a:gd name="T53" fmla="*/ 721 h 762"/>
                <a:gd name="T54" fmla="*/ 276 w 725"/>
                <a:gd name="T55" fmla="*/ 721 h 762"/>
                <a:gd name="T56" fmla="*/ 211 w 725"/>
                <a:gd name="T57" fmla="*/ 714 h 762"/>
                <a:gd name="T58" fmla="*/ 104 w 725"/>
                <a:gd name="T59" fmla="*/ 701 h 762"/>
                <a:gd name="T60" fmla="*/ 97 w 725"/>
                <a:gd name="T61" fmla="*/ 730 h 762"/>
                <a:gd name="T62" fmla="*/ 89 w 725"/>
                <a:gd name="T63" fmla="*/ 760 h 762"/>
                <a:gd name="T64" fmla="*/ 88 w 725"/>
                <a:gd name="T65" fmla="*/ 762 h 762"/>
                <a:gd name="T66" fmla="*/ 6 w 725"/>
                <a:gd name="T67" fmla="*/ 744 h 762"/>
                <a:gd name="T68" fmla="*/ 49 w 725"/>
                <a:gd name="T69" fmla="*/ 751 h 762"/>
                <a:gd name="T70" fmla="*/ 86 w 725"/>
                <a:gd name="T71" fmla="*/ 755 h 762"/>
                <a:gd name="T72" fmla="*/ 92 w 725"/>
                <a:gd name="T73" fmla="*/ 729 h 762"/>
                <a:gd name="T74" fmla="*/ 101 w 725"/>
                <a:gd name="T75" fmla="*/ 696 h 762"/>
                <a:gd name="T76" fmla="*/ 102 w 725"/>
                <a:gd name="T77" fmla="*/ 695 h 762"/>
                <a:gd name="T78" fmla="*/ 104 w 725"/>
                <a:gd name="T79" fmla="*/ 696 h 762"/>
                <a:gd name="T80" fmla="*/ 211 w 725"/>
                <a:gd name="T81" fmla="*/ 709 h 762"/>
                <a:gd name="T82" fmla="*/ 276 w 725"/>
                <a:gd name="T83" fmla="*/ 716 h 762"/>
                <a:gd name="T84" fmla="*/ 276 w 725"/>
                <a:gd name="T85" fmla="*/ 715 h 762"/>
                <a:gd name="T86" fmla="*/ 273 w 725"/>
                <a:gd name="T87" fmla="*/ 708 h 762"/>
                <a:gd name="T88" fmla="*/ 270 w 725"/>
                <a:gd name="T89" fmla="*/ 693 h 762"/>
                <a:gd name="T90" fmla="*/ 275 w 725"/>
                <a:gd name="T91" fmla="*/ 688 h 762"/>
                <a:gd name="T92" fmla="*/ 276 w 725"/>
                <a:gd name="T93" fmla="*/ 687 h 762"/>
                <a:gd name="T94" fmla="*/ 276 w 725"/>
                <a:gd name="T95" fmla="*/ 687 h 762"/>
                <a:gd name="T96" fmla="*/ 668 w 725"/>
                <a:gd name="T97" fmla="*/ 719 h 762"/>
                <a:gd name="T98" fmla="*/ 682 w 725"/>
                <a:gd name="T99" fmla="*/ 604 h 762"/>
                <a:gd name="T100" fmla="*/ 683 w 725"/>
                <a:gd name="T101" fmla="*/ 581 h 762"/>
                <a:gd name="T102" fmla="*/ 703 w 725"/>
                <a:gd name="T103" fmla="*/ 284 h 762"/>
                <a:gd name="T104" fmla="*/ 706 w 725"/>
                <a:gd name="T105" fmla="*/ 226 h 762"/>
                <a:gd name="T106" fmla="*/ 712 w 725"/>
                <a:gd name="T107" fmla="*/ 131 h 762"/>
                <a:gd name="T108" fmla="*/ 719 w 725"/>
                <a:gd name="T109" fmla="*/ 62 h 762"/>
                <a:gd name="T110" fmla="*/ 190 w 725"/>
                <a:gd name="T111" fmla="*/ 16 h 762"/>
                <a:gd name="T112" fmla="*/ 98 w 725"/>
                <a:gd name="T113" fmla="*/ 6 h 762"/>
                <a:gd name="T114" fmla="*/ 44 w 725"/>
                <a:gd name="T115" fmla="*/ 437 h 762"/>
                <a:gd name="T116" fmla="*/ 6 w 725"/>
                <a:gd name="T117" fmla="*/ 744 h 7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25" h="762">
                  <a:moveTo>
                    <a:pt x="88" y="762"/>
                  </a:moveTo>
                  <a:cubicBezTo>
                    <a:pt x="87" y="761"/>
                    <a:pt x="87" y="761"/>
                    <a:pt x="87" y="761"/>
                  </a:cubicBezTo>
                  <a:cubicBezTo>
                    <a:pt x="75" y="759"/>
                    <a:pt x="62" y="757"/>
                    <a:pt x="49" y="756"/>
                  </a:cubicBezTo>
                  <a:cubicBezTo>
                    <a:pt x="33" y="755"/>
                    <a:pt x="16" y="754"/>
                    <a:pt x="2" y="749"/>
                  </a:cubicBezTo>
                  <a:cubicBezTo>
                    <a:pt x="0" y="748"/>
                    <a:pt x="0" y="748"/>
                    <a:pt x="0" y="748"/>
                  </a:cubicBezTo>
                  <a:cubicBezTo>
                    <a:pt x="0" y="746"/>
                    <a:pt x="0" y="746"/>
                    <a:pt x="0" y="746"/>
                  </a:cubicBezTo>
                  <a:cubicBezTo>
                    <a:pt x="13" y="642"/>
                    <a:pt x="26" y="537"/>
                    <a:pt x="39" y="436"/>
                  </a:cubicBezTo>
                  <a:cubicBezTo>
                    <a:pt x="57" y="295"/>
                    <a:pt x="76" y="148"/>
                    <a:pt x="92" y="2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127" y="3"/>
                    <a:pt x="159" y="7"/>
                    <a:pt x="190" y="10"/>
                  </a:cubicBezTo>
                  <a:cubicBezTo>
                    <a:pt x="361" y="29"/>
                    <a:pt x="537" y="49"/>
                    <a:pt x="722" y="56"/>
                  </a:cubicBezTo>
                  <a:cubicBezTo>
                    <a:pt x="725" y="56"/>
                    <a:pt x="725" y="56"/>
                    <a:pt x="725" y="56"/>
                  </a:cubicBezTo>
                  <a:cubicBezTo>
                    <a:pt x="717" y="132"/>
                    <a:pt x="717" y="132"/>
                    <a:pt x="717" y="132"/>
                  </a:cubicBezTo>
                  <a:cubicBezTo>
                    <a:pt x="713" y="162"/>
                    <a:pt x="712" y="195"/>
                    <a:pt x="711" y="226"/>
                  </a:cubicBezTo>
                  <a:cubicBezTo>
                    <a:pt x="711" y="245"/>
                    <a:pt x="710" y="265"/>
                    <a:pt x="709" y="284"/>
                  </a:cubicBezTo>
                  <a:cubicBezTo>
                    <a:pt x="703" y="372"/>
                    <a:pt x="697" y="476"/>
                    <a:pt x="689" y="582"/>
                  </a:cubicBezTo>
                  <a:cubicBezTo>
                    <a:pt x="688" y="590"/>
                    <a:pt x="688" y="597"/>
                    <a:pt x="687" y="605"/>
                  </a:cubicBezTo>
                  <a:cubicBezTo>
                    <a:pt x="684" y="646"/>
                    <a:pt x="682" y="685"/>
                    <a:pt x="673" y="723"/>
                  </a:cubicBezTo>
                  <a:cubicBezTo>
                    <a:pt x="672" y="725"/>
                    <a:pt x="672" y="725"/>
                    <a:pt x="672" y="725"/>
                  </a:cubicBezTo>
                  <a:cubicBezTo>
                    <a:pt x="670" y="725"/>
                    <a:pt x="670" y="725"/>
                    <a:pt x="670" y="725"/>
                  </a:cubicBezTo>
                  <a:cubicBezTo>
                    <a:pt x="532" y="716"/>
                    <a:pt x="395" y="704"/>
                    <a:pt x="277" y="693"/>
                  </a:cubicBezTo>
                  <a:cubicBezTo>
                    <a:pt x="275" y="694"/>
                    <a:pt x="275" y="694"/>
                    <a:pt x="275" y="695"/>
                  </a:cubicBezTo>
                  <a:cubicBezTo>
                    <a:pt x="274" y="697"/>
                    <a:pt x="276" y="702"/>
                    <a:pt x="278" y="706"/>
                  </a:cubicBezTo>
                  <a:cubicBezTo>
                    <a:pt x="281" y="711"/>
                    <a:pt x="283" y="715"/>
                    <a:pt x="281" y="718"/>
                  </a:cubicBezTo>
                  <a:cubicBezTo>
                    <a:pt x="281" y="719"/>
                    <a:pt x="279" y="721"/>
                    <a:pt x="277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54" y="718"/>
                    <a:pt x="232" y="716"/>
                    <a:pt x="211" y="714"/>
                  </a:cubicBezTo>
                  <a:cubicBezTo>
                    <a:pt x="175" y="711"/>
                    <a:pt x="138" y="707"/>
                    <a:pt x="104" y="701"/>
                  </a:cubicBezTo>
                  <a:cubicBezTo>
                    <a:pt x="100" y="708"/>
                    <a:pt x="98" y="719"/>
                    <a:pt x="97" y="730"/>
                  </a:cubicBezTo>
                  <a:cubicBezTo>
                    <a:pt x="96" y="741"/>
                    <a:pt x="95" y="752"/>
                    <a:pt x="89" y="760"/>
                  </a:cubicBezTo>
                  <a:lnTo>
                    <a:pt x="88" y="762"/>
                  </a:lnTo>
                  <a:close/>
                  <a:moveTo>
                    <a:pt x="6" y="744"/>
                  </a:moveTo>
                  <a:cubicBezTo>
                    <a:pt x="19" y="748"/>
                    <a:pt x="34" y="750"/>
                    <a:pt x="49" y="751"/>
                  </a:cubicBezTo>
                  <a:cubicBezTo>
                    <a:pt x="62" y="752"/>
                    <a:pt x="74" y="753"/>
                    <a:pt x="86" y="755"/>
                  </a:cubicBezTo>
                  <a:cubicBezTo>
                    <a:pt x="89" y="749"/>
                    <a:pt x="91" y="739"/>
                    <a:pt x="92" y="729"/>
                  </a:cubicBezTo>
                  <a:cubicBezTo>
                    <a:pt x="93" y="717"/>
                    <a:pt x="94" y="704"/>
                    <a:pt x="101" y="696"/>
                  </a:cubicBezTo>
                  <a:cubicBezTo>
                    <a:pt x="102" y="695"/>
                    <a:pt x="102" y="695"/>
                    <a:pt x="102" y="695"/>
                  </a:cubicBezTo>
                  <a:cubicBezTo>
                    <a:pt x="104" y="696"/>
                    <a:pt x="104" y="696"/>
                    <a:pt x="104" y="696"/>
                  </a:cubicBezTo>
                  <a:cubicBezTo>
                    <a:pt x="138" y="702"/>
                    <a:pt x="175" y="705"/>
                    <a:pt x="211" y="709"/>
                  </a:cubicBezTo>
                  <a:cubicBezTo>
                    <a:pt x="232" y="711"/>
                    <a:pt x="255" y="713"/>
                    <a:pt x="276" y="716"/>
                  </a:cubicBezTo>
                  <a:cubicBezTo>
                    <a:pt x="276" y="715"/>
                    <a:pt x="276" y="715"/>
                    <a:pt x="276" y="715"/>
                  </a:cubicBezTo>
                  <a:cubicBezTo>
                    <a:pt x="276" y="714"/>
                    <a:pt x="274" y="711"/>
                    <a:pt x="273" y="708"/>
                  </a:cubicBezTo>
                  <a:cubicBezTo>
                    <a:pt x="271" y="703"/>
                    <a:pt x="268" y="697"/>
                    <a:pt x="270" y="693"/>
                  </a:cubicBezTo>
                  <a:cubicBezTo>
                    <a:pt x="270" y="690"/>
                    <a:pt x="272" y="689"/>
                    <a:pt x="275" y="688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394" y="698"/>
                    <a:pt x="531" y="711"/>
                    <a:pt x="668" y="719"/>
                  </a:cubicBezTo>
                  <a:cubicBezTo>
                    <a:pt x="676" y="682"/>
                    <a:pt x="679" y="644"/>
                    <a:pt x="682" y="604"/>
                  </a:cubicBezTo>
                  <a:cubicBezTo>
                    <a:pt x="682" y="597"/>
                    <a:pt x="683" y="589"/>
                    <a:pt x="683" y="581"/>
                  </a:cubicBezTo>
                  <a:cubicBezTo>
                    <a:pt x="691" y="476"/>
                    <a:pt x="698" y="372"/>
                    <a:pt x="703" y="284"/>
                  </a:cubicBezTo>
                  <a:cubicBezTo>
                    <a:pt x="705" y="265"/>
                    <a:pt x="705" y="245"/>
                    <a:pt x="706" y="226"/>
                  </a:cubicBezTo>
                  <a:cubicBezTo>
                    <a:pt x="707" y="194"/>
                    <a:pt x="708" y="162"/>
                    <a:pt x="712" y="131"/>
                  </a:cubicBezTo>
                  <a:cubicBezTo>
                    <a:pt x="719" y="62"/>
                    <a:pt x="719" y="62"/>
                    <a:pt x="719" y="62"/>
                  </a:cubicBezTo>
                  <a:cubicBezTo>
                    <a:pt x="535" y="54"/>
                    <a:pt x="359" y="35"/>
                    <a:pt x="190" y="16"/>
                  </a:cubicBezTo>
                  <a:cubicBezTo>
                    <a:pt x="159" y="13"/>
                    <a:pt x="128" y="9"/>
                    <a:pt x="98" y="6"/>
                  </a:cubicBezTo>
                  <a:cubicBezTo>
                    <a:pt x="81" y="151"/>
                    <a:pt x="62" y="296"/>
                    <a:pt x="44" y="437"/>
                  </a:cubicBezTo>
                  <a:cubicBezTo>
                    <a:pt x="32" y="537"/>
                    <a:pt x="18" y="641"/>
                    <a:pt x="6" y="74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9" name="Freeform 270">
              <a:extLst>
                <a:ext uri="{FF2B5EF4-FFF2-40B4-BE49-F238E27FC236}">
                  <a16:creationId xmlns:a16="http://schemas.microsoft.com/office/drawing/2014/main" id="{BCAF5E7F-B171-46B3-A77C-B9D48D8DA9ED}"/>
                </a:ext>
              </a:extLst>
            </p:cNvPr>
            <p:cNvSpPr>
              <a:spLocks/>
            </p:cNvSpPr>
            <p:nvPr/>
          </p:nvSpPr>
          <p:spPr bwMode="auto">
            <a:xfrm>
              <a:off x="6838950" y="3813176"/>
              <a:ext cx="690563" cy="809625"/>
            </a:xfrm>
            <a:custGeom>
              <a:avLst/>
              <a:gdLst>
                <a:gd name="T0" fmla="*/ 0 w 703"/>
                <a:gd name="T1" fmla="*/ 571 h 824"/>
                <a:gd name="T2" fmla="*/ 12 w 703"/>
                <a:gd name="T3" fmla="*/ 551 h 824"/>
                <a:gd name="T4" fmla="*/ 36 w 703"/>
                <a:gd name="T5" fmla="*/ 551 h 824"/>
                <a:gd name="T6" fmla="*/ 44 w 703"/>
                <a:gd name="T7" fmla="*/ 551 h 824"/>
                <a:gd name="T8" fmla="*/ 48 w 703"/>
                <a:gd name="T9" fmla="*/ 527 h 824"/>
                <a:gd name="T10" fmla="*/ 60 w 703"/>
                <a:gd name="T11" fmla="*/ 531 h 824"/>
                <a:gd name="T12" fmla="*/ 44 w 703"/>
                <a:gd name="T13" fmla="*/ 515 h 824"/>
                <a:gd name="T14" fmla="*/ 28 w 703"/>
                <a:gd name="T15" fmla="*/ 503 h 824"/>
                <a:gd name="T16" fmla="*/ 32 w 703"/>
                <a:gd name="T17" fmla="*/ 463 h 824"/>
                <a:gd name="T18" fmla="*/ 52 w 703"/>
                <a:gd name="T19" fmla="*/ 467 h 824"/>
                <a:gd name="T20" fmla="*/ 44 w 703"/>
                <a:gd name="T21" fmla="*/ 459 h 824"/>
                <a:gd name="T22" fmla="*/ 64 w 703"/>
                <a:gd name="T23" fmla="*/ 422 h 824"/>
                <a:gd name="T24" fmla="*/ 68 w 703"/>
                <a:gd name="T25" fmla="*/ 390 h 824"/>
                <a:gd name="T26" fmla="*/ 116 w 703"/>
                <a:gd name="T27" fmla="*/ 350 h 824"/>
                <a:gd name="T28" fmla="*/ 96 w 703"/>
                <a:gd name="T29" fmla="*/ 326 h 824"/>
                <a:gd name="T30" fmla="*/ 92 w 703"/>
                <a:gd name="T31" fmla="*/ 225 h 824"/>
                <a:gd name="T32" fmla="*/ 96 w 703"/>
                <a:gd name="T33" fmla="*/ 105 h 824"/>
                <a:gd name="T34" fmla="*/ 132 w 703"/>
                <a:gd name="T35" fmla="*/ 109 h 824"/>
                <a:gd name="T36" fmla="*/ 144 w 703"/>
                <a:gd name="T37" fmla="*/ 125 h 824"/>
                <a:gd name="T38" fmla="*/ 165 w 703"/>
                <a:gd name="T39" fmla="*/ 109 h 824"/>
                <a:gd name="T40" fmla="*/ 177 w 703"/>
                <a:gd name="T41" fmla="*/ 77 h 824"/>
                <a:gd name="T42" fmla="*/ 189 w 703"/>
                <a:gd name="T43" fmla="*/ 0 h 824"/>
                <a:gd name="T44" fmla="*/ 357 w 703"/>
                <a:gd name="T45" fmla="*/ 33 h 824"/>
                <a:gd name="T46" fmla="*/ 378 w 703"/>
                <a:gd name="T47" fmla="*/ 33 h 824"/>
                <a:gd name="T48" fmla="*/ 703 w 703"/>
                <a:gd name="T49" fmla="*/ 81 h 824"/>
                <a:gd name="T50" fmla="*/ 607 w 703"/>
                <a:gd name="T51" fmla="*/ 824 h 824"/>
                <a:gd name="T52" fmla="*/ 386 w 703"/>
                <a:gd name="T53" fmla="*/ 796 h 824"/>
                <a:gd name="T54" fmla="*/ 386 w 703"/>
                <a:gd name="T55" fmla="*/ 788 h 824"/>
                <a:gd name="T56" fmla="*/ 357 w 703"/>
                <a:gd name="T57" fmla="*/ 768 h 824"/>
                <a:gd name="T58" fmla="*/ 329 w 703"/>
                <a:gd name="T59" fmla="*/ 760 h 824"/>
                <a:gd name="T60" fmla="*/ 301 w 703"/>
                <a:gd name="T61" fmla="*/ 748 h 824"/>
                <a:gd name="T62" fmla="*/ 305 w 703"/>
                <a:gd name="T63" fmla="*/ 740 h 824"/>
                <a:gd name="T64" fmla="*/ 301 w 703"/>
                <a:gd name="T65" fmla="*/ 744 h 824"/>
                <a:gd name="T66" fmla="*/ 297 w 703"/>
                <a:gd name="T67" fmla="*/ 740 h 824"/>
                <a:gd name="T68" fmla="*/ 241 w 703"/>
                <a:gd name="T69" fmla="*/ 712 h 824"/>
                <a:gd name="T70" fmla="*/ 201 w 703"/>
                <a:gd name="T71" fmla="*/ 684 h 824"/>
                <a:gd name="T72" fmla="*/ 193 w 703"/>
                <a:gd name="T73" fmla="*/ 680 h 824"/>
                <a:gd name="T74" fmla="*/ 197 w 703"/>
                <a:gd name="T75" fmla="*/ 676 h 824"/>
                <a:gd name="T76" fmla="*/ 177 w 703"/>
                <a:gd name="T77" fmla="*/ 676 h 824"/>
                <a:gd name="T78" fmla="*/ 181 w 703"/>
                <a:gd name="T79" fmla="*/ 668 h 824"/>
                <a:gd name="T80" fmla="*/ 161 w 703"/>
                <a:gd name="T81" fmla="*/ 668 h 824"/>
                <a:gd name="T82" fmla="*/ 140 w 703"/>
                <a:gd name="T83" fmla="*/ 652 h 824"/>
                <a:gd name="T84" fmla="*/ 128 w 703"/>
                <a:gd name="T85" fmla="*/ 648 h 824"/>
                <a:gd name="T86" fmla="*/ 76 w 703"/>
                <a:gd name="T87" fmla="*/ 615 h 824"/>
                <a:gd name="T88" fmla="*/ 68 w 703"/>
                <a:gd name="T89" fmla="*/ 611 h 824"/>
                <a:gd name="T90" fmla="*/ 72 w 703"/>
                <a:gd name="T91" fmla="*/ 607 h 824"/>
                <a:gd name="T92" fmla="*/ 68 w 703"/>
                <a:gd name="T93" fmla="*/ 611 h 824"/>
                <a:gd name="T94" fmla="*/ 36 w 703"/>
                <a:gd name="T95" fmla="*/ 591 h 824"/>
                <a:gd name="T96" fmla="*/ 0 w 703"/>
                <a:gd name="T97" fmla="*/ 571 h 8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703" h="824">
                  <a:moveTo>
                    <a:pt x="0" y="571"/>
                  </a:moveTo>
                  <a:cubicBezTo>
                    <a:pt x="1" y="562"/>
                    <a:pt x="14" y="564"/>
                    <a:pt x="12" y="551"/>
                  </a:cubicBezTo>
                  <a:cubicBezTo>
                    <a:pt x="16" y="547"/>
                    <a:pt x="31" y="556"/>
                    <a:pt x="36" y="551"/>
                  </a:cubicBezTo>
                  <a:cubicBezTo>
                    <a:pt x="36" y="551"/>
                    <a:pt x="43" y="532"/>
                    <a:pt x="44" y="551"/>
                  </a:cubicBezTo>
                  <a:cubicBezTo>
                    <a:pt x="50" y="548"/>
                    <a:pt x="44" y="530"/>
                    <a:pt x="48" y="527"/>
                  </a:cubicBezTo>
                  <a:cubicBezTo>
                    <a:pt x="50" y="525"/>
                    <a:pt x="60" y="531"/>
                    <a:pt x="60" y="531"/>
                  </a:cubicBezTo>
                  <a:cubicBezTo>
                    <a:pt x="59" y="526"/>
                    <a:pt x="48" y="519"/>
                    <a:pt x="44" y="515"/>
                  </a:cubicBezTo>
                  <a:cubicBezTo>
                    <a:pt x="39" y="511"/>
                    <a:pt x="37" y="505"/>
                    <a:pt x="28" y="503"/>
                  </a:cubicBezTo>
                  <a:cubicBezTo>
                    <a:pt x="33" y="485"/>
                    <a:pt x="28" y="476"/>
                    <a:pt x="32" y="463"/>
                  </a:cubicBezTo>
                  <a:cubicBezTo>
                    <a:pt x="33" y="453"/>
                    <a:pt x="50" y="468"/>
                    <a:pt x="52" y="467"/>
                  </a:cubicBezTo>
                  <a:cubicBezTo>
                    <a:pt x="54" y="465"/>
                    <a:pt x="44" y="459"/>
                    <a:pt x="44" y="459"/>
                  </a:cubicBezTo>
                  <a:cubicBezTo>
                    <a:pt x="43" y="453"/>
                    <a:pt x="62" y="431"/>
                    <a:pt x="64" y="422"/>
                  </a:cubicBezTo>
                  <a:cubicBezTo>
                    <a:pt x="68" y="411"/>
                    <a:pt x="64" y="397"/>
                    <a:pt x="68" y="390"/>
                  </a:cubicBezTo>
                  <a:cubicBezTo>
                    <a:pt x="82" y="368"/>
                    <a:pt x="101" y="376"/>
                    <a:pt x="116" y="350"/>
                  </a:cubicBezTo>
                  <a:cubicBezTo>
                    <a:pt x="116" y="339"/>
                    <a:pt x="108" y="335"/>
                    <a:pt x="96" y="326"/>
                  </a:cubicBezTo>
                  <a:cubicBezTo>
                    <a:pt x="95" y="285"/>
                    <a:pt x="64" y="254"/>
                    <a:pt x="92" y="225"/>
                  </a:cubicBezTo>
                  <a:cubicBezTo>
                    <a:pt x="91" y="181"/>
                    <a:pt x="94" y="134"/>
                    <a:pt x="96" y="105"/>
                  </a:cubicBezTo>
                  <a:cubicBezTo>
                    <a:pt x="115" y="99"/>
                    <a:pt x="113" y="108"/>
                    <a:pt x="132" y="109"/>
                  </a:cubicBezTo>
                  <a:cubicBezTo>
                    <a:pt x="139" y="112"/>
                    <a:pt x="131" y="129"/>
                    <a:pt x="144" y="125"/>
                  </a:cubicBezTo>
                  <a:cubicBezTo>
                    <a:pt x="155" y="135"/>
                    <a:pt x="157" y="117"/>
                    <a:pt x="165" y="109"/>
                  </a:cubicBezTo>
                  <a:cubicBezTo>
                    <a:pt x="170" y="103"/>
                    <a:pt x="173" y="98"/>
                    <a:pt x="177" y="77"/>
                  </a:cubicBezTo>
                  <a:cubicBezTo>
                    <a:pt x="180" y="57"/>
                    <a:pt x="185" y="22"/>
                    <a:pt x="189" y="0"/>
                  </a:cubicBezTo>
                  <a:cubicBezTo>
                    <a:pt x="245" y="10"/>
                    <a:pt x="299" y="23"/>
                    <a:pt x="357" y="33"/>
                  </a:cubicBezTo>
                  <a:cubicBezTo>
                    <a:pt x="364" y="34"/>
                    <a:pt x="371" y="31"/>
                    <a:pt x="378" y="33"/>
                  </a:cubicBezTo>
                  <a:cubicBezTo>
                    <a:pt x="473" y="48"/>
                    <a:pt x="593" y="66"/>
                    <a:pt x="703" y="81"/>
                  </a:cubicBezTo>
                  <a:cubicBezTo>
                    <a:pt x="669" y="327"/>
                    <a:pt x="642" y="580"/>
                    <a:pt x="607" y="824"/>
                  </a:cubicBezTo>
                  <a:cubicBezTo>
                    <a:pt x="531" y="817"/>
                    <a:pt x="462" y="803"/>
                    <a:pt x="386" y="796"/>
                  </a:cubicBezTo>
                  <a:cubicBezTo>
                    <a:pt x="382" y="795"/>
                    <a:pt x="382" y="787"/>
                    <a:pt x="386" y="788"/>
                  </a:cubicBezTo>
                  <a:cubicBezTo>
                    <a:pt x="379" y="785"/>
                    <a:pt x="348" y="785"/>
                    <a:pt x="357" y="768"/>
                  </a:cubicBezTo>
                  <a:cubicBezTo>
                    <a:pt x="349" y="778"/>
                    <a:pt x="339" y="765"/>
                    <a:pt x="329" y="760"/>
                  </a:cubicBezTo>
                  <a:cubicBezTo>
                    <a:pt x="321" y="756"/>
                    <a:pt x="304" y="751"/>
                    <a:pt x="301" y="748"/>
                  </a:cubicBezTo>
                  <a:cubicBezTo>
                    <a:pt x="300" y="747"/>
                    <a:pt x="307" y="741"/>
                    <a:pt x="305" y="740"/>
                  </a:cubicBezTo>
                  <a:cubicBezTo>
                    <a:pt x="301" y="738"/>
                    <a:pt x="302" y="744"/>
                    <a:pt x="301" y="744"/>
                  </a:cubicBezTo>
                  <a:cubicBezTo>
                    <a:pt x="296" y="745"/>
                    <a:pt x="299" y="741"/>
                    <a:pt x="297" y="740"/>
                  </a:cubicBezTo>
                  <a:cubicBezTo>
                    <a:pt x="278" y="733"/>
                    <a:pt x="258" y="722"/>
                    <a:pt x="241" y="712"/>
                  </a:cubicBezTo>
                  <a:cubicBezTo>
                    <a:pt x="227" y="704"/>
                    <a:pt x="213" y="696"/>
                    <a:pt x="201" y="684"/>
                  </a:cubicBezTo>
                  <a:cubicBezTo>
                    <a:pt x="199" y="682"/>
                    <a:pt x="192" y="685"/>
                    <a:pt x="193" y="680"/>
                  </a:cubicBezTo>
                  <a:cubicBezTo>
                    <a:pt x="192" y="681"/>
                    <a:pt x="200" y="677"/>
                    <a:pt x="197" y="676"/>
                  </a:cubicBezTo>
                  <a:cubicBezTo>
                    <a:pt x="197" y="676"/>
                    <a:pt x="180" y="683"/>
                    <a:pt x="177" y="676"/>
                  </a:cubicBezTo>
                  <a:cubicBezTo>
                    <a:pt x="176" y="675"/>
                    <a:pt x="182" y="668"/>
                    <a:pt x="181" y="668"/>
                  </a:cubicBezTo>
                  <a:cubicBezTo>
                    <a:pt x="177" y="666"/>
                    <a:pt x="171" y="672"/>
                    <a:pt x="161" y="668"/>
                  </a:cubicBezTo>
                  <a:cubicBezTo>
                    <a:pt x="153" y="665"/>
                    <a:pt x="148" y="656"/>
                    <a:pt x="140" y="652"/>
                  </a:cubicBezTo>
                  <a:cubicBezTo>
                    <a:pt x="136" y="649"/>
                    <a:pt x="132" y="650"/>
                    <a:pt x="128" y="648"/>
                  </a:cubicBezTo>
                  <a:cubicBezTo>
                    <a:pt x="115" y="640"/>
                    <a:pt x="92" y="628"/>
                    <a:pt x="76" y="615"/>
                  </a:cubicBezTo>
                  <a:cubicBezTo>
                    <a:pt x="74" y="614"/>
                    <a:pt x="67" y="617"/>
                    <a:pt x="68" y="611"/>
                  </a:cubicBezTo>
                  <a:cubicBezTo>
                    <a:pt x="68" y="612"/>
                    <a:pt x="75" y="609"/>
                    <a:pt x="72" y="607"/>
                  </a:cubicBezTo>
                  <a:cubicBezTo>
                    <a:pt x="68" y="605"/>
                    <a:pt x="69" y="611"/>
                    <a:pt x="68" y="611"/>
                  </a:cubicBezTo>
                  <a:cubicBezTo>
                    <a:pt x="64" y="612"/>
                    <a:pt x="43" y="595"/>
                    <a:pt x="36" y="591"/>
                  </a:cubicBezTo>
                  <a:cubicBezTo>
                    <a:pt x="24" y="585"/>
                    <a:pt x="10" y="581"/>
                    <a:pt x="0" y="57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0" name="Freeform 271">
              <a:extLst>
                <a:ext uri="{FF2B5EF4-FFF2-40B4-BE49-F238E27FC236}">
                  <a16:creationId xmlns:a16="http://schemas.microsoft.com/office/drawing/2014/main" id="{BE8B538D-BDEC-451B-9EE1-3F70A25C88D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35775" y="3810001"/>
              <a:ext cx="696913" cy="815975"/>
            </a:xfrm>
            <a:custGeom>
              <a:avLst/>
              <a:gdLst>
                <a:gd name="T0" fmla="*/ 388 w 709"/>
                <a:gd name="T1" fmla="*/ 802 h 830"/>
                <a:gd name="T2" fmla="*/ 357 w 709"/>
                <a:gd name="T3" fmla="*/ 781 h 830"/>
                <a:gd name="T4" fmla="*/ 318 w 709"/>
                <a:gd name="T5" fmla="*/ 760 h 830"/>
                <a:gd name="T6" fmla="*/ 243 w 709"/>
                <a:gd name="T7" fmla="*/ 718 h 830"/>
                <a:gd name="T8" fmla="*/ 199 w 709"/>
                <a:gd name="T9" fmla="*/ 689 h 830"/>
                <a:gd name="T10" fmla="*/ 177 w 709"/>
                <a:gd name="T11" fmla="*/ 680 h 830"/>
                <a:gd name="T12" fmla="*/ 162 w 709"/>
                <a:gd name="T13" fmla="*/ 673 h 830"/>
                <a:gd name="T14" fmla="*/ 130 w 709"/>
                <a:gd name="T15" fmla="*/ 653 h 830"/>
                <a:gd name="T16" fmla="*/ 69 w 709"/>
                <a:gd name="T17" fmla="*/ 619 h 830"/>
                <a:gd name="T18" fmla="*/ 26 w 709"/>
                <a:gd name="T19" fmla="*/ 591 h 830"/>
                <a:gd name="T20" fmla="*/ 7 w 709"/>
                <a:gd name="T21" fmla="*/ 564 h 830"/>
                <a:gd name="T22" fmla="*/ 26 w 709"/>
                <a:gd name="T23" fmla="*/ 552 h 830"/>
                <a:gd name="T24" fmla="*/ 47 w 709"/>
                <a:gd name="T25" fmla="*/ 544 h 830"/>
                <a:gd name="T26" fmla="*/ 54 w 709"/>
                <a:gd name="T27" fmla="*/ 527 h 830"/>
                <a:gd name="T28" fmla="*/ 30 w 709"/>
                <a:gd name="T29" fmla="*/ 509 h 830"/>
                <a:gd name="T30" fmla="*/ 32 w 709"/>
                <a:gd name="T31" fmla="*/ 465 h 830"/>
                <a:gd name="T32" fmla="*/ 64 w 709"/>
                <a:gd name="T33" fmla="*/ 425 h 830"/>
                <a:gd name="T34" fmla="*/ 116 w 709"/>
                <a:gd name="T35" fmla="*/ 352 h 830"/>
                <a:gd name="T36" fmla="*/ 96 w 709"/>
                <a:gd name="T37" fmla="*/ 329 h 830"/>
                <a:gd name="T38" fmla="*/ 97 w 709"/>
                <a:gd name="T39" fmla="*/ 106 h 830"/>
                <a:gd name="T40" fmla="*/ 135 w 709"/>
                <a:gd name="T41" fmla="*/ 109 h 830"/>
                <a:gd name="T42" fmla="*/ 147 w 709"/>
                <a:gd name="T43" fmla="*/ 125 h 830"/>
                <a:gd name="T44" fmla="*/ 159 w 709"/>
                <a:gd name="T45" fmla="*/ 120 h 830"/>
                <a:gd name="T46" fmla="*/ 189 w 709"/>
                <a:gd name="T47" fmla="*/ 3 h 830"/>
                <a:gd name="T48" fmla="*/ 361 w 709"/>
                <a:gd name="T49" fmla="*/ 33 h 830"/>
                <a:gd name="T50" fmla="*/ 709 w 709"/>
                <a:gd name="T51" fmla="*/ 81 h 830"/>
                <a:gd name="T52" fmla="*/ 612 w 709"/>
                <a:gd name="T53" fmla="*/ 830 h 830"/>
                <a:gd name="T54" fmla="*/ 659 w 709"/>
                <a:gd name="T55" fmla="*/ 429 h 830"/>
                <a:gd name="T56" fmla="*/ 360 w 709"/>
                <a:gd name="T57" fmla="*/ 38 h 830"/>
                <a:gd name="T58" fmla="*/ 182 w 709"/>
                <a:gd name="T59" fmla="*/ 80 h 830"/>
                <a:gd name="T60" fmla="*/ 147 w 709"/>
                <a:gd name="T61" fmla="*/ 131 h 830"/>
                <a:gd name="T62" fmla="*/ 118 w 709"/>
                <a:gd name="T63" fmla="*/ 111 h 830"/>
                <a:gd name="T64" fmla="*/ 97 w 709"/>
                <a:gd name="T65" fmla="*/ 230 h 830"/>
                <a:gd name="T66" fmla="*/ 122 w 709"/>
                <a:gd name="T67" fmla="*/ 353 h 830"/>
                <a:gd name="T68" fmla="*/ 73 w 709"/>
                <a:gd name="T69" fmla="*/ 395 h 830"/>
                <a:gd name="T70" fmla="*/ 50 w 709"/>
                <a:gd name="T71" fmla="*/ 460 h 830"/>
                <a:gd name="T72" fmla="*/ 55 w 709"/>
                <a:gd name="T73" fmla="*/ 473 h 830"/>
                <a:gd name="T74" fmla="*/ 36 w 709"/>
                <a:gd name="T75" fmla="*/ 482 h 830"/>
                <a:gd name="T76" fmla="*/ 53 w 709"/>
                <a:gd name="T77" fmla="*/ 519 h 830"/>
                <a:gd name="T78" fmla="*/ 53 w 709"/>
                <a:gd name="T79" fmla="*/ 532 h 830"/>
                <a:gd name="T80" fmla="*/ 44 w 709"/>
                <a:gd name="T81" fmla="*/ 554 h 830"/>
                <a:gd name="T82" fmla="*/ 34 w 709"/>
                <a:gd name="T83" fmla="*/ 558 h 830"/>
                <a:gd name="T84" fmla="*/ 6 w 709"/>
                <a:gd name="T85" fmla="*/ 573 h 830"/>
                <a:gd name="T86" fmla="*/ 69 w 709"/>
                <a:gd name="T87" fmla="*/ 611 h 830"/>
                <a:gd name="T88" fmla="*/ 77 w 709"/>
                <a:gd name="T89" fmla="*/ 615 h 830"/>
                <a:gd name="T90" fmla="*/ 138 w 709"/>
                <a:gd name="T91" fmla="*/ 650 h 830"/>
                <a:gd name="T92" fmla="*/ 178 w 709"/>
                <a:gd name="T93" fmla="*/ 668 h 830"/>
                <a:gd name="T94" fmla="*/ 183 w 709"/>
                <a:gd name="T95" fmla="*/ 678 h 830"/>
                <a:gd name="T96" fmla="*/ 197 w 709"/>
                <a:gd name="T97" fmla="*/ 674 h 830"/>
                <a:gd name="T98" fmla="*/ 206 w 709"/>
                <a:gd name="T99" fmla="*/ 685 h 830"/>
                <a:gd name="T100" fmla="*/ 303 w 709"/>
                <a:gd name="T101" fmla="*/ 742 h 830"/>
                <a:gd name="T102" fmla="*/ 308 w 709"/>
                <a:gd name="T103" fmla="*/ 750 h 830"/>
                <a:gd name="T104" fmla="*/ 342 w 709"/>
                <a:gd name="T105" fmla="*/ 766 h 830"/>
                <a:gd name="T106" fmla="*/ 362 w 709"/>
                <a:gd name="T107" fmla="*/ 779 h 830"/>
                <a:gd name="T108" fmla="*/ 387 w 709"/>
                <a:gd name="T109" fmla="*/ 794 h 8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709" h="830">
                  <a:moveTo>
                    <a:pt x="612" y="830"/>
                  </a:moveTo>
                  <a:cubicBezTo>
                    <a:pt x="609" y="830"/>
                    <a:pt x="609" y="830"/>
                    <a:pt x="609" y="830"/>
                  </a:cubicBezTo>
                  <a:cubicBezTo>
                    <a:pt x="575" y="827"/>
                    <a:pt x="542" y="822"/>
                    <a:pt x="510" y="817"/>
                  </a:cubicBezTo>
                  <a:cubicBezTo>
                    <a:pt x="471" y="811"/>
                    <a:pt x="430" y="806"/>
                    <a:pt x="388" y="802"/>
                  </a:cubicBezTo>
                  <a:cubicBezTo>
                    <a:pt x="387" y="802"/>
                    <a:pt x="387" y="802"/>
                    <a:pt x="387" y="802"/>
                  </a:cubicBezTo>
                  <a:cubicBezTo>
                    <a:pt x="384" y="800"/>
                    <a:pt x="383" y="796"/>
                    <a:pt x="383" y="793"/>
                  </a:cubicBezTo>
                  <a:cubicBezTo>
                    <a:pt x="382" y="792"/>
                    <a:pt x="381" y="792"/>
                    <a:pt x="380" y="792"/>
                  </a:cubicBezTo>
                  <a:cubicBezTo>
                    <a:pt x="371" y="790"/>
                    <a:pt x="360" y="788"/>
                    <a:pt x="357" y="781"/>
                  </a:cubicBezTo>
                  <a:cubicBezTo>
                    <a:pt x="356" y="780"/>
                    <a:pt x="356" y="779"/>
                    <a:pt x="356" y="777"/>
                  </a:cubicBezTo>
                  <a:cubicBezTo>
                    <a:pt x="351" y="778"/>
                    <a:pt x="345" y="775"/>
                    <a:pt x="339" y="771"/>
                  </a:cubicBezTo>
                  <a:cubicBezTo>
                    <a:pt x="336" y="769"/>
                    <a:pt x="334" y="767"/>
                    <a:pt x="331" y="766"/>
                  </a:cubicBezTo>
                  <a:cubicBezTo>
                    <a:pt x="328" y="764"/>
                    <a:pt x="323" y="762"/>
                    <a:pt x="318" y="760"/>
                  </a:cubicBezTo>
                  <a:cubicBezTo>
                    <a:pt x="310" y="757"/>
                    <a:pt x="304" y="755"/>
                    <a:pt x="302" y="753"/>
                  </a:cubicBezTo>
                  <a:cubicBezTo>
                    <a:pt x="301" y="752"/>
                    <a:pt x="301" y="751"/>
                    <a:pt x="302" y="750"/>
                  </a:cubicBezTo>
                  <a:cubicBezTo>
                    <a:pt x="300" y="749"/>
                    <a:pt x="298" y="748"/>
                    <a:pt x="298" y="745"/>
                  </a:cubicBezTo>
                  <a:cubicBezTo>
                    <a:pt x="279" y="738"/>
                    <a:pt x="260" y="727"/>
                    <a:pt x="243" y="718"/>
                  </a:cubicBezTo>
                  <a:cubicBezTo>
                    <a:pt x="241" y="716"/>
                    <a:pt x="241" y="716"/>
                    <a:pt x="241" y="716"/>
                  </a:cubicBezTo>
                  <a:cubicBezTo>
                    <a:pt x="227" y="708"/>
                    <a:pt x="214" y="701"/>
                    <a:pt x="202" y="689"/>
                  </a:cubicBezTo>
                  <a:cubicBezTo>
                    <a:pt x="202" y="689"/>
                    <a:pt x="202" y="689"/>
                    <a:pt x="201" y="689"/>
                  </a:cubicBezTo>
                  <a:cubicBezTo>
                    <a:pt x="199" y="689"/>
                    <a:pt x="199" y="689"/>
                    <a:pt x="199" y="689"/>
                  </a:cubicBezTo>
                  <a:cubicBezTo>
                    <a:pt x="198" y="689"/>
                    <a:pt x="195" y="689"/>
                    <a:pt x="194" y="687"/>
                  </a:cubicBezTo>
                  <a:cubicBezTo>
                    <a:pt x="193" y="686"/>
                    <a:pt x="193" y="685"/>
                    <a:pt x="193" y="684"/>
                  </a:cubicBezTo>
                  <a:cubicBezTo>
                    <a:pt x="190" y="685"/>
                    <a:pt x="188" y="685"/>
                    <a:pt x="187" y="685"/>
                  </a:cubicBezTo>
                  <a:cubicBezTo>
                    <a:pt x="181" y="685"/>
                    <a:pt x="178" y="682"/>
                    <a:pt x="177" y="680"/>
                  </a:cubicBezTo>
                  <a:cubicBezTo>
                    <a:pt x="176" y="678"/>
                    <a:pt x="177" y="677"/>
                    <a:pt x="179" y="675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5" y="675"/>
                    <a:pt x="169" y="676"/>
                    <a:pt x="162" y="673"/>
                  </a:cubicBezTo>
                  <a:cubicBezTo>
                    <a:pt x="158" y="671"/>
                    <a:pt x="154" y="668"/>
                    <a:pt x="150" y="664"/>
                  </a:cubicBezTo>
                  <a:cubicBezTo>
                    <a:pt x="148" y="661"/>
                    <a:pt x="145" y="659"/>
                    <a:pt x="142" y="657"/>
                  </a:cubicBezTo>
                  <a:cubicBezTo>
                    <a:pt x="140" y="656"/>
                    <a:pt x="138" y="656"/>
                    <a:pt x="136" y="655"/>
                  </a:cubicBezTo>
                  <a:cubicBezTo>
                    <a:pt x="135" y="655"/>
                    <a:pt x="132" y="654"/>
                    <a:pt x="130" y="653"/>
                  </a:cubicBezTo>
                  <a:cubicBezTo>
                    <a:pt x="128" y="652"/>
                    <a:pt x="125" y="650"/>
                    <a:pt x="122" y="648"/>
                  </a:cubicBezTo>
                  <a:cubicBezTo>
                    <a:pt x="109" y="641"/>
                    <a:pt x="90" y="631"/>
                    <a:pt x="77" y="621"/>
                  </a:cubicBezTo>
                  <a:cubicBezTo>
                    <a:pt x="77" y="620"/>
                    <a:pt x="76" y="620"/>
                    <a:pt x="75" y="620"/>
                  </a:cubicBezTo>
                  <a:cubicBezTo>
                    <a:pt x="73" y="620"/>
                    <a:pt x="71" y="620"/>
                    <a:pt x="69" y="619"/>
                  </a:cubicBezTo>
                  <a:cubicBezTo>
                    <a:pt x="69" y="618"/>
                    <a:pt x="69" y="617"/>
                    <a:pt x="68" y="617"/>
                  </a:cubicBezTo>
                  <a:cubicBezTo>
                    <a:pt x="65" y="615"/>
                    <a:pt x="59" y="611"/>
                    <a:pt x="49" y="604"/>
                  </a:cubicBezTo>
                  <a:cubicBezTo>
                    <a:pt x="44" y="601"/>
                    <a:pt x="40" y="598"/>
                    <a:pt x="38" y="597"/>
                  </a:cubicBezTo>
                  <a:cubicBezTo>
                    <a:pt x="34" y="595"/>
                    <a:pt x="30" y="593"/>
                    <a:pt x="26" y="591"/>
                  </a:cubicBezTo>
                  <a:cubicBezTo>
                    <a:pt x="17" y="587"/>
                    <a:pt x="8" y="583"/>
                    <a:pt x="1" y="576"/>
                  </a:cubicBezTo>
                  <a:cubicBezTo>
                    <a:pt x="0" y="575"/>
                    <a:pt x="0" y="575"/>
                    <a:pt x="0" y="575"/>
                  </a:cubicBezTo>
                  <a:cubicBezTo>
                    <a:pt x="0" y="574"/>
                    <a:pt x="0" y="574"/>
                    <a:pt x="0" y="574"/>
                  </a:cubicBezTo>
                  <a:cubicBezTo>
                    <a:pt x="1" y="568"/>
                    <a:pt x="4" y="566"/>
                    <a:pt x="7" y="564"/>
                  </a:cubicBezTo>
                  <a:cubicBezTo>
                    <a:pt x="11" y="561"/>
                    <a:pt x="13" y="560"/>
                    <a:pt x="12" y="555"/>
                  </a:cubicBezTo>
                  <a:cubicBezTo>
                    <a:pt x="12" y="553"/>
                    <a:pt x="12" y="553"/>
                    <a:pt x="12" y="553"/>
                  </a:cubicBezTo>
                  <a:cubicBezTo>
                    <a:pt x="13" y="552"/>
                    <a:pt x="13" y="552"/>
                    <a:pt x="13" y="552"/>
                  </a:cubicBezTo>
                  <a:cubicBezTo>
                    <a:pt x="15" y="550"/>
                    <a:pt x="20" y="550"/>
                    <a:pt x="26" y="552"/>
                  </a:cubicBezTo>
                  <a:cubicBezTo>
                    <a:pt x="30" y="553"/>
                    <a:pt x="35" y="553"/>
                    <a:pt x="37" y="552"/>
                  </a:cubicBezTo>
                  <a:cubicBezTo>
                    <a:pt x="37" y="552"/>
                    <a:pt x="37" y="552"/>
                    <a:pt x="37" y="552"/>
                  </a:cubicBezTo>
                  <a:cubicBezTo>
                    <a:pt x="39" y="547"/>
                    <a:pt x="41" y="543"/>
                    <a:pt x="44" y="543"/>
                  </a:cubicBezTo>
                  <a:cubicBezTo>
                    <a:pt x="45" y="543"/>
                    <a:pt x="46" y="543"/>
                    <a:pt x="47" y="544"/>
                  </a:cubicBezTo>
                  <a:cubicBezTo>
                    <a:pt x="47" y="543"/>
                    <a:pt x="47" y="541"/>
                    <a:pt x="47" y="540"/>
                  </a:cubicBezTo>
                  <a:cubicBezTo>
                    <a:pt x="47" y="535"/>
                    <a:pt x="46" y="530"/>
                    <a:pt x="49" y="528"/>
                  </a:cubicBezTo>
                  <a:cubicBezTo>
                    <a:pt x="50" y="527"/>
                    <a:pt x="51" y="527"/>
                    <a:pt x="52" y="527"/>
                  </a:cubicBezTo>
                  <a:cubicBezTo>
                    <a:pt x="53" y="527"/>
                    <a:pt x="53" y="527"/>
                    <a:pt x="54" y="527"/>
                  </a:cubicBezTo>
                  <a:cubicBezTo>
                    <a:pt x="53" y="526"/>
                    <a:pt x="51" y="525"/>
                    <a:pt x="50" y="524"/>
                  </a:cubicBezTo>
                  <a:cubicBezTo>
                    <a:pt x="48" y="522"/>
                    <a:pt x="46" y="521"/>
                    <a:pt x="45" y="520"/>
                  </a:cubicBezTo>
                  <a:cubicBezTo>
                    <a:pt x="44" y="519"/>
                    <a:pt x="42" y="517"/>
                    <a:pt x="41" y="516"/>
                  </a:cubicBezTo>
                  <a:cubicBezTo>
                    <a:pt x="38" y="513"/>
                    <a:pt x="36" y="510"/>
                    <a:pt x="30" y="509"/>
                  </a:cubicBezTo>
                  <a:cubicBezTo>
                    <a:pt x="27" y="508"/>
                    <a:pt x="27" y="508"/>
                    <a:pt x="27" y="508"/>
                  </a:cubicBezTo>
                  <a:cubicBezTo>
                    <a:pt x="28" y="505"/>
                    <a:pt x="28" y="505"/>
                    <a:pt x="28" y="505"/>
                  </a:cubicBezTo>
                  <a:cubicBezTo>
                    <a:pt x="31" y="496"/>
                    <a:pt x="31" y="489"/>
                    <a:pt x="31" y="482"/>
                  </a:cubicBezTo>
                  <a:cubicBezTo>
                    <a:pt x="31" y="477"/>
                    <a:pt x="31" y="471"/>
                    <a:pt x="32" y="465"/>
                  </a:cubicBezTo>
                  <a:cubicBezTo>
                    <a:pt x="33" y="462"/>
                    <a:pt x="35" y="459"/>
                    <a:pt x="38" y="459"/>
                  </a:cubicBezTo>
                  <a:cubicBezTo>
                    <a:pt x="40" y="459"/>
                    <a:pt x="42" y="460"/>
                    <a:pt x="44" y="461"/>
                  </a:cubicBezTo>
                  <a:cubicBezTo>
                    <a:pt x="44" y="457"/>
                    <a:pt x="48" y="451"/>
                    <a:pt x="55" y="440"/>
                  </a:cubicBezTo>
                  <a:cubicBezTo>
                    <a:pt x="59" y="434"/>
                    <a:pt x="63" y="428"/>
                    <a:pt x="64" y="425"/>
                  </a:cubicBezTo>
                  <a:cubicBezTo>
                    <a:pt x="66" y="420"/>
                    <a:pt x="66" y="414"/>
                    <a:pt x="66" y="409"/>
                  </a:cubicBezTo>
                  <a:cubicBezTo>
                    <a:pt x="66" y="402"/>
                    <a:pt x="66" y="396"/>
                    <a:pt x="69" y="392"/>
                  </a:cubicBezTo>
                  <a:cubicBezTo>
                    <a:pt x="76" y="380"/>
                    <a:pt x="85" y="376"/>
                    <a:pt x="93" y="372"/>
                  </a:cubicBezTo>
                  <a:cubicBezTo>
                    <a:pt x="101" y="368"/>
                    <a:pt x="109" y="364"/>
                    <a:pt x="116" y="352"/>
                  </a:cubicBezTo>
                  <a:cubicBezTo>
                    <a:pt x="116" y="344"/>
                    <a:pt x="111" y="341"/>
                    <a:pt x="102" y="334"/>
                  </a:cubicBezTo>
                  <a:cubicBezTo>
                    <a:pt x="100" y="333"/>
                    <a:pt x="99" y="332"/>
                    <a:pt x="98" y="331"/>
                  </a:cubicBezTo>
                  <a:cubicBezTo>
                    <a:pt x="96" y="330"/>
                    <a:pt x="96" y="330"/>
                    <a:pt x="96" y="330"/>
                  </a:cubicBezTo>
                  <a:cubicBezTo>
                    <a:pt x="96" y="329"/>
                    <a:pt x="96" y="329"/>
                    <a:pt x="96" y="329"/>
                  </a:cubicBezTo>
                  <a:cubicBezTo>
                    <a:pt x="96" y="314"/>
                    <a:pt x="92" y="301"/>
                    <a:pt x="88" y="288"/>
                  </a:cubicBezTo>
                  <a:cubicBezTo>
                    <a:pt x="81" y="267"/>
                    <a:pt x="74" y="246"/>
                    <a:pt x="92" y="227"/>
                  </a:cubicBezTo>
                  <a:cubicBezTo>
                    <a:pt x="91" y="183"/>
                    <a:pt x="94" y="136"/>
                    <a:pt x="96" y="108"/>
                  </a:cubicBezTo>
                  <a:cubicBezTo>
                    <a:pt x="97" y="106"/>
                    <a:pt x="97" y="106"/>
                    <a:pt x="97" y="106"/>
                  </a:cubicBezTo>
                  <a:cubicBezTo>
                    <a:pt x="98" y="105"/>
                    <a:pt x="98" y="105"/>
                    <a:pt x="98" y="105"/>
                  </a:cubicBezTo>
                  <a:cubicBezTo>
                    <a:pt x="103" y="104"/>
                    <a:pt x="106" y="103"/>
                    <a:pt x="110" y="103"/>
                  </a:cubicBezTo>
                  <a:cubicBezTo>
                    <a:pt x="114" y="103"/>
                    <a:pt x="117" y="104"/>
                    <a:pt x="120" y="106"/>
                  </a:cubicBezTo>
                  <a:cubicBezTo>
                    <a:pt x="124" y="107"/>
                    <a:pt x="128" y="109"/>
                    <a:pt x="135" y="109"/>
                  </a:cubicBezTo>
                  <a:cubicBezTo>
                    <a:pt x="137" y="109"/>
                    <a:pt x="137" y="109"/>
                    <a:pt x="137" y="109"/>
                  </a:cubicBezTo>
                  <a:cubicBezTo>
                    <a:pt x="141" y="111"/>
                    <a:pt x="141" y="116"/>
                    <a:pt x="141" y="120"/>
                  </a:cubicBezTo>
                  <a:cubicBezTo>
                    <a:pt x="142" y="125"/>
                    <a:pt x="142" y="126"/>
                    <a:pt x="144" y="126"/>
                  </a:cubicBezTo>
                  <a:cubicBezTo>
                    <a:pt x="145" y="126"/>
                    <a:pt x="146" y="126"/>
                    <a:pt x="147" y="125"/>
                  </a:cubicBezTo>
                  <a:cubicBezTo>
                    <a:pt x="148" y="125"/>
                    <a:pt x="148" y="125"/>
                    <a:pt x="148" y="125"/>
                  </a:cubicBezTo>
                  <a:cubicBezTo>
                    <a:pt x="149" y="126"/>
                    <a:pt x="149" y="126"/>
                    <a:pt x="149" y="126"/>
                  </a:cubicBezTo>
                  <a:cubicBezTo>
                    <a:pt x="151" y="128"/>
                    <a:pt x="153" y="128"/>
                    <a:pt x="153" y="128"/>
                  </a:cubicBezTo>
                  <a:cubicBezTo>
                    <a:pt x="155" y="128"/>
                    <a:pt x="157" y="124"/>
                    <a:pt x="159" y="120"/>
                  </a:cubicBezTo>
                  <a:cubicBezTo>
                    <a:pt x="161" y="117"/>
                    <a:pt x="163" y="113"/>
                    <a:pt x="166" y="110"/>
                  </a:cubicBezTo>
                  <a:cubicBezTo>
                    <a:pt x="171" y="104"/>
                    <a:pt x="173" y="101"/>
                    <a:pt x="177" y="79"/>
                  </a:cubicBezTo>
                  <a:cubicBezTo>
                    <a:pt x="179" y="68"/>
                    <a:pt x="181" y="53"/>
                    <a:pt x="184" y="38"/>
                  </a:cubicBezTo>
                  <a:cubicBezTo>
                    <a:pt x="185" y="25"/>
                    <a:pt x="187" y="13"/>
                    <a:pt x="189" y="3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218" y="5"/>
                    <a:pt x="243" y="10"/>
                    <a:pt x="268" y="15"/>
                  </a:cubicBezTo>
                  <a:cubicBezTo>
                    <a:pt x="298" y="21"/>
                    <a:pt x="329" y="28"/>
                    <a:pt x="361" y="33"/>
                  </a:cubicBezTo>
                  <a:cubicBezTo>
                    <a:pt x="364" y="33"/>
                    <a:pt x="367" y="33"/>
                    <a:pt x="370" y="33"/>
                  </a:cubicBezTo>
                  <a:cubicBezTo>
                    <a:pt x="374" y="32"/>
                    <a:pt x="378" y="32"/>
                    <a:pt x="381" y="33"/>
                  </a:cubicBezTo>
                  <a:cubicBezTo>
                    <a:pt x="480" y="49"/>
                    <a:pt x="601" y="67"/>
                    <a:pt x="707" y="81"/>
                  </a:cubicBezTo>
                  <a:cubicBezTo>
                    <a:pt x="709" y="81"/>
                    <a:pt x="709" y="81"/>
                    <a:pt x="709" y="81"/>
                  </a:cubicBezTo>
                  <a:cubicBezTo>
                    <a:pt x="709" y="84"/>
                    <a:pt x="709" y="84"/>
                    <a:pt x="709" y="84"/>
                  </a:cubicBezTo>
                  <a:cubicBezTo>
                    <a:pt x="693" y="198"/>
                    <a:pt x="678" y="316"/>
                    <a:pt x="664" y="430"/>
                  </a:cubicBezTo>
                  <a:cubicBezTo>
                    <a:pt x="648" y="561"/>
                    <a:pt x="631" y="697"/>
                    <a:pt x="612" y="828"/>
                  </a:cubicBezTo>
                  <a:lnTo>
                    <a:pt x="612" y="830"/>
                  </a:lnTo>
                  <a:close/>
                  <a:moveTo>
                    <a:pt x="390" y="797"/>
                  </a:moveTo>
                  <a:cubicBezTo>
                    <a:pt x="431" y="800"/>
                    <a:pt x="472" y="806"/>
                    <a:pt x="511" y="812"/>
                  </a:cubicBezTo>
                  <a:cubicBezTo>
                    <a:pt x="542" y="816"/>
                    <a:pt x="574" y="821"/>
                    <a:pt x="607" y="824"/>
                  </a:cubicBezTo>
                  <a:cubicBezTo>
                    <a:pt x="626" y="694"/>
                    <a:pt x="643" y="560"/>
                    <a:pt x="659" y="429"/>
                  </a:cubicBezTo>
                  <a:cubicBezTo>
                    <a:pt x="673" y="316"/>
                    <a:pt x="687" y="200"/>
                    <a:pt x="703" y="86"/>
                  </a:cubicBezTo>
                  <a:cubicBezTo>
                    <a:pt x="598" y="72"/>
                    <a:pt x="478" y="54"/>
                    <a:pt x="380" y="38"/>
                  </a:cubicBezTo>
                  <a:cubicBezTo>
                    <a:pt x="377" y="38"/>
                    <a:pt x="374" y="38"/>
                    <a:pt x="371" y="38"/>
                  </a:cubicBezTo>
                  <a:cubicBezTo>
                    <a:pt x="367" y="39"/>
                    <a:pt x="364" y="39"/>
                    <a:pt x="360" y="38"/>
                  </a:cubicBezTo>
                  <a:cubicBezTo>
                    <a:pt x="328" y="33"/>
                    <a:pt x="297" y="27"/>
                    <a:pt x="267" y="21"/>
                  </a:cubicBezTo>
                  <a:cubicBezTo>
                    <a:pt x="243" y="16"/>
                    <a:pt x="218" y="11"/>
                    <a:pt x="194" y="7"/>
                  </a:cubicBezTo>
                  <a:cubicBezTo>
                    <a:pt x="192" y="16"/>
                    <a:pt x="191" y="27"/>
                    <a:pt x="189" y="38"/>
                  </a:cubicBezTo>
                  <a:cubicBezTo>
                    <a:pt x="187" y="54"/>
                    <a:pt x="184" y="69"/>
                    <a:pt x="182" y="80"/>
                  </a:cubicBezTo>
                  <a:cubicBezTo>
                    <a:pt x="178" y="102"/>
                    <a:pt x="176" y="107"/>
                    <a:pt x="170" y="114"/>
                  </a:cubicBezTo>
                  <a:cubicBezTo>
                    <a:pt x="167" y="116"/>
                    <a:pt x="166" y="119"/>
                    <a:pt x="164" y="123"/>
                  </a:cubicBezTo>
                  <a:cubicBezTo>
                    <a:pt x="161" y="128"/>
                    <a:pt x="158" y="134"/>
                    <a:pt x="153" y="134"/>
                  </a:cubicBezTo>
                  <a:cubicBezTo>
                    <a:pt x="151" y="134"/>
                    <a:pt x="149" y="133"/>
                    <a:pt x="147" y="131"/>
                  </a:cubicBezTo>
                  <a:cubicBezTo>
                    <a:pt x="146" y="131"/>
                    <a:pt x="145" y="131"/>
                    <a:pt x="144" y="131"/>
                  </a:cubicBezTo>
                  <a:cubicBezTo>
                    <a:pt x="137" y="131"/>
                    <a:pt x="136" y="124"/>
                    <a:pt x="136" y="120"/>
                  </a:cubicBezTo>
                  <a:cubicBezTo>
                    <a:pt x="136" y="118"/>
                    <a:pt x="135" y="116"/>
                    <a:pt x="135" y="115"/>
                  </a:cubicBezTo>
                  <a:cubicBezTo>
                    <a:pt x="126" y="114"/>
                    <a:pt x="122" y="112"/>
                    <a:pt x="118" y="111"/>
                  </a:cubicBezTo>
                  <a:cubicBezTo>
                    <a:pt x="113" y="109"/>
                    <a:pt x="109" y="108"/>
                    <a:pt x="102" y="110"/>
                  </a:cubicBezTo>
                  <a:cubicBezTo>
                    <a:pt x="99" y="139"/>
                    <a:pt x="97" y="185"/>
                    <a:pt x="98" y="228"/>
                  </a:cubicBezTo>
                  <a:cubicBezTo>
                    <a:pt x="98" y="230"/>
                    <a:pt x="98" y="230"/>
                    <a:pt x="98" y="230"/>
                  </a:cubicBezTo>
                  <a:cubicBezTo>
                    <a:pt x="97" y="230"/>
                    <a:pt x="97" y="230"/>
                    <a:pt x="97" y="230"/>
                  </a:cubicBezTo>
                  <a:cubicBezTo>
                    <a:pt x="80" y="247"/>
                    <a:pt x="86" y="264"/>
                    <a:pt x="93" y="287"/>
                  </a:cubicBezTo>
                  <a:cubicBezTo>
                    <a:pt x="97" y="299"/>
                    <a:pt x="101" y="313"/>
                    <a:pt x="102" y="328"/>
                  </a:cubicBezTo>
                  <a:cubicBezTo>
                    <a:pt x="103" y="328"/>
                    <a:pt x="104" y="329"/>
                    <a:pt x="105" y="330"/>
                  </a:cubicBezTo>
                  <a:cubicBezTo>
                    <a:pt x="115" y="336"/>
                    <a:pt x="122" y="341"/>
                    <a:pt x="122" y="353"/>
                  </a:cubicBezTo>
                  <a:cubicBezTo>
                    <a:pt x="122" y="354"/>
                    <a:pt x="122" y="354"/>
                    <a:pt x="122" y="354"/>
                  </a:cubicBezTo>
                  <a:cubicBezTo>
                    <a:pt x="122" y="355"/>
                    <a:pt x="122" y="355"/>
                    <a:pt x="122" y="355"/>
                  </a:cubicBezTo>
                  <a:cubicBezTo>
                    <a:pt x="113" y="368"/>
                    <a:pt x="104" y="373"/>
                    <a:pt x="95" y="377"/>
                  </a:cubicBezTo>
                  <a:cubicBezTo>
                    <a:pt x="87" y="381"/>
                    <a:pt x="80" y="384"/>
                    <a:pt x="73" y="395"/>
                  </a:cubicBezTo>
                  <a:cubicBezTo>
                    <a:pt x="71" y="398"/>
                    <a:pt x="71" y="403"/>
                    <a:pt x="71" y="409"/>
                  </a:cubicBezTo>
                  <a:cubicBezTo>
                    <a:pt x="71" y="414"/>
                    <a:pt x="71" y="420"/>
                    <a:pt x="70" y="426"/>
                  </a:cubicBezTo>
                  <a:cubicBezTo>
                    <a:pt x="68" y="430"/>
                    <a:pt x="64" y="437"/>
                    <a:pt x="60" y="443"/>
                  </a:cubicBezTo>
                  <a:cubicBezTo>
                    <a:pt x="56" y="448"/>
                    <a:pt x="51" y="457"/>
                    <a:pt x="50" y="460"/>
                  </a:cubicBezTo>
                  <a:cubicBezTo>
                    <a:pt x="53" y="462"/>
                    <a:pt x="57" y="465"/>
                    <a:pt x="58" y="468"/>
                  </a:cubicBezTo>
                  <a:cubicBezTo>
                    <a:pt x="58" y="469"/>
                    <a:pt x="58" y="471"/>
                    <a:pt x="57" y="472"/>
                  </a:cubicBezTo>
                  <a:cubicBezTo>
                    <a:pt x="56" y="472"/>
                    <a:pt x="56" y="472"/>
                    <a:pt x="56" y="472"/>
                  </a:cubicBezTo>
                  <a:cubicBezTo>
                    <a:pt x="55" y="473"/>
                    <a:pt x="55" y="473"/>
                    <a:pt x="55" y="473"/>
                  </a:cubicBezTo>
                  <a:cubicBezTo>
                    <a:pt x="53" y="473"/>
                    <a:pt x="51" y="472"/>
                    <a:pt x="48" y="470"/>
                  </a:cubicBezTo>
                  <a:cubicBezTo>
                    <a:pt x="45" y="468"/>
                    <a:pt x="41" y="465"/>
                    <a:pt x="38" y="465"/>
                  </a:cubicBezTo>
                  <a:cubicBezTo>
                    <a:pt x="38" y="465"/>
                    <a:pt x="38" y="465"/>
                    <a:pt x="38" y="466"/>
                  </a:cubicBezTo>
                  <a:cubicBezTo>
                    <a:pt x="36" y="472"/>
                    <a:pt x="36" y="477"/>
                    <a:pt x="36" y="482"/>
                  </a:cubicBezTo>
                  <a:cubicBezTo>
                    <a:pt x="36" y="488"/>
                    <a:pt x="37" y="495"/>
                    <a:pt x="34" y="504"/>
                  </a:cubicBezTo>
                  <a:cubicBezTo>
                    <a:pt x="40" y="506"/>
                    <a:pt x="43" y="509"/>
                    <a:pt x="45" y="512"/>
                  </a:cubicBezTo>
                  <a:cubicBezTo>
                    <a:pt x="46" y="513"/>
                    <a:pt x="48" y="515"/>
                    <a:pt x="49" y="516"/>
                  </a:cubicBezTo>
                  <a:cubicBezTo>
                    <a:pt x="50" y="517"/>
                    <a:pt x="51" y="518"/>
                    <a:pt x="53" y="519"/>
                  </a:cubicBezTo>
                  <a:cubicBezTo>
                    <a:pt x="59" y="523"/>
                    <a:pt x="65" y="528"/>
                    <a:pt x="66" y="534"/>
                  </a:cubicBezTo>
                  <a:cubicBezTo>
                    <a:pt x="63" y="534"/>
                    <a:pt x="63" y="534"/>
                    <a:pt x="63" y="534"/>
                  </a:cubicBezTo>
                  <a:cubicBezTo>
                    <a:pt x="61" y="536"/>
                    <a:pt x="61" y="536"/>
                    <a:pt x="61" y="536"/>
                  </a:cubicBezTo>
                  <a:cubicBezTo>
                    <a:pt x="60" y="536"/>
                    <a:pt x="55" y="533"/>
                    <a:pt x="53" y="532"/>
                  </a:cubicBezTo>
                  <a:cubicBezTo>
                    <a:pt x="52" y="534"/>
                    <a:pt x="52" y="538"/>
                    <a:pt x="52" y="540"/>
                  </a:cubicBezTo>
                  <a:cubicBezTo>
                    <a:pt x="53" y="546"/>
                    <a:pt x="53" y="554"/>
                    <a:pt x="48" y="557"/>
                  </a:cubicBezTo>
                  <a:cubicBezTo>
                    <a:pt x="44" y="559"/>
                    <a:pt x="44" y="559"/>
                    <a:pt x="44" y="559"/>
                  </a:cubicBezTo>
                  <a:cubicBezTo>
                    <a:pt x="44" y="554"/>
                    <a:pt x="44" y="554"/>
                    <a:pt x="44" y="554"/>
                  </a:cubicBezTo>
                  <a:cubicBezTo>
                    <a:pt x="44" y="552"/>
                    <a:pt x="44" y="551"/>
                    <a:pt x="44" y="550"/>
                  </a:cubicBezTo>
                  <a:cubicBezTo>
                    <a:pt x="43" y="551"/>
                    <a:pt x="43" y="552"/>
                    <a:pt x="42" y="554"/>
                  </a:cubicBezTo>
                  <a:cubicBezTo>
                    <a:pt x="41" y="555"/>
                    <a:pt x="41" y="556"/>
                    <a:pt x="41" y="556"/>
                  </a:cubicBezTo>
                  <a:cubicBezTo>
                    <a:pt x="39" y="558"/>
                    <a:pt x="37" y="558"/>
                    <a:pt x="34" y="558"/>
                  </a:cubicBezTo>
                  <a:cubicBezTo>
                    <a:pt x="31" y="558"/>
                    <a:pt x="28" y="558"/>
                    <a:pt x="25" y="557"/>
                  </a:cubicBezTo>
                  <a:cubicBezTo>
                    <a:pt x="22" y="556"/>
                    <a:pt x="19" y="556"/>
                    <a:pt x="18" y="556"/>
                  </a:cubicBezTo>
                  <a:cubicBezTo>
                    <a:pt x="18" y="563"/>
                    <a:pt x="14" y="566"/>
                    <a:pt x="10" y="568"/>
                  </a:cubicBezTo>
                  <a:cubicBezTo>
                    <a:pt x="8" y="570"/>
                    <a:pt x="6" y="571"/>
                    <a:pt x="6" y="573"/>
                  </a:cubicBezTo>
                  <a:cubicBezTo>
                    <a:pt x="12" y="579"/>
                    <a:pt x="20" y="583"/>
                    <a:pt x="28" y="586"/>
                  </a:cubicBezTo>
                  <a:cubicBezTo>
                    <a:pt x="32" y="588"/>
                    <a:pt x="36" y="590"/>
                    <a:pt x="40" y="592"/>
                  </a:cubicBezTo>
                  <a:cubicBezTo>
                    <a:pt x="43" y="593"/>
                    <a:pt x="47" y="596"/>
                    <a:pt x="52" y="600"/>
                  </a:cubicBezTo>
                  <a:cubicBezTo>
                    <a:pt x="57" y="604"/>
                    <a:pt x="65" y="609"/>
                    <a:pt x="69" y="611"/>
                  </a:cubicBezTo>
                  <a:cubicBezTo>
                    <a:pt x="70" y="609"/>
                    <a:pt x="71" y="607"/>
                    <a:pt x="74" y="607"/>
                  </a:cubicBezTo>
                  <a:cubicBezTo>
                    <a:pt x="74" y="607"/>
                    <a:pt x="75" y="607"/>
                    <a:pt x="77" y="608"/>
                  </a:cubicBezTo>
                  <a:cubicBezTo>
                    <a:pt x="78" y="609"/>
                    <a:pt x="79" y="611"/>
                    <a:pt x="78" y="612"/>
                  </a:cubicBezTo>
                  <a:cubicBezTo>
                    <a:pt x="78" y="613"/>
                    <a:pt x="77" y="614"/>
                    <a:pt x="77" y="615"/>
                  </a:cubicBezTo>
                  <a:cubicBezTo>
                    <a:pt x="78" y="615"/>
                    <a:pt x="80" y="615"/>
                    <a:pt x="81" y="616"/>
                  </a:cubicBezTo>
                  <a:cubicBezTo>
                    <a:pt x="93" y="626"/>
                    <a:pt x="111" y="636"/>
                    <a:pt x="124" y="643"/>
                  </a:cubicBezTo>
                  <a:cubicBezTo>
                    <a:pt x="127" y="645"/>
                    <a:pt x="130" y="647"/>
                    <a:pt x="133" y="648"/>
                  </a:cubicBezTo>
                  <a:cubicBezTo>
                    <a:pt x="134" y="649"/>
                    <a:pt x="136" y="649"/>
                    <a:pt x="138" y="650"/>
                  </a:cubicBezTo>
                  <a:cubicBezTo>
                    <a:pt x="140" y="650"/>
                    <a:pt x="142" y="651"/>
                    <a:pt x="145" y="652"/>
                  </a:cubicBezTo>
                  <a:cubicBezTo>
                    <a:pt x="148" y="654"/>
                    <a:pt x="151" y="657"/>
                    <a:pt x="154" y="660"/>
                  </a:cubicBezTo>
                  <a:cubicBezTo>
                    <a:pt x="158" y="663"/>
                    <a:pt x="161" y="667"/>
                    <a:pt x="165" y="668"/>
                  </a:cubicBezTo>
                  <a:cubicBezTo>
                    <a:pt x="169" y="670"/>
                    <a:pt x="174" y="669"/>
                    <a:pt x="178" y="668"/>
                  </a:cubicBezTo>
                  <a:cubicBezTo>
                    <a:pt x="180" y="668"/>
                    <a:pt x="183" y="667"/>
                    <a:pt x="185" y="668"/>
                  </a:cubicBezTo>
                  <a:cubicBezTo>
                    <a:pt x="186" y="669"/>
                    <a:pt x="186" y="669"/>
                    <a:pt x="186" y="669"/>
                  </a:cubicBezTo>
                  <a:cubicBezTo>
                    <a:pt x="186" y="670"/>
                    <a:pt x="186" y="670"/>
                    <a:pt x="186" y="670"/>
                  </a:cubicBezTo>
                  <a:cubicBezTo>
                    <a:pt x="187" y="672"/>
                    <a:pt x="186" y="674"/>
                    <a:pt x="183" y="678"/>
                  </a:cubicBezTo>
                  <a:cubicBezTo>
                    <a:pt x="183" y="678"/>
                    <a:pt x="183" y="678"/>
                    <a:pt x="183" y="678"/>
                  </a:cubicBezTo>
                  <a:cubicBezTo>
                    <a:pt x="183" y="679"/>
                    <a:pt x="185" y="679"/>
                    <a:pt x="187" y="679"/>
                  </a:cubicBezTo>
                  <a:cubicBezTo>
                    <a:pt x="190" y="679"/>
                    <a:pt x="195" y="678"/>
                    <a:pt x="197" y="677"/>
                  </a:cubicBezTo>
                  <a:cubicBezTo>
                    <a:pt x="197" y="674"/>
                    <a:pt x="197" y="674"/>
                    <a:pt x="197" y="674"/>
                  </a:cubicBezTo>
                  <a:cubicBezTo>
                    <a:pt x="201" y="676"/>
                    <a:pt x="201" y="676"/>
                    <a:pt x="201" y="676"/>
                  </a:cubicBezTo>
                  <a:cubicBezTo>
                    <a:pt x="203" y="677"/>
                    <a:pt x="203" y="679"/>
                    <a:pt x="203" y="681"/>
                  </a:cubicBezTo>
                  <a:cubicBezTo>
                    <a:pt x="203" y="682"/>
                    <a:pt x="202" y="682"/>
                    <a:pt x="201" y="683"/>
                  </a:cubicBezTo>
                  <a:cubicBezTo>
                    <a:pt x="203" y="683"/>
                    <a:pt x="204" y="684"/>
                    <a:pt x="206" y="685"/>
                  </a:cubicBezTo>
                  <a:cubicBezTo>
                    <a:pt x="217" y="696"/>
                    <a:pt x="230" y="704"/>
                    <a:pt x="244" y="712"/>
                  </a:cubicBezTo>
                  <a:cubicBezTo>
                    <a:pt x="246" y="713"/>
                    <a:pt x="246" y="713"/>
                    <a:pt x="246" y="713"/>
                  </a:cubicBezTo>
                  <a:cubicBezTo>
                    <a:pt x="263" y="723"/>
                    <a:pt x="282" y="734"/>
                    <a:pt x="301" y="740"/>
                  </a:cubicBezTo>
                  <a:cubicBezTo>
                    <a:pt x="302" y="741"/>
                    <a:pt x="303" y="741"/>
                    <a:pt x="303" y="742"/>
                  </a:cubicBezTo>
                  <a:cubicBezTo>
                    <a:pt x="304" y="740"/>
                    <a:pt x="307" y="739"/>
                    <a:pt x="310" y="741"/>
                  </a:cubicBezTo>
                  <a:cubicBezTo>
                    <a:pt x="311" y="741"/>
                    <a:pt x="311" y="741"/>
                    <a:pt x="311" y="741"/>
                  </a:cubicBezTo>
                  <a:cubicBezTo>
                    <a:pt x="311" y="743"/>
                    <a:pt x="311" y="743"/>
                    <a:pt x="311" y="743"/>
                  </a:cubicBezTo>
                  <a:cubicBezTo>
                    <a:pt x="312" y="745"/>
                    <a:pt x="310" y="747"/>
                    <a:pt x="308" y="750"/>
                  </a:cubicBezTo>
                  <a:cubicBezTo>
                    <a:pt x="308" y="750"/>
                    <a:pt x="308" y="750"/>
                    <a:pt x="308" y="750"/>
                  </a:cubicBezTo>
                  <a:cubicBezTo>
                    <a:pt x="311" y="752"/>
                    <a:pt x="316" y="754"/>
                    <a:pt x="320" y="755"/>
                  </a:cubicBezTo>
                  <a:cubicBezTo>
                    <a:pt x="325" y="757"/>
                    <a:pt x="330" y="759"/>
                    <a:pt x="334" y="761"/>
                  </a:cubicBezTo>
                  <a:cubicBezTo>
                    <a:pt x="337" y="762"/>
                    <a:pt x="339" y="764"/>
                    <a:pt x="342" y="766"/>
                  </a:cubicBezTo>
                  <a:cubicBezTo>
                    <a:pt x="346" y="769"/>
                    <a:pt x="350" y="772"/>
                    <a:pt x="354" y="772"/>
                  </a:cubicBezTo>
                  <a:cubicBezTo>
                    <a:pt x="355" y="772"/>
                    <a:pt x="356" y="772"/>
                    <a:pt x="358" y="769"/>
                  </a:cubicBezTo>
                  <a:cubicBezTo>
                    <a:pt x="363" y="772"/>
                    <a:pt x="363" y="772"/>
                    <a:pt x="363" y="772"/>
                  </a:cubicBezTo>
                  <a:cubicBezTo>
                    <a:pt x="362" y="775"/>
                    <a:pt x="361" y="777"/>
                    <a:pt x="362" y="779"/>
                  </a:cubicBezTo>
                  <a:cubicBezTo>
                    <a:pt x="364" y="783"/>
                    <a:pt x="375" y="785"/>
                    <a:pt x="381" y="787"/>
                  </a:cubicBezTo>
                  <a:cubicBezTo>
                    <a:pt x="385" y="787"/>
                    <a:pt x="388" y="788"/>
                    <a:pt x="390" y="789"/>
                  </a:cubicBezTo>
                  <a:cubicBezTo>
                    <a:pt x="390" y="789"/>
                    <a:pt x="390" y="789"/>
                    <a:pt x="390" y="789"/>
                  </a:cubicBezTo>
                  <a:cubicBezTo>
                    <a:pt x="387" y="794"/>
                    <a:pt x="387" y="794"/>
                    <a:pt x="387" y="794"/>
                  </a:cubicBezTo>
                  <a:cubicBezTo>
                    <a:pt x="388" y="794"/>
                    <a:pt x="389" y="793"/>
                    <a:pt x="389" y="793"/>
                  </a:cubicBezTo>
                  <a:cubicBezTo>
                    <a:pt x="389" y="794"/>
                    <a:pt x="389" y="796"/>
                    <a:pt x="390" y="79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1" name="Freeform 272">
              <a:extLst>
                <a:ext uri="{FF2B5EF4-FFF2-40B4-BE49-F238E27FC236}">
                  <a16:creationId xmlns:a16="http://schemas.microsoft.com/office/drawing/2014/main" id="{7DC8A1D5-77DB-43EC-8F8C-F844F7CD8793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3048001"/>
              <a:ext cx="652463" cy="1003300"/>
            </a:xfrm>
            <a:custGeom>
              <a:avLst/>
              <a:gdLst>
                <a:gd name="T0" fmla="*/ 514 w 663"/>
                <a:gd name="T1" fmla="*/ 900 h 1021"/>
                <a:gd name="T2" fmla="*/ 490 w 663"/>
                <a:gd name="T3" fmla="*/ 880 h 1021"/>
                <a:gd name="T4" fmla="*/ 458 w 663"/>
                <a:gd name="T5" fmla="*/ 880 h 1021"/>
                <a:gd name="T6" fmla="*/ 450 w 663"/>
                <a:gd name="T7" fmla="*/ 900 h 1021"/>
                <a:gd name="T8" fmla="*/ 450 w 663"/>
                <a:gd name="T9" fmla="*/ 916 h 1021"/>
                <a:gd name="T10" fmla="*/ 446 w 663"/>
                <a:gd name="T11" fmla="*/ 960 h 1021"/>
                <a:gd name="T12" fmla="*/ 450 w 663"/>
                <a:gd name="T13" fmla="*/ 996 h 1021"/>
                <a:gd name="T14" fmla="*/ 438 w 663"/>
                <a:gd name="T15" fmla="*/ 1021 h 1021"/>
                <a:gd name="T16" fmla="*/ 165 w 663"/>
                <a:gd name="T17" fmla="*/ 623 h 1021"/>
                <a:gd name="T18" fmla="*/ 117 w 663"/>
                <a:gd name="T19" fmla="*/ 554 h 1021"/>
                <a:gd name="T20" fmla="*/ 96 w 663"/>
                <a:gd name="T21" fmla="*/ 522 h 1021"/>
                <a:gd name="T22" fmla="*/ 88 w 663"/>
                <a:gd name="T23" fmla="*/ 514 h 1021"/>
                <a:gd name="T24" fmla="*/ 84 w 663"/>
                <a:gd name="T25" fmla="*/ 502 h 1021"/>
                <a:gd name="T26" fmla="*/ 68 w 663"/>
                <a:gd name="T27" fmla="*/ 486 h 1021"/>
                <a:gd name="T28" fmla="*/ 64 w 663"/>
                <a:gd name="T29" fmla="*/ 474 h 1021"/>
                <a:gd name="T30" fmla="*/ 28 w 663"/>
                <a:gd name="T31" fmla="*/ 426 h 1021"/>
                <a:gd name="T32" fmla="*/ 8 w 663"/>
                <a:gd name="T33" fmla="*/ 357 h 1021"/>
                <a:gd name="T34" fmla="*/ 16 w 663"/>
                <a:gd name="T35" fmla="*/ 337 h 1021"/>
                <a:gd name="T36" fmla="*/ 24 w 663"/>
                <a:gd name="T37" fmla="*/ 285 h 1021"/>
                <a:gd name="T38" fmla="*/ 96 w 663"/>
                <a:gd name="T39" fmla="*/ 0 h 1021"/>
                <a:gd name="T40" fmla="*/ 663 w 663"/>
                <a:gd name="T41" fmla="*/ 120 h 1021"/>
                <a:gd name="T42" fmla="*/ 575 w 663"/>
                <a:gd name="T43" fmla="*/ 607 h 1021"/>
                <a:gd name="T44" fmla="*/ 551 w 663"/>
                <a:gd name="T45" fmla="*/ 759 h 1021"/>
                <a:gd name="T46" fmla="*/ 535 w 663"/>
                <a:gd name="T47" fmla="*/ 832 h 1021"/>
                <a:gd name="T48" fmla="*/ 514 w 663"/>
                <a:gd name="T49" fmla="*/ 900 h 10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663" h="1021">
                  <a:moveTo>
                    <a:pt x="514" y="900"/>
                  </a:moveTo>
                  <a:cubicBezTo>
                    <a:pt x="498" y="901"/>
                    <a:pt x="504" y="881"/>
                    <a:pt x="490" y="880"/>
                  </a:cubicBezTo>
                  <a:cubicBezTo>
                    <a:pt x="478" y="881"/>
                    <a:pt x="468" y="870"/>
                    <a:pt x="458" y="880"/>
                  </a:cubicBezTo>
                  <a:cubicBezTo>
                    <a:pt x="448" y="882"/>
                    <a:pt x="450" y="892"/>
                    <a:pt x="450" y="900"/>
                  </a:cubicBezTo>
                  <a:cubicBezTo>
                    <a:pt x="450" y="906"/>
                    <a:pt x="451" y="909"/>
                    <a:pt x="450" y="916"/>
                  </a:cubicBezTo>
                  <a:cubicBezTo>
                    <a:pt x="449" y="930"/>
                    <a:pt x="447" y="946"/>
                    <a:pt x="446" y="960"/>
                  </a:cubicBezTo>
                  <a:cubicBezTo>
                    <a:pt x="445" y="974"/>
                    <a:pt x="452" y="984"/>
                    <a:pt x="450" y="996"/>
                  </a:cubicBezTo>
                  <a:cubicBezTo>
                    <a:pt x="448" y="1007"/>
                    <a:pt x="432" y="1008"/>
                    <a:pt x="438" y="1021"/>
                  </a:cubicBezTo>
                  <a:cubicBezTo>
                    <a:pt x="354" y="903"/>
                    <a:pt x="257" y="757"/>
                    <a:pt x="165" y="623"/>
                  </a:cubicBezTo>
                  <a:cubicBezTo>
                    <a:pt x="150" y="602"/>
                    <a:pt x="132" y="579"/>
                    <a:pt x="117" y="554"/>
                  </a:cubicBezTo>
                  <a:cubicBezTo>
                    <a:pt x="111" y="545"/>
                    <a:pt x="106" y="535"/>
                    <a:pt x="96" y="522"/>
                  </a:cubicBezTo>
                  <a:cubicBezTo>
                    <a:pt x="95" y="520"/>
                    <a:pt x="90" y="516"/>
                    <a:pt x="88" y="514"/>
                  </a:cubicBezTo>
                  <a:cubicBezTo>
                    <a:pt x="86" y="511"/>
                    <a:pt x="87" y="506"/>
                    <a:pt x="84" y="502"/>
                  </a:cubicBezTo>
                  <a:cubicBezTo>
                    <a:pt x="80" y="496"/>
                    <a:pt x="73" y="492"/>
                    <a:pt x="68" y="486"/>
                  </a:cubicBezTo>
                  <a:cubicBezTo>
                    <a:pt x="66" y="482"/>
                    <a:pt x="67" y="478"/>
                    <a:pt x="64" y="474"/>
                  </a:cubicBezTo>
                  <a:cubicBezTo>
                    <a:pt x="57" y="462"/>
                    <a:pt x="40" y="443"/>
                    <a:pt x="28" y="426"/>
                  </a:cubicBezTo>
                  <a:cubicBezTo>
                    <a:pt x="9" y="397"/>
                    <a:pt x="0" y="392"/>
                    <a:pt x="8" y="357"/>
                  </a:cubicBezTo>
                  <a:cubicBezTo>
                    <a:pt x="10" y="350"/>
                    <a:pt x="14" y="344"/>
                    <a:pt x="16" y="337"/>
                  </a:cubicBezTo>
                  <a:cubicBezTo>
                    <a:pt x="20" y="320"/>
                    <a:pt x="21" y="299"/>
                    <a:pt x="24" y="285"/>
                  </a:cubicBezTo>
                  <a:cubicBezTo>
                    <a:pt x="47" y="191"/>
                    <a:pt x="75" y="94"/>
                    <a:pt x="96" y="0"/>
                  </a:cubicBezTo>
                  <a:cubicBezTo>
                    <a:pt x="280" y="45"/>
                    <a:pt x="471" y="84"/>
                    <a:pt x="663" y="120"/>
                  </a:cubicBezTo>
                  <a:cubicBezTo>
                    <a:pt x="634" y="279"/>
                    <a:pt x="607" y="448"/>
                    <a:pt x="575" y="607"/>
                  </a:cubicBezTo>
                  <a:cubicBezTo>
                    <a:pt x="564" y="657"/>
                    <a:pt x="560" y="710"/>
                    <a:pt x="551" y="759"/>
                  </a:cubicBezTo>
                  <a:cubicBezTo>
                    <a:pt x="546" y="784"/>
                    <a:pt x="539" y="807"/>
                    <a:pt x="535" y="832"/>
                  </a:cubicBezTo>
                  <a:cubicBezTo>
                    <a:pt x="530" y="855"/>
                    <a:pt x="531" y="881"/>
                    <a:pt x="514" y="90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2" name="Freeform 273">
              <a:extLst>
                <a:ext uri="{FF2B5EF4-FFF2-40B4-BE49-F238E27FC236}">
                  <a16:creationId xmlns:a16="http://schemas.microsoft.com/office/drawing/2014/main" id="{E3F66BF5-AE9E-481C-AA90-7B481B9C7F5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0175" y="3044826"/>
              <a:ext cx="657225" cy="1008063"/>
            </a:xfrm>
            <a:custGeom>
              <a:avLst/>
              <a:gdLst>
                <a:gd name="T0" fmla="*/ 273 w 668"/>
                <a:gd name="T1" fmla="*/ 787 h 1026"/>
                <a:gd name="T2" fmla="*/ 147 w 668"/>
                <a:gd name="T3" fmla="*/ 604 h 1026"/>
                <a:gd name="T4" fmla="*/ 111 w 668"/>
                <a:gd name="T5" fmla="*/ 551 h 1026"/>
                <a:gd name="T6" fmla="*/ 93 w 668"/>
                <a:gd name="T7" fmla="*/ 524 h 1026"/>
                <a:gd name="T8" fmla="*/ 86 w 668"/>
                <a:gd name="T9" fmla="*/ 513 h 1026"/>
                <a:gd name="T10" fmla="*/ 77 w 668"/>
                <a:gd name="T11" fmla="*/ 500 h 1026"/>
                <a:gd name="T12" fmla="*/ 65 w 668"/>
                <a:gd name="T13" fmla="*/ 484 h 1026"/>
                <a:gd name="T14" fmla="*/ 48 w 668"/>
                <a:gd name="T15" fmla="*/ 458 h 1026"/>
                <a:gd name="T16" fmla="*/ 20 w 668"/>
                <a:gd name="T17" fmla="*/ 420 h 1026"/>
                <a:gd name="T18" fmla="*/ 12 w 668"/>
                <a:gd name="T19" fmla="*/ 350 h 1026"/>
                <a:gd name="T20" fmla="*/ 20 w 668"/>
                <a:gd name="T21" fmla="*/ 313 h 1026"/>
                <a:gd name="T22" fmla="*/ 55 w 668"/>
                <a:gd name="T23" fmla="*/ 167 h 1026"/>
                <a:gd name="T24" fmla="*/ 96 w 668"/>
                <a:gd name="T25" fmla="*/ 0 h 1026"/>
                <a:gd name="T26" fmla="*/ 666 w 668"/>
                <a:gd name="T27" fmla="*/ 121 h 1026"/>
                <a:gd name="T28" fmla="*/ 668 w 668"/>
                <a:gd name="T29" fmla="*/ 125 h 1026"/>
                <a:gd name="T30" fmla="*/ 579 w 668"/>
                <a:gd name="T31" fmla="*/ 611 h 1026"/>
                <a:gd name="T32" fmla="*/ 555 w 668"/>
                <a:gd name="T33" fmla="*/ 764 h 1026"/>
                <a:gd name="T34" fmla="*/ 539 w 668"/>
                <a:gd name="T35" fmla="*/ 836 h 1026"/>
                <a:gd name="T36" fmla="*/ 519 w 668"/>
                <a:gd name="T37" fmla="*/ 906 h 1026"/>
                <a:gd name="T38" fmla="*/ 517 w 668"/>
                <a:gd name="T39" fmla="*/ 907 h 1026"/>
                <a:gd name="T40" fmla="*/ 492 w 668"/>
                <a:gd name="T41" fmla="*/ 887 h 1026"/>
                <a:gd name="T42" fmla="*/ 479 w 668"/>
                <a:gd name="T43" fmla="*/ 884 h 1026"/>
                <a:gd name="T44" fmla="*/ 462 w 668"/>
                <a:gd name="T45" fmla="*/ 886 h 1026"/>
                <a:gd name="T46" fmla="*/ 461 w 668"/>
                <a:gd name="T47" fmla="*/ 887 h 1026"/>
                <a:gd name="T48" fmla="*/ 455 w 668"/>
                <a:gd name="T49" fmla="*/ 904 h 1026"/>
                <a:gd name="T50" fmla="*/ 455 w 668"/>
                <a:gd name="T51" fmla="*/ 920 h 1026"/>
                <a:gd name="T52" fmla="*/ 451 w 668"/>
                <a:gd name="T53" fmla="*/ 964 h 1026"/>
                <a:gd name="T54" fmla="*/ 455 w 668"/>
                <a:gd name="T55" fmla="*/ 1001 h 1026"/>
                <a:gd name="T56" fmla="*/ 443 w 668"/>
                <a:gd name="T57" fmla="*/ 1023 h 1026"/>
                <a:gd name="T58" fmla="*/ 100 w 668"/>
                <a:gd name="T59" fmla="*/ 7 h 1026"/>
                <a:gd name="T60" fmla="*/ 29 w 668"/>
                <a:gd name="T61" fmla="*/ 290 h 1026"/>
                <a:gd name="T62" fmla="*/ 21 w 668"/>
                <a:gd name="T63" fmla="*/ 342 h 1026"/>
                <a:gd name="T64" fmla="*/ 13 w 668"/>
                <a:gd name="T65" fmla="*/ 362 h 1026"/>
                <a:gd name="T66" fmla="*/ 32 w 668"/>
                <a:gd name="T67" fmla="*/ 428 h 1026"/>
                <a:gd name="T68" fmla="*/ 69 w 668"/>
                <a:gd name="T69" fmla="*/ 476 h 1026"/>
                <a:gd name="T70" fmla="*/ 73 w 668"/>
                <a:gd name="T71" fmla="*/ 488 h 1026"/>
                <a:gd name="T72" fmla="*/ 89 w 668"/>
                <a:gd name="T73" fmla="*/ 504 h 1026"/>
                <a:gd name="T74" fmla="*/ 93 w 668"/>
                <a:gd name="T75" fmla="*/ 517 h 1026"/>
                <a:gd name="T76" fmla="*/ 101 w 668"/>
                <a:gd name="T77" fmla="*/ 525 h 1026"/>
                <a:gd name="T78" fmla="*/ 121 w 668"/>
                <a:gd name="T79" fmla="*/ 557 h 1026"/>
                <a:gd name="T80" fmla="*/ 169 w 668"/>
                <a:gd name="T81" fmla="*/ 625 h 1026"/>
                <a:gd name="T82" fmla="*/ 437 w 668"/>
                <a:gd name="T83" fmla="*/ 1015 h 1026"/>
                <a:gd name="T84" fmla="*/ 449 w 668"/>
                <a:gd name="T85" fmla="*/ 1000 h 1026"/>
                <a:gd name="T86" fmla="*/ 445 w 668"/>
                <a:gd name="T87" fmla="*/ 964 h 1026"/>
                <a:gd name="T88" fmla="*/ 449 w 668"/>
                <a:gd name="T89" fmla="*/ 920 h 1026"/>
                <a:gd name="T90" fmla="*/ 449 w 668"/>
                <a:gd name="T91" fmla="*/ 904 h 1026"/>
                <a:gd name="T92" fmla="*/ 459 w 668"/>
                <a:gd name="T93" fmla="*/ 881 h 1026"/>
                <a:gd name="T94" fmla="*/ 480 w 668"/>
                <a:gd name="T95" fmla="*/ 879 h 1026"/>
                <a:gd name="T96" fmla="*/ 492 w 668"/>
                <a:gd name="T97" fmla="*/ 881 h 1026"/>
                <a:gd name="T98" fmla="*/ 515 w 668"/>
                <a:gd name="T99" fmla="*/ 901 h 1026"/>
                <a:gd name="T100" fmla="*/ 531 w 668"/>
                <a:gd name="T101" fmla="*/ 852 h 1026"/>
                <a:gd name="T102" fmla="*/ 542 w 668"/>
                <a:gd name="T103" fmla="*/ 799 h 1026"/>
                <a:gd name="T104" fmla="*/ 561 w 668"/>
                <a:gd name="T105" fmla="*/ 694 h 1026"/>
                <a:gd name="T106" fmla="*/ 628 w 668"/>
                <a:gd name="T107" fmla="*/ 315 h 1026"/>
                <a:gd name="T108" fmla="*/ 100 w 668"/>
                <a:gd name="T109" fmla="*/ 7 h 10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668" h="1026">
                  <a:moveTo>
                    <a:pt x="438" y="1026"/>
                  </a:moveTo>
                  <a:cubicBezTo>
                    <a:pt x="386" y="954"/>
                    <a:pt x="331" y="873"/>
                    <a:pt x="273" y="787"/>
                  </a:cubicBezTo>
                  <a:cubicBezTo>
                    <a:pt x="237" y="734"/>
                    <a:pt x="200" y="680"/>
                    <a:pt x="164" y="628"/>
                  </a:cubicBezTo>
                  <a:cubicBezTo>
                    <a:pt x="159" y="620"/>
                    <a:pt x="153" y="613"/>
                    <a:pt x="147" y="604"/>
                  </a:cubicBezTo>
                  <a:cubicBezTo>
                    <a:pt x="137" y="590"/>
                    <a:pt x="126" y="575"/>
                    <a:pt x="116" y="560"/>
                  </a:cubicBezTo>
                  <a:cubicBezTo>
                    <a:pt x="114" y="557"/>
                    <a:pt x="113" y="554"/>
                    <a:pt x="111" y="551"/>
                  </a:cubicBezTo>
                  <a:cubicBezTo>
                    <a:pt x="107" y="544"/>
                    <a:pt x="102" y="537"/>
                    <a:pt x="96" y="528"/>
                  </a:cubicBezTo>
                  <a:cubicBezTo>
                    <a:pt x="95" y="527"/>
                    <a:pt x="94" y="525"/>
                    <a:pt x="93" y="524"/>
                  </a:cubicBezTo>
                  <a:cubicBezTo>
                    <a:pt x="91" y="523"/>
                    <a:pt x="89" y="521"/>
                    <a:pt x="88" y="520"/>
                  </a:cubicBezTo>
                  <a:cubicBezTo>
                    <a:pt x="87" y="518"/>
                    <a:pt x="86" y="515"/>
                    <a:pt x="86" y="513"/>
                  </a:cubicBezTo>
                  <a:cubicBezTo>
                    <a:pt x="85" y="511"/>
                    <a:pt x="85" y="509"/>
                    <a:pt x="84" y="508"/>
                  </a:cubicBezTo>
                  <a:cubicBezTo>
                    <a:pt x="82" y="505"/>
                    <a:pt x="80" y="503"/>
                    <a:pt x="77" y="500"/>
                  </a:cubicBezTo>
                  <a:cubicBezTo>
                    <a:pt x="74" y="498"/>
                    <a:pt x="70" y="495"/>
                    <a:pt x="68" y="491"/>
                  </a:cubicBezTo>
                  <a:cubicBezTo>
                    <a:pt x="66" y="489"/>
                    <a:pt x="66" y="486"/>
                    <a:pt x="65" y="484"/>
                  </a:cubicBezTo>
                  <a:cubicBezTo>
                    <a:pt x="65" y="482"/>
                    <a:pt x="65" y="481"/>
                    <a:pt x="64" y="479"/>
                  </a:cubicBezTo>
                  <a:cubicBezTo>
                    <a:pt x="60" y="473"/>
                    <a:pt x="54" y="466"/>
                    <a:pt x="48" y="458"/>
                  </a:cubicBezTo>
                  <a:cubicBezTo>
                    <a:pt x="41" y="450"/>
                    <a:pt x="34" y="440"/>
                    <a:pt x="28" y="431"/>
                  </a:cubicBezTo>
                  <a:cubicBezTo>
                    <a:pt x="25" y="427"/>
                    <a:pt x="22" y="423"/>
                    <a:pt x="20" y="420"/>
                  </a:cubicBezTo>
                  <a:cubicBezTo>
                    <a:pt x="6" y="400"/>
                    <a:pt x="0" y="392"/>
                    <a:pt x="7" y="361"/>
                  </a:cubicBezTo>
                  <a:cubicBezTo>
                    <a:pt x="8" y="357"/>
                    <a:pt x="10" y="353"/>
                    <a:pt x="12" y="350"/>
                  </a:cubicBezTo>
                  <a:cubicBezTo>
                    <a:pt x="13" y="347"/>
                    <a:pt x="15" y="344"/>
                    <a:pt x="15" y="341"/>
                  </a:cubicBezTo>
                  <a:cubicBezTo>
                    <a:pt x="17" y="332"/>
                    <a:pt x="19" y="322"/>
                    <a:pt x="20" y="313"/>
                  </a:cubicBezTo>
                  <a:cubicBezTo>
                    <a:pt x="21" y="304"/>
                    <a:pt x="22" y="295"/>
                    <a:pt x="23" y="288"/>
                  </a:cubicBezTo>
                  <a:cubicBezTo>
                    <a:pt x="33" y="248"/>
                    <a:pt x="44" y="207"/>
                    <a:pt x="55" y="167"/>
                  </a:cubicBezTo>
                  <a:cubicBezTo>
                    <a:pt x="69" y="113"/>
                    <a:pt x="84" y="57"/>
                    <a:pt x="96" y="3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99" y="1"/>
                    <a:pt x="99" y="1"/>
                    <a:pt x="99" y="1"/>
                  </a:cubicBezTo>
                  <a:cubicBezTo>
                    <a:pt x="299" y="50"/>
                    <a:pt x="507" y="91"/>
                    <a:pt x="666" y="121"/>
                  </a:cubicBezTo>
                  <a:cubicBezTo>
                    <a:pt x="668" y="122"/>
                    <a:pt x="668" y="122"/>
                    <a:pt x="668" y="122"/>
                  </a:cubicBezTo>
                  <a:cubicBezTo>
                    <a:pt x="668" y="125"/>
                    <a:pt x="668" y="125"/>
                    <a:pt x="668" y="125"/>
                  </a:cubicBezTo>
                  <a:cubicBezTo>
                    <a:pt x="656" y="187"/>
                    <a:pt x="645" y="252"/>
                    <a:pt x="634" y="316"/>
                  </a:cubicBezTo>
                  <a:cubicBezTo>
                    <a:pt x="617" y="414"/>
                    <a:pt x="599" y="515"/>
                    <a:pt x="579" y="611"/>
                  </a:cubicBezTo>
                  <a:cubicBezTo>
                    <a:pt x="574" y="639"/>
                    <a:pt x="570" y="667"/>
                    <a:pt x="566" y="695"/>
                  </a:cubicBezTo>
                  <a:cubicBezTo>
                    <a:pt x="563" y="717"/>
                    <a:pt x="560" y="741"/>
                    <a:pt x="555" y="764"/>
                  </a:cubicBezTo>
                  <a:cubicBezTo>
                    <a:pt x="553" y="776"/>
                    <a:pt x="550" y="789"/>
                    <a:pt x="547" y="801"/>
                  </a:cubicBezTo>
                  <a:cubicBezTo>
                    <a:pt x="544" y="812"/>
                    <a:pt x="542" y="824"/>
                    <a:pt x="539" y="836"/>
                  </a:cubicBezTo>
                  <a:cubicBezTo>
                    <a:pt x="538" y="842"/>
                    <a:pt x="538" y="847"/>
                    <a:pt x="537" y="853"/>
                  </a:cubicBezTo>
                  <a:cubicBezTo>
                    <a:pt x="534" y="871"/>
                    <a:pt x="532" y="890"/>
                    <a:pt x="519" y="906"/>
                  </a:cubicBezTo>
                  <a:cubicBezTo>
                    <a:pt x="518" y="907"/>
                    <a:pt x="518" y="907"/>
                    <a:pt x="518" y="907"/>
                  </a:cubicBezTo>
                  <a:cubicBezTo>
                    <a:pt x="517" y="907"/>
                    <a:pt x="517" y="907"/>
                    <a:pt x="517" y="907"/>
                  </a:cubicBezTo>
                  <a:cubicBezTo>
                    <a:pt x="506" y="908"/>
                    <a:pt x="503" y="901"/>
                    <a:pt x="500" y="895"/>
                  </a:cubicBezTo>
                  <a:cubicBezTo>
                    <a:pt x="498" y="890"/>
                    <a:pt x="496" y="887"/>
                    <a:pt x="492" y="887"/>
                  </a:cubicBezTo>
                  <a:cubicBezTo>
                    <a:pt x="492" y="887"/>
                    <a:pt x="492" y="887"/>
                    <a:pt x="491" y="887"/>
                  </a:cubicBezTo>
                  <a:cubicBezTo>
                    <a:pt x="487" y="887"/>
                    <a:pt x="482" y="885"/>
                    <a:pt x="479" y="884"/>
                  </a:cubicBezTo>
                  <a:cubicBezTo>
                    <a:pt x="475" y="883"/>
                    <a:pt x="472" y="883"/>
                    <a:pt x="470" y="883"/>
                  </a:cubicBezTo>
                  <a:cubicBezTo>
                    <a:pt x="467" y="883"/>
                    <a:pt x="464" y="884"/>
                    <a:pt x="462" y="886"/>
                  </a:cubicBezTo>
                  <a:cubicBezTo>
                    <a:pt x="462" y="886"/>
                    <a:pt x="462" y="886"/>
                    <a:pt x="462" y="886"/>
                  </a:cubicBezTo>
                  <a:cubicBezTo>
                    <a:pt x="461" y="887"/>
                    <a:pt x="461" y="887"/>
                    <a:pt x="461" y="887"/>
                  </a:cubicBezTo>
                  <a:cubicBezTo>
                    <a:pt x="455" y="888"/>
                    <a:pt x="454" y="891"/>
                    <a:pt x="455" y="899"/>
                  </a:cubicBezTo>
                  <a:cubicBezTo>
                    <a:pt x="455" y="901"/>
                    <a:pt x="455" y="903"/>
                    <a:pt x="455" y="904"/>
                  </a:cubicBezTo>
                  <a:cubicBezTo>
                    <a:pt x="455" y="907"/>
                    <a:pt x="455" y="909"/>
                    <a:pt x="455" y="910"/>
                  </a:cubicBezTo>
                  <a:cubicBezTo>
                    <a:pt x="455" y="913"/>
                    <a:pt x="455" y="916"/>
                    <a:pt x="455" y="920"/>
                  </a:cubicBezTo>
                  <a:cubicBezTo>
                    <a:pt x="454" y="927"/>
                    <a:pt x="454" y="935"/>
                    <a:pt x="453" y="942"/>
                  </a:cubicBezTo>
                  <a:cubicBezTo>
                    <a:pt x="452" y="950"/>
                    <a:pt x="451" y="957"/>
                    <a:pt x="451" y="964"/>
                  </a:cubicBezTo>
                  <a:cubicBezTo>
                    <a:pt x="450" y="970"/>
                    <a:pt x="452" y="976"/>
                    <a:pt x="453" y="981"/>
                  </a:cubicBezTo>
                  <a:cubicBezTo>
                    <a:pt x="455" y="988"/>
                    <a:pt x="456" y="994"/>
                    <a:pt x="455" y="1001"/>
                  </a:cubicBezTo>
                  <a:cubicBezTo>
                    <a:pt x="454" y="1006"/>
                    <a:pt x="450" y="1009"/>
                    <a:pt x="447" y="1012"/>
                  </a:cubicBezTo>
                  <a:cubicBezTo>
                    <a:pt x="442" y="1016"/>
                    <a:pt x="440" y="1018"/>
                    <a:pt x="443" y="1023"/>
                  </a:cubicBezTo>
                  <a:lnTo>
                    <a:pt x="438" y="1026"/>
                  </a:lnTo>
                  <a:close/>
                  <a:moveTo>
                    <a:pt x="100" y="7"/>
                  </a:moveTo>
                  <a:cubicBezTo>
                    <a:pt x="89" y="60"/>
                    <a:pt x="74" y="115"/>
                    <a:pt x="60" y="168"/>
                  </a:cubicBezTo>
                  <a:cubicBezTo>
                    <a:pt x="49" y="208"/>
                    <a:pt x="38" y="249"/>
                    <a:pt x="29" y="290"/>
                  </a:cubicBezTo>
                  <a:cubicBezTo>
                    <a:pt x="27" y="296"/>
                    <a:pt x="26" y="305"/>
                    <a:pt x="25" y="313"/>
                  </a:cubicBezTo>
                  <a:cubicBezTo>
                    <a:pt x="24" y="323"/>
                    <a:pt x="23" y="333"/>
                    <a:pt x="21" y="342"/>
                  </a:cubicBezTo>
                  <a:cubicBezTo>
                    <a:pt x="20" y="346"/>
                    <a:pt x="18" y="349"/>
                    <a:pt x="16" y="352"/>
                  </a:cubicBezTo>
                  <a:cubicBezTo>
                    <a:pt x="15" y="356"/>
                    <a:pt x="13" y="359"/>
                    <a:pt x="13" y="362"/>
                  </a:cubicBezTo>
                  <a:cubicBezTo>
                    <a:pt x="6" y="390"/>
                    <a:pt x="11" y="397"/>
                    <a:pt x="24" y="416"/>
                  </a:cubicBezTo>
                  <a:cubicBezTo>
                    <a:pt x="27" y="420"/>
                    <a:pt x="29" y="424"/>
                    <a:pt x="32" y="428"/>
                  </a:cubicBezTo>
                  <a:cubicBezTo>
                    <a:pt x="38" y="437"/>
                    <a:pt x="45" y="446"/>
                    <a:pt x="52" y="454"/>
                  </a:cubicBezTo>
                  <a:cubicBezTo>
                    <a:pt x="59" y="463"/>
                    <a:pt x="65" y="470"/>
                    <a:pt x="69" y="476"/>
                  </a:cubicBezTo>
                  <a:cubicBezTo>
                    <a:pt x="70" y="479"/>
                    <a:pt x="70" y="481"/>
                    <a:pt x="71" y="483"/>
                  </a:cubicBezTo>
                  <a:cubicBezTo>
                    <a:pt x="71" y="485"/>
                    <a:pt x="72" y="487"/>
                    <a:pt x="73" y="488"/>
                  </a:cubicBezTo>
                  <a:cubicBezTo>
                    <a:pt x="75" y="491"/>
                    <a:pt x="77" y="494"/>
                    <a:pt x="80" y="496"/>
                  </a:cubicBezTo>
                  <a:cubicBezTo>
                    <a:pt x="83" y="499"/>
                    <a:pt x="86" y="501"/>
                    <a:pt x="89" y="504"/>
                  </a:cubicBezTo>
                  <a:cubicBezTo>
                    <a:pt x="90" y="507"/>
                    <a:pt x="91" y="510"/>
                    <a:pt x="91" y="512"/>
                  </a:cubicBezTo>
                  <a:cubicBezTo>
                    <a:pt x="92" y="514"/>
                    <a:pt x="92" y="516"/>
                    <a:pt x="93" y="517"/>
                  </a:cubicBezTo>
                  <a:cubicBezTo>
                    <a:pt x="93" y="517"/>
                    <a:pt x="95" y="519"/>
                    <a:pt x="96" y="520"/>
                  </a:cubicBezTo>
                  <a:cubicBezTo>
                    <a:pt x="98" y="522"/>
                    <a:pt x="100" y="523"/>
                    <a:pt x="101" y="525"/>
                  </a:cubicBezTo>
                  <a:cubicBezTo>
                    <a:pt x="107" y="534"/>
                    <a:pt x="112" y="541"/>
                    <a:pt x="116" y="548"/>
                  </a:cubicBezTo>
                  <a:cubicBezTo>
                    <a:pt x="117" y="551"/>
                    <a:pt x="119" y="554"/>
                    <a:pt x="121" y="557"/>
                  </a:cubicBezTo>
                  <a:cubicBezTo>
                    <a:pt x="130" y="572"/>
                    <a:pt x="141" y="587"/>
                    <a:pt x="152" y="601"/>
                  </a:cubicBezTo>
                  <a:cubicBezTo>
                    <a:pt x="158" y="609"/>
                    <a:pt x="164" y="617"/>
                    <a:pt x="169" y="625"/>
                  </a:cubicBezTo>
                  <a:cubicBezTo>
                    <a:pt x="205" y="677"/>
                    <a:pt x="242" y="731"/>
                    <a:pt x="277" y="784"/>
                  </a:cubicBezTo>
                  <a:cubicBezTo>
                    <a:pt x="334" y="867"/>
                    <a:pt x="387" y="945"/>
                    <a:pt x="437" y="1015"/>
                  </a:cubicBezTo>
                  <a:cubicBezTo>
                    <a:pt x="438" y="1012"/>
                    <a:pt x="441" y="1010"/>
                    <a:pt x="443" y="1008"/>
                  </a:cubicBezTo>
                  <a:cubicBezTo>
                    <a:pt x="446" y="1005"/>
                    <a:pt x="449" y="1003"/>
                    <a:pt x="449" y="1000"/>
                  </a:cubicBezTo>
                  <a:cubicBezTo>
                    <a:pt x="451" y="994"/>
                    <a:pt x="449" y="989"/>
                    <a:pt x="448" y="983"/>
                  </a:cubicBezTo>
                  <a:cubicBezTo>
                    <a:pt x="446" y="977"/>
                    <a:pt x="445" y="971"/>
                    <a:pt x="445" y="964"/>
                  </a:cubicBezTo>
                  <a:cubicBezTo>
                    <a:pt x="446" y="957"/>
                    <a:pt x="447" y="949"/>
                    <a:pt x="447" y="942"/>
                  </a:cubicBezTo>
                  <a:cubicBezTo>
                    <a:pt x="448" y="934"/>
                    <a:pt x="449" y="927"/>
                    <a:pt x="449" y="920"/>
                  </a:cubicBezTo>
                  <a:cubicBezTo>
                    <a:pt x="450" y="916"/>
                    <a:pt x="450" y="913"/>
                    <a:pt x="449" y="911"/>
                  </a:cubicBezTo>
                  <a:cubicBezTo>
                    <a:pt x="449" y="909"/>
                    <a:pt x="449" y="907"/>
                    <a:pt x="449" y="904"/>
                  </a:cubicBezTo>
                  <a:cubicBezTo>
                    <a:pt x="449" y="903"/>
                    <a:pt x="449" y="901"/>
                    <a:pt x="449" y="900"/>
                  </a:cubicBezTo>
                  <a:cubicBezTo>
                    <a:pt x="449" y="893"/>
                    <a:pt x="449" y="884"/>
                    <a:pt x="459" y="881"/>
                  </a:cubicBezTo>
                  <a:cubicBezTo>
                    <a:pt x="462" y="878"/>
                    <a:pt x="465" y="877"/>
                    <a:pt x="470" y="877"/>
                  </a:cubicBezTo>
                  <a:cubicBezTo>
                    <a:pt x="473" y="877"/>
                    <a:pt x="477" y="878"/>
                    <a:pt x="480" y="879"/>
                  </a:cubicBezTo>
                  <a:cubicBezTo>
                    <a:pt x="484" y="880"/>
                    <a:pt x="487" y="881"/>
                    <a:pt x="491" y="881"/>
                  </a:cubicBezTo>
                  <a:cubicBezTo>
                    <a:pt x="492" y="881"/>
                    <a:pt x="492" y="881"/>
                    <a:pt x="492" y="881"/>
                  </a:cubicBezTo>
                  <a:cubicBezTo>
                    <a:pt x="500" y="882"/>
                    <a:pt x="503" y="888"/>
                    <a:pt x="505" y="893"/>
                  </a:cubicBezTo>
                  <a:cubicBezTo>
                    <a:pt x="508" y="898"/>
                    <a:pt x="510" y="901"/>
                    <a:pt x="515" y="901"/>
                  </a:cubicBezTo>
                  <a:cubicBezTo>
                    <a:pt x="515" y="901"/>
                    <a:pt x="515" y="901"/>
                    <a:pt x="515" y="901"/>
                  </a:cubicBezTo>
                  <a:cubicBezTo>
                    <a:pt x="527" y="887"/>
                    <a:pt x="529" y="869"/>
                    <a:pt x="531" y="852"/>
                  </a:cubicBezTo>
                  <a:cubicBezTo>
                    <a:pt x="532" y="846"/>
                    <a:pt x="533" y="841"/>
                    <a:pt x="534" y="835"/>
                  </a:cubicBezTo>
                  <a:cubicBezTo>
                    <a:pt x="536" y="823"/>
                    <a:pt x="539" y="811"/>
                    <a:pt x="542" y="799"/>
                  </a:cubicBezTo>
                  <a:cubicBezTo>
                    <a:pt x="545" y="787"/>
                    <a:pt x="548" y="775"/>
                    <a:pt x="550" y="763"/>
                  </a:cubicBezTo>
                  <a:cubicBezTo>
                    <a:pt x="554" y="740"/>
                    <a:pt x="557" y="717"/>
                    <a:pt x="561" y="694"/>
                  </a:cubicBezTo>
                  <a:cubicBezTo>
                    <a:pt x="564" y="666"/>
                    <a:pt x="568" y="638"/>
                    <a:pt x="574" y="610"/>
                  </a:cubicBezTo>
                  <a:cubicBezTo>
                    <a:pt x="594" y="514"/>
                    <a:pt x="611" y="413"/>
                    <a:pt x="628" y="315"/>
                  </a:cubicBezTo>
                  <a:cubicBezTo>
                    <a:pt x="639" y="252"/>
                    <a:pt x="650" y="188"/>
                    <a:pt x="662" y="126"/>
                  </a:cubicBezTo>
                  <a:cubicBezTo>
                    <a:pt x="504" y="96"/>
                    <a:pt x="299" y="56"/>
                    <a:pt x="100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3" name="Freeform 274">
              <a:extLst>
                <a:ext uri="{FF2B5EF4-FFF2-40B4-BE49-F238E27FC236}">
                  <a16:creationId xmlns:a16="http://schemas.microsoft.com/office/drawing/2014/main" id="{6D74C2D6-4BDD-4518-A499-07EF15E894CD}"/>
                </a:ext>
              </a:extLst>
            </p:cNvPr>
            <p:cNvSpPr>
              <a:spLocks/>
            </p:cNvSpPr>
            <p:nvPr/>
          </p:nvSpPr>
          <p:spPr bwMode="auto">
            <a:xfrm>
              <a:off x="7024688" y="3165476"/>
              <a:ext cx="573088" cy="719138"/>
            </a:xfrm>
            <a:custGeom>
              <a:avLst/>
              <a:gdLst>
                <a:gd name="T0" fmla="*/ 116 w 583"/>
                <a:gd name="T1" fmla="*/ 0 h 732"/>
                <a:gd name="T2" fmla="*/ 402 w 583"/>
                <a:gd name="T3" fmla="*/ 44 h 732"/>
                <a:gd name="T4" fmla="*/ 382 w 583"/>
                <a:gd name="T5" fmla="*/ 181 h 732"/>
                <a:gd name="T6" fmla="*/ 583 w 583"/>
                <a:gd name="T7" fmla="*/ 205 h 732"/>
                <a:gd name="T8" fmla="*/ 514 w 583"/>
                <a:gd name="T9" fmla="*/ 732 h 732"/>
                <a:gd name="T10" fmla="*/ 0 w 583"/>
                <a:gd name="T11" fmla="*/ 655 h 732"/>
                <a:gd name="T12" fmla="*/ 116 w 583"/>
                <a:gd name="T13" fmla="*/ 0 h 7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83" h="732">
                  <a:moveTo>
                    <a:pt x="116" y="0"/>
                  </a:moveTo>
                  <a:cubicBezTo>
                    <a:pt x="211" y="15"/>
                    <a:pt x="302" y="34"/>
                    <a:pt x="402" y="44"/>
                  </a:cubicBezTo>
                  <a:cubicBezTo>
                    <a:pt x="397" y="92"/>
                    <a:pt x="391" y="138"/>
                    <a:pt x="382" y="181"/>
                  </a:cubicBezTo>
                  <a:cubicBezTo>
                    <a:pt x="452" y="186"/>
                    <a:pt x="513" y="200"/>
                    <a:pt x="583" y="205"/>
                  </a:cubicBezTo>
                  <a:cubicBezTo>
                    <a:pt x="558" y="379"/>
                    <a:pt x="539" y="558"/>
                    <a:pt x="514" y="732"/>
                  </a:cubicBezTo>
                  <a:cubicBezTo>
                    <a:pt x="336" y="713"/>
                    <a:pt x="169" y="683"/>
                    <a:pt x="0" y="655"/>
                  </a:cubicBezTo>
                  <a:cubicBezTo>
                    <a:pt x="39" y="437"/>
                    <a:pt x="79" y="220"/>
                    <a:pt x="116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4" name="Freeform 275">
              <a:extLst>
                <a:ext uri="{FF2B5EF4-FFF2-40B4-BE49-F238E27FC236}">
                  <a16:creationId xmlns:a16="http://schemas.microsoft.com/office/drawing/2014/main" id="{F1D15E98-C3D0-41FC-A83A-AC1CF9D7AB2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19925" y="3163888"/>
              <a:ext cx="581025" cy="723900"/>
            </a:xfrm>
            <a:custGeom>
              <a:avLst/>
              <a:gdLst>
                <a:gd name="T0" fmla="*/ 521 w 590"/>
                <a:gd name="T1" fmla="*/ 738 h 738"/>
                <a:gd name="T2" fmla="*/ 518 w 590"/>
                <a:gd name="T3" fmla="*/ 737 h 738"/>
                <a:gd name="T4" fmla="*/ 87 w 590"/>
                <a:gd name="T5" fmla="*/ 675 h 738"/>
                <a:gd name="T6" fmla="*/ 3 w 590"/>
                <a:gd name="T7" fmla="*/ 661 h 738"/>
                <a:gd name="T8" fmla="*/ 0 w 590"/>
                <a:gd name="T9" fmla="*/ 661 h 738"/>
                <a:gd name="T10" fmla="*/ 1 w 590"/>
                <a:gd name="T11" fmla="*/ 658 h 738"/>
                <a:gd name="T12" fmla="*/ 24 w 590"/>
                <a:gd name="T13" fmla="*/ 528 h 738"/>
                <a:gd name="T14" fmla="*/ 117 w 590"/>
                <a:gd name="T15" fmla="*/ 3 h 738"/>
                <a:gd name="T16" fmla="*/ 118 w 590"/>
                <a:gd name="T17" fmla="*/ 0 h 738"/>
                <a:gd name="T18" fmla="*/ 121 w 590"/>
                <a:gd name="T19" fmla="*/ 0 h 738"/>
                <a:gd name="T20" fmla="*/ 208 w 590"/>
                <a:gd name="T21" fmla="*/ 15 h 738"/>
                <a:gd name="T22" fmla="*/ 406 w 590"/>
                <a:gd name="T23" fmla="*/ 45 h 738"/>
                <a:gd name="T24" fmla="*/ 409 w 590"/>
                <a:gd name="T25" fmla="*/ 45 h 738"/>
                <a:gd name="T26" fmla="*/ 408 w 590"/>
                <a:gd name="T27" fmla="*/ 48 h 738"/>
                <a:gd name="T28" fmla="*/ 389 w 590"/>
                <a:gd name="T29" fmla="*/ 181 h 738"/>
                <a:gd name="T30" fmla="*/ 491 w 590"/>
                <a:gd name="T31" fmla="*/ 194 h 738"/>
                <a:gd name="T32" fmla="*/ 587 w 590"/>
                <a:gd name="T33" fmla="*/ 205 h 738"/>
                <a:gd name="T34" fmla="*/ 590 w 590"/>
                <a:gd name="T35" fmla="*/ 206 h 738"/>
                <a:gd name="T36" fmla="*/ 589 w 590"/>
                <a:gd name="T37" fmla="*/ 209 h 738"/>
                <a:gd name="T38" fmla="*/ 556 w 590"/>
                <a:gd name="T39" fmla="*/ 468 h 738"/>
                <a:gd name="T40" fmla="*/ 521 w 590"/>
                <a:gd name="T41" fmla="*/ 735 h 738"/>
                <a:gd name="T42" fmla="*/ 521 w 590"/>
                <a:gd name="T43" fmla="*/ 738 h 738"/>
                <a:gd name="T44" fmla="*/ 7 w 590"/>
                <a:gd name="T45" fmla="*/ 656 h 738"/>
                <a:gd name="T46" fmla="*/ 87 w 590"/>
                <a:gd name="T47" fmla="*/ 669 h 738"/>
                <a:gd name="T48" fmla="*/ 516 w 590"/>
                <a:gd name="T49" fmla="*/ 732 h 738"/>
                <a:gd name="T50" fmla="*/ 550 w 590"/>
                <a:gd name="T51" fmla="*/ 468 h 738"/>
                <a:gd name="T52" fmla="*/ 583 w 590"/>
                <a:gd name="T53" fmla="*/ 211 h 738"/>
                <a:gd name="T54" fmla="*/ 490 w 590"/>
                <a:gd name="T55" fmla="*/ 199 h 738"/>
                <a:gd name="T56" fmla="*/ 385 w 590"/>
                <a:gd name="T57" fmla="*/ 187 h 738"/>
                <a:gd name="T58" fmla="*/ 382 w 590"/>
                <a:gd name="T59" fmla="*/ 187 h 738"/>
                <a:gd name="T60" fmla="*/ 383 w 590"/>
                <a:gd name="T61" fmla="*/ 183 h 738"/>
                <a:gd name="T62" fmla="*/ 403 w 590"/>
                <a:gd name="T63" fmla="*/ 50 h 738"/>
                <a:gd name="T64" fmla="*/ 207 w 590"/>
                <a:gd name="T65" fmla="*/ 21 h 738"/>
                <a:gd name="T66" fmla="*/ 122 w 590"/>
                <a:gd name="T67" fmla="*/ 6 h 738"/>
                <a:gd name="T68" fmla="*/ 30 w 590"/>
                <a:gd name="T69" fmla="*/ 529 h 738"/>
                <a:gd name="T70" fmla="*/ 7 w 590"/>
                <a:gd name="T71" fmla="*/ 656 h 7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590" h="738">
                  <a:moveTo>
                    <a:pt x="521" y="738"/>
                  </a:moveTo>
                  <a:cubicBezTo>
                    <a:pt x="518" y="737"/>
                    <a:pt x="518" y="737"/>
                    <a:pt x="518" y="737"/>
                  </a:cubicBezTo>
                  <a:cubicBezTo>
                    <a:pt x="369" y="722"/>
                    <a:pt x="225" y="698"/>
                    <a:pt x="87" y="675"/>
                  </a:cubicBezTo>
                  <a:cubicBezTo>
                    <a:pt x="59" y="670"/>
                    <a:pt x="31" y="666"/>
                    <a:pt x="3" y="661"/>
                  </a:cubicBezTo>
                  <a:cubicBezTo>
                    <a:pt x="0" y="661"/>
                    <a:pt x="0" y="661"/>
                    <a:pt x="0" y="661"/>
                  </a:cubicBezTo>
                  <a:cubicBezTo>
                    <a:pt x="1" y="658"/>
                    <a:pt x="1" y="658"/>
                    <a:pt x="1" y="658"/>
                  </a:cubicBezTo>
                  <a:cubicBezTo>
                    <a:pt x="9" y="615"/>
                    <a:pt x="17" y="571"/>
                    <a:pt x="24" y="528"/>
                  </a:cubicBezTo>
                  <a:cubicBezTo>
                    <a:pt x="56" y="356"/>
                    <a:pt x="88" y="179"/>
                    <a:pt x="117" y="3"/>
                  </a:cubicBezTo>
                  <a:cubicBezTo>
                    <a:pt x="118" y="0"/>
                    <a:pt x="118" y="0"/>
                    <a:pt x="118" y="0"/>
                  </a:cubicBezTo>
                  <a:cubicBezTo>
                    <a:pt x="121" y="0"/>
                    <a:pt x="121" y="0"/>
                    <a:pt x="121" y="0"/>
                  </a:cubicBezTo>
                  <a:cubicBezTo>
                    <a:pt x="150" y="5"/>
                    <a:pt x="180" y="10"/>
                    <a:pt x="208" y="15"/>
                  </a:cubicBezTo>
                  <a:cubicBezTo>
                    <a:pt x="272" y="26"/>
                    <a:pt x="337" y="38"/>
                    <a:pt x="406" y="45"/>
                  </a:cubicBezTo>
                  <a:cubicBezTo>
                    <a:pt x="409" y="45"/>
                    <a:pt x="409" y="45"/>
                    <a:pt x="409" y="45"/>
                  </a:cubicBezTo>
                  <a:cubicBezTo>
                    <a:pt x="408" y="48"/>
                    <a:pt x="408" y="48"/>
                    <a:pt x="408" y="48"/>
                  </a:cubicBezTo>
                  <a:cubicBezTo>
                    <a:pt x="403" y="98"/>
                    <a:pt x="397" y="142"/>
                    <a:pt x="389" y="181"/>
                  </a:cubicBezTo>
                  <a:cubicBezTo>
                    <a:pt x="425" y="184"/>
                    <a:pt x="458" y="189"/>
                    <a:pt x="491" y="194"/>
                  </a:cubicBezTo>
                  <a:cubicBezTo>
                    <a:pt x="522" y="198"/>
                    <a:pt x="554" y="203"/>
                    <a:pt x="587" y="205"/>
                  </a:cubicBezTo>
                  <a:cubicBezTo>
                    <a:pt x="590" y="206"/>
                    <a:pt x="590" y="206"/>
                    <a:pt x="590" y="206"/>
                  </a:cubicBezTo>
                  <a:cubicBezTo>
                    <a:pt x="589" y="209"/>
                    <a:pt x="589" y="209"/>
                    <a:pt x="589" y="209"/>
                  </a:cubicBezTo>
                  <a:cubicBezTo>
                    <a:pt x="577" y="294"/>
                    <a:pt x="566" y="383"/>
                    <a:pt x="556" y="468"/>
                  </a:cubicBezTo>
                  <a:cubicBezTo>
                    <a:pt x="545" y="556"/>
                    <a:pt x="534" y="647"/>
                    <a:pt x="521" y="735"/>
                  </a:cubicBezTo>
                  <a:lnTo>
                    <a:pt x="521" y="738"/>
                  </a:lnTo>
                  <a:close/>
                  <a:moveTo>
                    <a:pt x="7" y="656"/>
                  </a:moveTo>
                  <a:cubicBezTo>
                    <a:pt x="34" y="660"/>
                    <a:pt x="61" y="665"/>
                    <a:pt x="87" y="669"/>
                  </a:cubicBezTo>
                  <a:cubicBezTo>
                    <a:pt x="225" y="692"/>
                    <a:pt x="368" y="716"/>
                    <a:pt x="516" y="732"/>
                  </a:cubicBezTo>
                  <a:cubicBezTo>
                    <a:pt x="528" y="645"/>
                    <a:pt x="539" y="555"/>
                    <a:pt x="550" y="468"/>
                  </a:cubicBezTo>
                  <a:cubicBezTo>
                    <a:pt x="561" y="383"/>
                    <a:pt x="571" y="295"/>
                    <a:pt x="583" y="211"/>
                  </a:cubicBezTo>
                  <a:cubicBezTo>
                    <a:pt x="551" y="208"/>
                    <a:pt x="520" y="203"/>
                    <a:pt x="490" y="199"/>
                  </a:cubicBezTo>
                  <a:cubicBezTo>
                    <a:pt x="457" y="194"/>
                    <a:pt x="422" y="189"/>
                    <a:pt x="385" y="187"/>
                  </a:cubicBezTo>
                  <a:cubicBezTo>
                    <a:pt x="382" y="187"/>
                    <a:pt x="382" y="187"/>
                    <a:pt x="382" y="187"/>
                  </a:cubicBezTo>
                  <a:cubicBezTo>
                    <a:pt x="383" y="183"/>
                    <a:pt x="383" y="183"/>
                    <a:pt x="383" y="183"/>
                  </a:cubicBezTo>
                  <a:cubicBezTo>
                    <a:pt x="391" y="144"/>
                    <a:pt x="398" y="100"/>
                    <a:pt x="403" y="50"/>
                  </a:cubicBezTo>
                  <a:cubicBezTo>
                    <a:pt x="335" y="43"/>
                    <a:pt x="270" y="32"/>
                    <a:pt x="207" y="21"/>
                  </a:cubicBezTo>
                  <a:cubicBezTo>
                    <a:pt x="180" y="16"/>
                    <a:pt x="151" y="11"/>
                    <a:pt x="122" y="6"/>
                  </a:cubicBezTo>
                  <a:cubicBezTo>
                    <a:pt x="93" y="182"/>
                    <a:pt x="61" y="358"/>
                    <a:pt x="30" y="529"/>
                  </a:cubicBezTo>
                  <a:cubicBezTo>
                    <a:pt x="22" y="571"/>
                    <a:pt x="15" y="614"/>
                    <a:pt x="7" y="65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5" name="Freeform 276">
              <a:extLst>
                <a:ext uri="{FF2B5EF4-FFF2-40B4-BE49-F238E27FC236}">
                  <a16:creationId xmlns:a16="http://schemas.microsoft.com/office/drawing/2014/main" id="{E4508BA5-74D4-4374-9F7A-E8D12DEA99FC}"/>
                </a:ext>
              </a:extLst>
            </p:cNvPr>
            <p:cNvSpPr>
              <a:spLocks/>
            </p:cNvSpPr>
            <p:nvPr/>
          </p:nvSpPr>
          <p:spPr bwMode="auto">
            <a:xfrm>
              <a:off x="6864350" y="2222501"/>
              <a:ext cx="604838" cy="984250"/>
            </a:xfrm>
            <a:custGeom>
              <a:avLst/>
              <a:gdLst>
                <a:gd name="T0" fmla="*/ 0 w 615"/>
                <a:gd name="T1" fmla="*/ 904 h 1003"/>
                <a:gd name="T2" fmla="*/ 23 w 615"/>
                <a:gd name="T3" fmla="*/ 795 h 1003"/>
                <a:gd name="T4" fmla="*/ 43 w 615"/>
                <a:gd name="T5" fmla="*/ 681 h 1003"/>
                <a:gd name="T6" fmla="*/ 59 w 615"/>
                <a:gd name="T7" fmla="*/ 649 h 1003"/>
                <a:gd name="T8" fmla="*/ 64 w 615"/>
                <a:gd name="T9" fmla="*/ 615 h 1003"/>
                <a:gd name="T10" fmla="*/ 45 w 615"/>
                <a:gd name="T11" fmla="*/ 596 h 1003"/>
                <a:gd name="T12" fmla="*/ 95 w 615"/>
                <a:gd name="T13" fmla="*/ 531 h 1003"/>
                <a:gd name="T14" fmla="*/ 103 w 615"/>
                <a:gd name="T15" fmla="*/ 505 h 1003"/>
                <a:gd name="T16" fmla="*/ 119 w 615"/>
                <a:gd name="T17" fmla="*/ 473 h 1003"/>
                <a:gd name="T18" fmla="*/ 145 w 615"/>
                <a:gd name="T19" fmla="*/ 435 h 1003"/>
                <a:gd name="T20" fmla="*/ 128 w 615"/>
                <a:gd name="T21" fmla="*/ 407 h 1003"/>
                <a:gd name="T22" fmla="*/ 115 w 615"/>
                <a:gd name="T23" fmla="*/ 385 h 1003"/>
                <a:gd name="T24" fmla="*/ 119 w 615"/>
                <a:gd name="T25" fmla="*/ 377 h 1003"/>
                <a:gd name="T26" fmla="*/ 115 w 615"/>
                <a:gd name="T27" fmla="*/ 351 h 1003"/>
                <a:gd name="T28" fmla="*/ 114 w 615"/>
                <a:gd name="T29" fmla="*/ 328 h 1003"/>
                <a:gd name="T30" fmla="*/ 119 w 615"/>
                <a:gd name="T31" fmla="*/ 321 h 1003"/>
                <a:gd name="T32" fmla="*/ 120 w 615"/>
                <a:gd name="T33" fmla="*/ 278 h 1003"/>
                <a:gd name="T34" fmla="*/ 151 w 615"/>
                <a:gd name="T35" fmla="*/ 147 h 1003"/>
                <a:gd name="T36" fmla="*/ 167 w 615"/>
                <a:gd name="T37" fmla="*/ 79 h 1003"/>
                <a:gd name="T38" fmla="*/ 171 w 615"/>
                <a:gd name="T39" fmla="*/ 59 h 1003"/>
                <a:gd name="T40" fmla="*/ 177 w 615"/>
                <a:gd name="T41" fmla="*/ 35 h 1003"/>
                <a:gd name="T42" fmla="*/ 186 w 615"/>
                <a:gd name="T43" fmla="*/ 0 h 1003"/>
                <a:gd name="T44" fmla="*/ 260 w 615"/>
                <a:gd name="T45" fmla="*/ 16 h 1003"/>
                <a:gd name="T46" fmla="*/ 238 w 615"/>
                <a:gd name="T47" fmla="*/ 138 h 1003"/>
                <a:gd name="T48" fmla="*/ 259 w 615"/>
                <a:gd name="T49" fmla="*/ 191 h 1003"/>
                <a:gd name="T50" fmla="*/ 255 w 615"/>
                <a:gd name="T51" fmla="*/ 208 h 1003"/>
                <a:gd name="T52" fmla="*/ 263 w 615"/>
                <a:gd name="T53" fmla="*/ 224 h 1003"/>
                <a:gd name="T54" fmla="*/ 267 w 615"/>
                <a:gd name="T55" fmla="*/ 237 h 1003"/>
                <a:gd name="T56" fmla="*/ 283 w 615"/>
                <a:gd name="T57" fmla="*/ 253 h 1003"/>
                <a:gd name="T58" fmla="*/ 304 w 615"/>
                <a:gd name="T59" fmla="*/ 291 h 1003"/>
                <a:gd name="T60" fmla="*/ 312 w 615"/>
                <a:gd name="T61" fmla="*/ 303 h 1003"/>
                <a:gd name="T62" fmla="*/ 316 w 615"/>
                <a:gd name="T63" fmla="*/ 316 h 1003"/>
                <a:gd name="T64" fmla="*/ 320 w 615"/>
                <a:gd name="T65" fmla="*/ 328 h 1003"/>
                <a:gd name="T66" fmla="*/ 329 w 615"/>
                <a:gd name="T67" fmla="*/ 341 h 1003"/>
                <a:gd name="T68" fmla="*/ 356 w 615"/>
                <a:gd name="T69" fmla="*/ 349 h 1003"/>
                <a:gd name="T70" fmla="*/ 333 w 615"/>
                <a:gd name="T71" fmla="*/ 441 h 1003"/>
                <a:gd name="T72" fmla="*/ 317 w 615"/>
                <a:gd name="T73" fmla="*/ 457 h 1003"/>
                <a:gd name="T74" fmla="*/ 316 w 615"/>
                <a:gd name="T75" fmla="*/ 467 h 1003"/>
                <a:gd name="T76" fmla="*/ 317 w 615"/>
                <a:gd name="T77" fmla="*/ 489 h 1003"/>
                <a:gd name="T78" fmla="*/ 351 w 615"/>
                <a:gd name="T79" fmla="*/ 495 h 1003"/>
                <a:gd name="T80" fmla="*/ 378 w 615"/>
                <a:gd name="T81" fmla="*/ 482 h 1003"/>
                <a:gd name="T82" fmla="*/ 387 w 615"/>
                <a:gd name="T83" fmla="*/ 540 h 1003"/>
                <a:gd name="T84" fmla="*/ 402 w 615"/>
                <a:gd name="T85" fmla="*/ 571 h 1003"/>
                <a:gd name="T86" fmla="*/ 405 w 615"/>
                <a:gd name="T87" fmla="*/ 601 h 1003"/>
                <a:gd name="T88" fmla="*/ 438 w 615"/>
                <a:gd name="T89" fmla="*/ 667 h 1003"/>
                <a:gd name="T90" fmla="*/ 466 w 615"/>
                <a:gd name="T91" fmla="*/ 660 h 1003"/>
                <a:gd name="T92" fmla="*/ 488 w 615"/>
                <a:gd name="T93" fmla="*/ 663 h 1003"/>
                <a:gd name="T94" fmla="*/ 516 w 615"/>
                <a:gd name="T95" fmla="*/ 654 h 1003"/>
                <a:gd name="T96" fmla="*/ 565 w 615"/>
                <a:gd name="T97" fmla="*/ 664 h 1003"/>
                <a:gd name="T98" fmla="*/ 597 w 615"/>
                <a:gd name="T99" fmla="*/ 647 h 1003"/>
                <a:gd name="T100" fmla="*/ 615 w 615"/>
                <a:gd name="T101" fmla="*/ 676 h 1003"/>
                <a:gd name="T102" fmla="*/ 566 w 615"/>
                <a:gd name="T103" fmla="*/ 1003 h 1003"/>
                <a:gd name="T104" fmla="*/ 0 w 615"/>
                <a:gd name="T105" fmla="*/ 904 h 10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615" h="1003">
                  <a:moveTo>
                    <a:pt x="0" y="904"/>
                  </a:moveTo>
                  <a:cubicBezTo>
                    <a:pt x="6" y="862"/>
                    <a:pt x="15" y="832"/>
                    <a:pt x="23" y="795"/>
                  </a:cubicBezTo>
                  <a:cubicBezTo>
                    <a:pt x="30" y="757"/>
                    <a:pt x="35" y="718"/>
                    <a:pt x="43" y="681"/>
                  </a:cubicBezTo>
                  <a:cubicBezTo>
                    <a:pt x="45" y="669"/>
                    <a:pt x="54" y="659"/>
                    <a:pt x="59" y="649"/>
                  </a:cubicBezTo>
                  <a:cubicBezTo>
                    <a:pt x="63" y="639"/>
                    <a:pt x="62" y="625"/>
                    <a:pt x="64" y="615"/>
                  </a:cubicBezTo>
                  <a:cubicBezTo>
                    <a:pt x="60" y="606"/>
                    <a:pt x="45" y="609"/>
                    <a:pt x="45" y="596"/>
                  </a:cubicBezTo>
                  <a:cubicBezTo>
                    <a:pt x="45" y="555"/>
                    <a:pt x="72" y="549"/>
                    <a:pt x="95" y="531"/>
                  </a:cubicBezTo>
                  <a:cubicBezTo>
                    <a:pt x="87" y="519"/>
                    <a:pt x="98" y="513"/>
                    <a:pt x="103" y="505"/>
                  </a:cubicBezTo>
                  <a:cubicBezTo>
                    <a:pt x="108" y="497"/>
                    <a:pt x="114" y="480"/>
                    <a:pt x="119" y="473"/>
                  </a:cubicBezTo>
                  <a:cubicBezTo>
                    <a:pt x="131" y="456"/>
                    <a:pt x="145" y="450"/>
                    <a:pt x="145" y="435"/>
                  </a:cubicBezTo>
                  <a:cubicBezTo>
                    <a:pt x="144" y="425"/>
                    <a:pt x="135" y="416"/>
                    <a:pt x="128" y="407"/>
                  </a:cubicBezTo>
                  <a:cubicBezTo>
                    <a:pt x="123" y="399"/>
                    <a:pt x="120" y="397"/>
                    <a:pt x="115" y="385"/>
                  </a:cubicBezTo>
                  <a:cubicBezTo>
                    <a:pt x="119" y="377"/>
                    <a:pt x="119" y="377"/>
                    <a:pt x="119" y="377"/>
                  </a:cubicBezTo>
                  <a:cubicBezTo>
                    <a:pt x="114" y="367"/>
                    <a:pt x="119" y="366"/>
                    <a:pt x="115" y="351"/>
                  </a:cubicBezTo>
                  <a:cubicBezTo>
                    <a:pt x="114" y="346"/>
                    <a:pt x="113" y="332"/>
                    <a:pt x="114" y="328"/>
                  </a:cubicBezTo>
                  <a:cubicBezTo>
                    <a:pt x="114" y="329"/>
                    <a:pt x="118" y="324"/>
                    <a:pt x="119" y="321"/>
                  </a:cubicBezTo>
                  <a:cubicBezTo>
                    <a:pt x="123" y="309"/>
                    <a:pt x="118" y="290"/>
                    <a:pt x="120" y="278"/>
                  </a:cubicBezTo>
                  <a:cubicBezTo>
                    <a:pt x="128" y="236"/>
                    <a:pt x="145" y="195"/>
                    <a:pt x="151" y="147"/>
                  </a:cubicBezTo>
                  <a:cubicBezTo>
                    <a:pt x="155" y="117"/>
                    <a:pt x="165" y="101"/>
                    <a:pt x="167" y="79"/>
                  </a:cubicBezTo>
                  <a:cubicBezTo>
                    <a:pt x="168" y="72"/>
                    <a:pt x="171" y="60"/>
                    <a:pt x="171" y="59"/>
                  </a:cubicBezTo>
                  <a:cubicBezTo>
                    <a:pt x="172" y="56"/>
                    <a:pt x="177" y="34"/>
                    <a:pt x="177" y="35"/>
                  </a:cubicBezTo>
                  <a:cubicBezTo>
                    <a:pt x="180" y="13"/>
                    <a:pt x="179" y="13"/>
                    <a:pt x="186" y="0"/>
                  </a:cubicBezTo>
                  <a:cubicBezTo>
                    <a:pt x="260" y="16"/>
                    <a:pt x="260" y="16"/>
                    <a:pt x="260" y="16"/>
                  </a:cubicBezTo>
                  <a:cubicBezTo>
                    <a:pt x="255" y="62"/>
                    <a:pt x="248" y="96"/>
                    <a:pt x="238" y="138"/>
                  </a:cubicBezTo>
                  <a:cubicBezTo>
                    <a:pt x="248" y="155"/>
                    <a:pt x="256" y="168"/>
                    <a:pt x="259" y="191"/>
                  </a:cubicBezTo>
                  <a:cubicBezTo>
                    <a:pt x="260" y="199"/>
                    <a:pt x="256" y="201"/>
                    <a:pt x="255" y="208"/>
                  </a:cubicBezTo>
                  <a:cubicBezTo>
                    <a:pt x="255" y="216"/>
                    <a:pt x="260" y="220"/>
                    <a:pt x="263" y="224"/>
                  </a:cubicBezTo>
                  <a:cubicBezTo>
                    <a:pt x="266" y="228"/>
                    <a:pt x="265" y="234"/>
                    <a:pt x="267" y="237"/>
                  </a:cubicBezTo>
                  <a:cubicBezTo>
                    <a:pt x="273" y="244"/>
                    <a:pt x="279" y="246"/>
                    <a:pt x="283" y="253"/>
                  </a:cubicBezTo>
                  <a:cubicBezTo>
                    <a:pt x="291" y="264"/>
                    <a:pt x="298" y="280"/>
                    <a:pt x="304" y="291"/>
                  </a:cubicBezTo>
                  <a:cubicBezTo>
                    <a:pt x="305" y="294"/>
                    <a:pt x="312" y="301"/>
                    <a:pt x="312" y="303"/>
                  </a:cubicBezTo>
                  <a:cubicBezTo>
                    <a:pt x="310" y="314"/>
                    <a:pt x="309" y="307"/>
                    <a:pt x="316" y="316"/>
                  </a:cubicBezTo>
                  <a:cubicBezTo>
                    <a:pt x="318" y="319"/>
                    <a:pt x="317" y="325"/>
                    <a:pt x="320" y="328"/>
                  </a:cubicBezTo>
                  <a:cubicBezTo>
                    <a:pt x="325" y="335"/>
                    <a:pt x="340" y="330"/>
                    <a:pt x="329" y="341"/>
                  </a:cubicBezTo>
                  <a:cubicBezTo>
                    <a:pt x="335" y="350"/>
                    <a:pt x="356" y="335"/>
                    <a:pt x="356" y="349"/>
                  </a:cubicBezTo>
                  <a:cubicBezTo>
                    <a:pt x="347" y="383"/>
                    <a:pt x="325" y="400"/>
                    <a:pt x="333" y="441"/>
                  </a:cubicBezTo>
                  <a:cubicBezTo>
                    <a:pt x="328" y="452"/>
                    <a:pt x="323" y="447"/>
                    <a:pt x="317" y="457"/>
                  </a:cubicBezTo>
                  <a:cubicBezTo>
                    <a:pt x="319" y="455"/>
                    <a:pt x="316" y="466"/>
                    <a:pt x="316" y="467"/>
                  </a:cubicBezTo>
                  <a:cubicBezTo>
                    <a:pt x="316" y="476"/>
                    <a:pt x="312" y="477"/>
                    <a:pt x="317" y="489"/>
                  </a:cubicBezTo>
                  <a:cubicBezTo>
                    <a:pt x="334" y="496"/>
                    <a:pt x="337" y="498"/>
                    <a:pt x="351" y="495"/>
                  </a:cubicBezTo>
                  <a:cubicBezTo>
                    <a:pt x="361" y="494"/>
                    <a:pt x="362" y="479"/>
                    <a:pt x="378" y="482"/>
                  </a:cubicBezTo>
                  <a:cubicBezTo>
                    <a:pt x="389" y="498"/>
                    <a:pt x="381" y="518"/>
                    <a:pt x="387" y="540"/>
                  </a:cubicBezTo>
                  <a:cubicBezTo>
                    <a:pt x="391" y="554"/>
                    <a:pt x="400" y="558"/>
                    <a:pt x="402" y="571"/>
                  </a:cubicBezTo>
                  <a:cubicBezTo>
                    <a:pt x="405" y="585"/>
                    <a:pt x="395" y="592"/>
                    <a:pt x="405" y="601"/>
                  </a:cubicBezTo>
                  <a:cubicBezTo>
                    <a:pt x="444" y="606"/>
                    <a:pt x="431" y="634"/>
                    <a:pt x="438" y="667"/>
                  </a:cubicBezTo>
                  <a:cubicBezTo>
                    <a:pt x="449" y="663"/>
                    <a:pt x="454" y="660"/>
                    <a:pt x="466" y="660"/>
                  </a:cubicBezTo>
                  <a:cubicBezTo>
                    <a:pt x="475" y="660"/>
                    <a:pt x="480" y="664"/>
                    <a:pt x="488" y="663"/>
                  </a:cubicBezTo>
                  <a:cubicBezTo>
                    <a:pt x="495" y="662"/>
                    <a:pt x="507" y="653"/>
                    <a:pt x="516" y="654"/>
                  </a:cubicBezTo>
                  <a:cubicBezTo>
                    <a:pt x="533" y="654"/>
                    <a:pt x="548" y="659"/>
                    <a:pt x="565" y="664"/>
                  </a:cubicBezTo>
                  <a:cubicBezTo>
                    <a:pt x="585" y="666"/>
                    <a:pt x="576" y="642"/>
                    <a:pt x="597" y="647"/>
                  </a:cubicBezTo>
                  <a:cubicBezTo>
                    <a:pt x="610" y="651"/>
                    <a:pt x="598" y="677"/>
                    <a:pt x="615" y="676"/>
                  </a:cubicBezTo>
                  <a:cubicBezTo>
                    <a:pt x="566" y="1003"/>
                    <a:pt x="566" y="1003"/>
                    <a:pt x="566" y="1003"/>
                  </a:cubicBezTo>
                  <a:lnTo>
                    <a:pt x="0" y="90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6" name="Freeform 277">
              <a:extLst>
                <a:ext uri="{FF2B5EF4-FFF2-40B4-BE49-F238E27FC236}">
                  <a16:creationId xmlns:a16="http://schemas.microsoft.com/office/drawing/2014/main" id="{A0E1EDBD-FBEC-485C-97D5-A8EF6A0526F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59588" y="2219326"/>
              <a:ext cx="612775" cy="990600"/>
            </a:xfrm>
            <a:custGeom>
              <a:avLst/>
              <a:gdLst>
                <a:gd name="T0" fmla="*/ 15 w 622"/>
                <a:gd name="T1" fmla="*/ 836 h 1009"/>
                <a:gd name="T2" fmla="*/ 54 w 622"/>
                <a:gd name="T3" fmla="*/ 663 h 1009"/>
                <a:gd name="T4" fmla="*/ 58 w 622"/>
                <a:gd name="T5" fmla="*/ 614 h 1009"/>
                <a:gd name="T6" fmla="*/ 100 w 622"/>
                <a:gd name="T7" fmla="*/ 512 h 1009"/>
                <a:gd name="T8" fmla="*/ 134 w 622"/>
                <a:gd name="T9" fmla="*/ 459 h 1009"/>
                <a:gd name="T10" fmla="*/ 126 w 622"/>
                <a:gd name="T11" fmla="*/ 406 h 1009"/>
                <a:gd name="T12" fmla="*/ 118 w 622"/>
                <a:gd name="T13" fmla="*/ 369 h 1009"/>
                <a:gd name="T14" fmla="*/ 115 w 622"/>
                <a:gd name="T15" fmla="*/ 332 h 1009"/>
                <a:gd name="T16" fmla="*/ 120 w 622"/>
                <a:gd name="T17" fmla="*/ 323 h 1009"/>
                <a:gd name="T18" fmla="*/ 153 w 622"/>
                <a:gd name="T19" fmla="*/ 150 h 1009"/>
                <a:gd name="T20" fmla="*/ 178 w 622"/>
                <a:gd name="T21" fmla="*/ 38 h 1009"/>
                <a:gd name="T22" fmla="*/ 178 w 622"/>
                <a:gd name="T23" fmla="*/ 37 h 1009"/>
                <a:gd name="T24" fmla="*/ 189 w 622"/>
                <a:gd name="T25" fmla="*/ 0 h 1009"/>
                <a:gd name="T26" fmla="*/ 248 w 622"/>
                <a:gd name="T27" fmla="*/ 146 h 1009"/>
                <a:gd name="T28" fmla="*/ 267 w 622"/>
                <a:gd name="T29" fmla="*/ 223 h 1009"/>
                <a:gd name="T30" fmla="*/ 281 w 622"/>
                <a:gd name="T31" fmla="*/ 245 h 1009"/>
                <a:gd name="T32" fmla="*/ 313 w 622"/>
                <a:gd name="T33" fmla="*/ 296 h 1009"/>
                <a:gd name="T34" fmla="*/ 322 w 622"/>
                <a:gd name="T35" fmla="*/ 317 h 1009"/>
                <a:gd name="T36" fmla="*/ 340 w 622"/>
                <a:gd name="T37" fmla="*/ 337 h 1009"/>
                <a:gd name="T38" fmla="*/ 363 w 622"/>
                <a:gd name="T39" fmla="*/ 352 h 1009"/>
                <a:gd name="T40" fmla="*/ 340 w 622"/>
                <a:gd name="T41" fmla="*/ 443 h 1009"/>
                <a:gd name="T42" fmla="*/ 324 w 622"/>
                <a:gd name="T43" fmla="*/ 460 h 1009"/>
                <a:gd name="T44" fmla="*/ 324 w 622"/>
                <a:gd name="T45" fmla="*/ 490 h 1009"/>
                <a:gd name="T46" fmla="*/ 362 w 622"/>
                <a:gd name="T47" fmla="*/ 490 h 1009"/>
                <a:gd name="T48" fmla="*/ 391 w 622"/>
                <a:gd name="T49" fmla="*/ 516 h 1009"/>
                <a:gd name="T50" fmla="*/ 408 w 622"/>
                <a:gd name="T51" fmla="*/ 590 h 1009"/>
                <a:gd name="T52" fmla="*/ 445 w 622"/>
                <a:gd name="T53" fmla="*/ 666 h 1009"/>
                <a:gd name="T54" fmla="*/ 502 w 622"/>
                <a:gd name="T55" fmla="*/ 659 h 1009"/>
                <a:gd name="T56" fmla="*/ 582 w 622"/>
                <a:gd name="T57" fmla="*/ 657 h 1009"/>
                <a:gd name="T58" fmla="*/ 618 w 622"/>
                <a:gd name="T59" fmla="*/ 677 h 1009"/>
                <a:gd name="T60" fmla="*/ 7 w 622"/>
                <a:gd name="T61" fmla="*/ 905 h 1009"/>
                <a:gd name="T62" fmla="*/ 601 w 622"/>
                <a:gd name="T63" fmla="*/ 653 h 1009"/>
                <a:gd name="T64" fmla="*/ 568 w 622"/>
                <a:gd name="T65" fmla="*/ 670 h 1009"/>
                <a:gd name="T66" fmla="*/ 505 w 622"/>
                <a:gd name="T67" fmla="*/ 664 h 1009"/>
                <a:gd name="T68" fmla="*/ 447 w 622"/>
                <a:gd name="T69" fmla="*/ 671 h 1009"/>
                <a:gd name="T70" fmla="*/ 437 w 622"/>
                <a:gd name="T71" fmla="*/ 645 h 1009"/>
                <a:gd name="T72" fmla="*/ 403 w 622"/>
                <a:gd name="T73" fmla="*/ 589 h 1009"/>
                <a:gd name="T74" fmla="*/ 385 w 622"/>
                <a:gd name="T75" fmla="*/ 516 h 1009"/>
                <a:gd name="T76" fmla="*/ 345 w 622"/>
                <a:gd name="T77" fmla="*/ 502 h 1009"/>
                <a:gd name="T78" fmla="*/ 317 w 622"/>
                <a:gd name="T79" fmla="*/ 476 h 1009"/>
                <a:gd name="T80" fmla="*/ 321 w 622"/>
                <a:gd name="T81" fmla="*/ 460 h 1009"/>
                <a:gd name="T82" fmla="*/ 328 w 622"/>
                <a:gd name="T83" fmla="*/ 450 h 1009"/>
                <a:gd name="T84" fmla="*/ 353 w 622"/>
                <a:gd name="T85" fmla="*/ 348 h 1009"/>
                <a:gd name="T86" fmla="*/ 330 w 622"/>
                <a:gd name="T87" fmla="*/ 344 h 1009"/>
                <a:gd name="T88" fmla="*/ 322 w 622"/>
                <a:gd name="T89" fmla="*/ 333 h 1009"/>
                <a:gd name="T90" fmla="*/ 312 w 622"/>
                <a:gd name="T91" fmla="*/ 309 h 1009"/>
                <a:gd name="T92" fmla="*/ 303 w 622"/>
                <a:gd name="T93" fmla="*/ 290 h 1009"/>
                <a:gd name="T94" fmla="*/ 267 w 622"/>
                <a:gd name="T95" fmla="*/ 234 h 1009"/>
                <a:gd name="T96" fmla="*/ 259 w 622"/>
                <a:gd name="T97" fmla="*/ 202 h 1009"/>
                <a:gd name="T98" fmla="*/ 239 w 622"/>
                <a:gd name="T99" fmla="*/ 141 h 1009"/>
                <a:gd name="T100" fmla="*/ 185 w 622"/>
                <a:gd name="T101" fmla="*/ 25 h 1009"/>
                <a:gd name="T102" fmla="*/ 183 w 622"/>
                <a:gd name="T103" fmla="*/ 39 h 1009"/>
                <a:gd name="T104" fmla="*/ 158 w 622"/>
                <a:gd name="T105" fmla="*/ 150 h 1009"/>
                <a:gd name="T106" fmla="*/ 125 w 622"/>
                <a:gd name="T107" fmla="*/ 324 h 1009"/>
                <a:gd name="T108" fmla="*/ 125 w 622"/>
                <a:gd name="T109" fmla="*/ 379 h 1009"/>
                <a:gd name="T110" fmla="*/ 135 w 622"/>
                <a:gd name="T111" fmla="*/ 408 h 1009"/>
                <a:gd name="T112" fmla="*/ 125 w 622"/>
                <a:gd name="T113" fmla="*/ 477 h 1009"/>
                <a:gd name="T114" fmla="*/ 101 w 622"/>
                <a:gd name="T115" fmla="*/ 533 h 1009"/>
                <a:gd name="T116" fmla="*/ 52 w 622"/>
                <a:gd name="T117" fmla="*/ 599 h 1009"/>
                <a:gd name="T118" fmla="*/ 71 w 622"/>
                <a:gd name="T119" fmla="*/ 618 h 1009"/>
                <a:gd name="T120" fmla="*/ 49 w 622"/>
                <a:gd name="T121" fmla="*/ 685 h 1009"/>
                <a:gd name="T122" fmla="*/ 7 w 622"/>
                <a:gd name="T123" fmla="*/ 905 h 10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622" h="1009">
                  <a:moveTo>
                    <a:pt x="573" y="1009"/>
                  </a:moveTo>
                  <a:cubicBezTo>
                    <a:pt x="0" y="909"/>
                    <a:pt x="0" y="909"/>
                    <a:pt x="0" y="909"/>
                  </a:cubicBezTo>
                  <a:cubicBezTo>
                    <a:pt x="1" y="906"/>
                    <a:pt x="1" y="906"/>
                    <a:pt x="1" y="906"/>
                  </a:cubicBezTo>
                  <a:cubicBezTo>
                    <a:pt x="5" y="880"/>
                    <a:pt x="10" y="858"/>
                    <a:pt x="15" y="836"/>
                  </a:cubicBezTo>
                  <a:cubicBezTo>
                    <a:pt x="18" y="824"/>
                    <a:pt x="21" y="811"/>
                    <a:pt x="24" y="797"/>
                  </a:cubicBezTo>
                  <a:cubicBezTo>
                    <a:pt x="27" y="779"/>
                    <a:pt x="30" y="761"/>
                    <a:pt x="33" y="743"/>
                  </a:cubicBezTo>
                  <a:cubicBezTo>
                    <a:pt x="37" y="723"/>
                    <a:pt x="40" y="703"/>
                    <a:pt x="44" y="684"/>
                  </a:cubicBezTo>
                  <a:cubicBezTo>
                    <a:pt x="46" y="676"/>
                    <a:pt x="50" y="669"/>
                    <a:pt x="54" y="663"/>
                  </a:cubicBezTo>
                  <a:cubicBezTo>
                    <a:pt x="56" y="659"/>
                    <a:pt x="58" y="655"/>
                    <a:pt x="60" y="651"/>
                  </a:cubicBezTo>
                  <a:cubicBezTo>
                    <a:pt x="62" y="645"/>
                    <a:pt x="63" y="638"/>
                    <a:pt x="64" y="631"/>
                  </a:cubicBezTo>
                  <a:cubicBezTo>
                    <a:pt x="64" y="626"/>
                    <a:pt x="64" y="622"/>
                    <a:pt x="65" y="618"/>
                  </a:cubicBezTo>
                  <a:cubicBezTo>
                    <a:pt x="64" y="616"/>
                    <a:pt x="61" y="615"/>
                    <a:pt x="58" y="614"/>
                  </a:cubicBezTo>
                  <a:cubicBezTo>
                    <a:pt x="53" y="611"/>
                    <a:pt x="46" y="608"/>
                    <a:pt x="47" y="599"/>
                  </a:cubicBezTo>
                  <a:cubicBezTo>
                    <a:pt x="46" y="565"/>
                    <a:pt x="63" y="554"/>
                    <a:pt x="82" y="543"/>
                  </a:cubicBezTo>
                  <a:cubicBezTo>
                    <a:pt x="86" y="540"/>
                    <a:pt x="91" y="537"/>
                    <a:pt x="95" y="534"/>
                  </a:cubicBezTo>
                  <a:cubicBezTo>
                    <a:pt x="90" y="524"/>
                    <a:pt x="96" y="517"/>
                    <a:pt x="100" y="512"/>
                  </a:cubicBezTo>
                  <a:cubicBezTo>
                    <a:pt x="102" y="510"/>
                    <a:pt x="103" y="508"/>
                    <a:pt x="105" y="506"/>
                  </a:cubicBezTo>
                  <a:cubicBezTo>
                    <a:pt x="107" y="503"/>
                    <a:pt x="109" y="498"/>
                    <a:pt x="112" y="492"/>
                  </a:cubicBezTo>
                  <a:cubicBezTo>
                    <a:pt x="115" y="485"/>
                    <a:pt x="118" y="478"/>
                    <a:pt x="121" y="474"/>
                  </a:cubicBezTo>
                  <a:cubicBezTo>
                    <a:pt x="125" y="468"/>
                    <a:pt x="130" y="463"/>
                    <a:pt x="134" y="459"/>
                  </a:cubicBezTo>
                  <a:cubicBezTo>
                    <a:pt x="141" y="452"/>
                    <a:pt x="146" y="446"/>
                    <a:pt x="146" y="438"/>
                  </a:cubicBezTo>
                  <a:cubicBezTo>
                    <a:pt x="146" y="431"/>
                    <a:pt x="140" y="425"/>
                    <a:pt x="135" y="418"/>
                  </a:cubicBezTo>
                  <a:cubicBezTo>
                    <a:pt x="134" y="416"/>
                    <a:pt x="132" y="414"/>
                    <a:pt x="130" y="412"/>
                  </a:cubicBezTo>
                  <a:cubicBezTo>
                    <a:pt x="128" y="409"/>
                    <a:pt x="127" y="407"/>
                    <a:pt x="126" y="406"/>
                  </a:cubicBezTo>
                  <a:cubicBezTo>
                    <a:pt x="122" y="402"/>
                    <a:pt x="120" y="398"/>
                    <a:pt x="116" y="389"/>
                  </a:cubicBezTo>
                  <a:cubicBezTo>
                    <a:pt x="116" y="388"/>
                    <a:pt x="116" y="388"/>
                    <a:pt x="116" y="388"/>
                  </a:cubicBezTo>
                  <a:cubicBezTo>
                    <a:pt x="120" y="380"/>
                    <a:pt x="120" y="380"/>
                    <a:pt x="120" y="380"/>
                  </a:cubicBezTo>
                  <a:cubicBezTo>
                    <a:pt x="118" y="375"/>
                    <a:pt x="118" y="372"/>
                    <a:pt x="118" y="369"/>
                  </a:cubicBezTo>
                  <a:cubicBezTo>
                    <a:pt x="118" y="365"/>
                    <a:pt x="118" y="362"/>
                    <a:pt x="116" y="354"/>
                  </a:cubicBezTo>
                  <a:cubicBezTo>
                    <a:pt x="115" y="350"/>
                    <a:pt x="115" y="337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1"/>
                    <a:pt x="115" y="331"/>
                    <a:pt x="115" y="331"/>
                  </a:cubicBezTo>
                  <a:cubicBezTo>
                    <a:pt x="118" y="331"/>
                    <a:pt x="118" y="331"/>
                    <a:pt x="118" y="331"/>
                  </a:cubicBezTo>
                  <a:cubicBezTo>
                    <a:pt x="116" y="329"/>
                    <a:pt x="116" y="329"/>
                    <a:pt x="116" y="329"/>
                  </a:cubicBezTo>
                  <a:cubicBezTo>
                    <a:pt x="117" y="328"/>
                    <a:pt x="119" y="325"/>
                    <a:pt x="120" y="323"/>
                  </a:cubicBezTo>
                  <a:cubicBezTo>
                    <a:pt x="122" y="316"/>
                    <a:pt x="122" y="308"/>
                    <a:pt x="121" y="299"/>
                  </a:cubicBezTo>
                  <a:cubicBezTo>
                    <a:pt x="121" y="292"/>
                    <a:pt x="121" y="286"/>
                    <a:pt x="122" y="281"/>
                  </a:cubicBezTo>
                  <a:cubicBezTo>
                    <a:pt x="125" y="263"/>
                    <a:pt x="130" y="246"/>
                    <a:pt x="135" y="227"/>
                  </a:cubicBezTo>
                  <a:cubicBezTo>
                    <a:pt x="142" y="203"/>
                    <a:pt x="149" y="177"/>
                    <a:pt x="153" y="150"/>
                  </a:cubicBezTo>
                  <a:cubicBezTo>
                    <a:pt x="154" y="134"/>
                    <a:pt x="158" y="121"/>
                    <a:pt x="162" y="110"/>
                  </a:cubicBezTo>
                  <a:cubicBezTo>
                    <a:pt x="165" y="101"/>
                    <a:pt x="168" y="91"/>
                    <a:pt x="169" y="81"/>
                  </a:cubicBezTo>
                  <a:cubicBezTo>
                    <a:pt x="169" y="76"/>
                    <a:pt x="172" y="62"/>
                    <a:pt x="173" y="60"/>
                  </a:cubicBezTo>
                  <a:cubicBezTo>
                    <a:pt x="173" y="60"/>
                    <a:pt x="174" y="57"/>
                    <a:pt x="178" y="38"/>
                  </a:cubicBezTo>
                  <a:cubicBezTo>
                    <a:pt x="178" y="38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9" y="32"/>
                    <a:pt x="180" y="28"/>
                    <a:pt x="180" y="25"/>
                  </a:cubicBezTo>
                  <a:cubicBezTo>
                    <a:pt x="181" y="15"/>
                    <a:pt x="182" y="12"/>
                    <a:pt x="188" y="1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267" y="17"/>
                    <a:pt x="267" y="17"/>
                    <a:pt x="267" y="17"/>
                  </a:cubicBezTo>
                  <a:cubicBezTo>
                    <a:pt x="267" y="19"/>
                    <a:pt x="267" y="19"/>
                    <a:pt x="267" y="19"/>
                  </a:cubicBezTo>
                  <a:cubicBezTo>
                    <a:pt x="261" y="65"/>
                    <a:pt x="255" y="100"/>
                    <a:pt x="245" y="140"/>
                  </a:cubicBezTo>
                  <a:cubicBezTo>
                    <a:pt x="246" y="142"/>
                    <a:pt x="247" y="144"/>
                    <a:pt x="248" y="146"/>
                  </a:cubicBezTo>
                  <a:cubicBezTo>
                    <a:pt x="256" y="160"/>
                    <a:pt x="263" y="173"/>
                    <a:pt x="266" y="194"/>
                  </a:cubicBezTo>
                  <a:cubicBezTo>
                    <a:pt x="267" y="199"/>
                    <a:pt x="265" y="202"/>
                    <a:pt x="264" y="205"/>
                  </a:cubicBezTo>
                  <a:cubicBezTo>
                    <a:pt x="263" y="206"/>
                    <a:pt x="262" y="208"/>
                    <a:pt x="262" y="211"/>
                  </a:cubicBezTo>
                  <a:cubicBezTo>
                    <a:pt x="262" y="216"/>
                    <a:pt x="264" y="219"/>
                    <a:pt x="267" y="223"/>
                  </a:cubicBezTo>
                  <a:cubicBezTo>
                    <a:pt x="268" y="224"/>
                    <a:pt x="269" y="225"/>
                    <a:pt x="269" y="226"/>
                  </a:cubicBezTo>
                  <a:cubicBezTo>
                    <a:pt x="271" y="228"/>
                    <a:pt x="272" y="231"/>
                    <a:pt x="272" y="233"/>
                  </a:cubicBezTo>
                  <a:cubicBezTo>
                    <a:pt x="272" y="235"/>
                    <a:pt x="273" y="237"/>
                    <a:pt x="273" y="238"/>
                  </a:cubicBezTo>
                  <a:cubicBezTo>
                    <a:pt x="276" y="241"/>
                    <a:pt x="278" y="243"/>
                    <a:pt x="281" y="245"/>
                  </a:cubicBezTo>
                  <a:cubicBezTo>
                    <a:pt x="284" y="248"/>
                    <a:pt x="287" y="251"/>
                    <a:pt x="290" y="255"/>
                  </a:cubicBezTo>
                  <a:cubicBezTo>
                    <a:pt x="296" y="264"/>
                    <a:pt x="302" y="277"/>
                    <a:pt x="308" y="288"/>
                  </a:cubicBezTo>
                  <a:cubicBezTo>
                    <a:pt x="310" y="293"/>
                    <a:pt x="310" y="293"/>
                    <a:pt x="310" y="293"/>
                  </a:cubicBezTo>
                  <a:cubicBezTo>
                    <a:pt x="310" y="293"/>
                    <a:pt x="312" y="295"/>
                    <a:pt x="313" y="296"/>
                  </a:cubicBezTo>
                  <a:cubicBezTo>
                    <a:pt x="317" y="301"/>
                    <a:pt x="319" y="304"/>
                    <a:pt x="318" y="307"/>
                  </a:cubicBezTo>
                  <a:cubicBezTo>
                    <a:pt x="318" y="308"/>
                    <a:pt x="318" y="310"/>
                    <a:pt x="318" y="311"/>
                  </a:cubicBezTo>
                  <a:cubicBezTo>
                    <a:pt x="317" y="311"/>
                    <a:pt x="317" y="312"/>
                    <a:pt x="317" y="312"/>
                  </a:cubicBezTo>
                  <a:cubicBezTo>
                    <a:pt x="318" y="313"/>
                    <a:pt x="320" y="314"/>
                    <a:pt x="322" y="317"/>
                  </a:cubicBezTo>
                  <a:cubicBezTo>
                    <a:pt x="323" y="319"/>
                    <a:pt x="324" y="322"/>
                    <a:pt x="324" y="324"/>
                  </a:cubicBezTo>
                  <a:cubicBezTo>
                    <a:pt x="325" y="326"/>
                    <a:pt x="325" y="328"/>
                    <a:pt x="326" y="329"/>
                  </a:cubicBezTo>
                  <a:cubicBezTo>
                    <a:pt x="327" y="331"/>
                    <a:pt x="330" y="332"/>
                    <a:pt x="333" y="333"/>
                  </a:cubicBezTo>
                  <a:cubicBezTo>
                    <a:pt x="336" y="333"/>
                    <a:pt x="339" y="334"/>
                    <a:pt x="340" y="337"/>
                  </a:cubicBezTo>
                  <a:cubicBezTo>
                    <a:pt x="340" y="339"/>
                    <a:pt x="339" y="342"/>
                    <a:pt x="337" y="344"/>
                  </a:cubicBezTo>
                  <a:cubicBezTo>
                    <a:pt x="339" y="345"/>
                    <a:pt x="343" y="344"/>
                    <a:pt x="346" y="344"/>
                  </a:cubicBezTo>
                  <a:cubicBezTo>
                    <a:pt x="349" y="343"/>
                    <a:pt x="351" y="343"/>
                    <a:pt x="353" y="343"/>
                  </a:cubicBezTo>
                  <a:cubicBezTo>
                    <a:pt x="362" y="343"/>
                    <a:pt x="363" y="349"/>
                    <a:pt x="363" y="352"/>
                  </a:cubicBezTo>
                  <a:cubicBezTo>
                    <a:pt x="363" y="352"/>
                    <a:pt x="363" y="352"/>
                    <a:pt x="363" y="352"/>
                  </a:cubicBezTo>
                  <a:cubicBezTo>
                    <a:pt x="363" y="353"/>
                    <a:pt x="363" y="353"/>
                    <a:pt x="363" y="353"/>
                  </a:cubicBezTo>
                  <a:cubicBezTo>
                    <a:pt x="360" y="364"/>
                    <a:pt x="355" y="374"/>
                    <a:pt x="351" y="383"/>
                  </a:cubicBezTo>
                  <a:cubicBezTo>
                    <a:pt x="342" y="401"/>
                    <a:pt x="335" y="417"/>
                    <a:pt x="340" y="443"/>
                  </a:cubicBezTo>
                  <a:cubicBezTo>
                    <a:pt x="340" y="444"/>
                    <a:pt x="340" y="444"/>
                    <a:pt x="340" y="444"/>
                  </a:cubicBezTo>
                  <a:cubicBezTo>
                    <a:pt x="340" y="445"/>
                    <a:pt x="340" y="445"/>
                    <a:pt x="340" y="445"/>
                  </a:cubicBezTo>
                  <a:cubicBezTo>
                    <a:pt x="337" y="451"/>
                    <a:pt x="334" y="453"/>
                    <a:pt x="331" y="455"/>
                  </a:cubicBezTo>
                  <a:cubicBezTo>
                    <a:pt x="328" y="456"/>
                    <a:pt x="327" y="457"/>
                    <a:pt x="324" y="460"/>
                  </a:cubicBezTo>
                  <a:cubicBezTo>
                    <a:pt x="324" y="461"/>
                    <a:pt x="324" y="463"/>
                    <a:pt x="324" y="466"/>
                  </a:cubicBezTo>
                  <a:cubicBezTo>
                    <a:pt x="323" y="468"/>
                    <a:pt x="323" y="470"/>
                    <a:pt x="323" y="470"/>
                  </a:cubicBezTo>
                  <a:cubicBezTo>
                    <a:pt x="323" y="473"/>
                    <a:pt x="322" y="475"/>
                    <a:pt x="322" y="477"/>
                  </a:cubicBezTo>
                  <a:cubicBezTo>
                    <a:pt x="321" y="481"/>
                    <a:pt x="321" y="483"/>
                    <a:pt x="324" y="490"/>
                  </a:cubicBezTo>
                  <a:cubicBezTo>
                    <a:pt x="325" y="490"/>
                    <a:pt x="325" y="490"/>
                    <a:pt x="325" y="490"/>
                  </a:cubicBezTo>
                  <a:cubicBezTo>
                    <a:pt x="335" y="495"/>
                    <a:pt x="340" y="497"/>
                    <a:pt x="345" y="497"/>
                  </a:cubicBezTo>
                  <a:cubicBezTo>
                    <a:pt x="348" y="497"/>
                    <a:pt x="351" y="497"/>
                    <a:pt x="354" y="496"/>
                  </a:cubicBezTo>
                  <a:cubicBezTo>
                    <a:pt x="357" y="495"/>
                    <a:pt x="360" y="493"/>
                    <a:pt x="362" y="490"/>
                  </a:cubicBezTo>
                  <a:cubicBezTo>
                    <a:pt x="366" y="486"/>
                    <a:pt x="371" y="480"/>
                    <a:pt x="382" y="482"/>
                  </a:cubicBezTo>
                  <a:cubicBezTo>
                    <a:pt x="383" y="483"/>
                    <a:pt x="383" y="483"/>
                    <a:pt x="383" y="483"/>
                  </a:cubicBezTo>
                  <a:cubicBezTo>
                    <a:pt x="384" y="484"/>
                    <a:pt x="384" y="484"/>
                    <a:pt x="384" y="484"/>
                  </a:cubicBezTo>
                  <a:cubicBezTo>
                    <a:pt x="391" y="494"/>
                    <a:pt x="391" y="505"/>
                    <a:pt x="391" y="516"/>
                  </a:cubicBezTo>
                  <a:cubicBezTo>
                    <a:pt x="391" y="525"/>
                    <a:pt x="391" y="533"/>
                    <a:pt x="394" y="542"/>
                  </a:cubicBezTo>
                  <a:cubicBezTo>
                    <a:pt x="396" y="548"/>
                    <a:pt x="398" y="552"/>
                    <a:pt x="401" y="556"/>
                  </a:cubicBezTo>
                  <a:cubicBezTo>
                    <a:pt x="405" y="561"/>
                    <a:pt x="408" y="566"/>
                    <a:pt x="409" y="573"/>
                  </a:cubicBezTo>
                  <a:cubicBezTo>
                    <a:pt x="410" y="580"/>
                    <a:pt x="409" y="585"/>
                    <a:pt x="408" y="590"/>
                  </a:cubicBezTo>
                  <a:cubicBezTo>
                    <a:pt x="407" y="595"/>
                    <a:pt x="406" y="598"/>
                    <a:pt x="410" y="602"/>
                  </a:cubicBezTo>
                  <a:cubicBezTo>
                    <a:pt x="440" y="606"/>
                    <a:pt x="441" y="624"/>
                    <a:pt x="442" y="644"/>
                  </a:cubicBezTo>
                  <a:cubicBezTo>
                    <a:pt x="442" y="651"/>
                    <a:pt x="443" y="659"/>
                    <a:pt x="444" y="666"/>
                  </a:cubicBezTo>
                  <a:cubicBezTo>
                    <a:pt x="445" y="666"/>
                    <a:pt x="445" y="666"/>
                    <a:pt x="445" y="666"/>
                  </a:cubicBezTo>
                  <a:cubicBezTo>
                    <a:pt x="454" y="663"/>
                    <a:pt x="459" y="661"/>
                    <a:pt x="470" y="661"/>
                  </a:cubicBezTo>
                  <a:cubicBezTo>
                    <a:pt x="475" y="661"/>
                    <a:pt x="478" y="661"/>
                    <a:pt x="482" y="662"/>
                  </a:cubicBezTo>
                  <a:cubicBezTo>
                    <a:pt x="485" y="663"/>
                    <a:pt x="488" y="664"/>
                    <a:pt x="491" y="663"/>
                  </a:cubicBezTo>
                  <a:cubicBezTo>
                    <a:pt x="494" y="663"/>
                    <a:pt x="498" y="661"/>
                    <a:pt x="502" y="659"/>
                  </a:cubicBezTo>
                  <a:cubicBezTo>
                    <a:pt x="508" y="657"/>
                    <a:pt x="514" y="654"/>
                    <a:pt x="519" y="654"/>
                  </a:cubicBezTo>
                  <a:cubicBezTo>
                    <a:pt x="537" y="654"/>
                    <a:pt x="552" y="659"/>
                    <a:pt x="569" y="664"/>
                  </a:cubicBezTo>
                  <a:cubicBezTo>
                    <a:pt x="570" y="665"/>
                    <a:pt x="570" y="665"/>
                    <a:pt x="570" y="665"/>
                  </a:cubicBezTo>
                  <a:cubicBezTo>
                    <a:pt x="577" y="665"/>
                    <a:pt x="579" y="662"/>
                    <a:pt x="582" y="657"/>
                  </a:cubicBezTo>
                  <a:cubicBezTo>
                    <a:pt x="584" y="652"/>
                    <a:pt x="587" y="647"/>
                    <a:pt x="596" y="647"/>
                  </a:cubicBezTo>
                  <a:cubicBezTo>
                    <a:pt x="598" y="647"/>
                    <a:pt x="600" y="647"/>
                    <a:pt x="602" y="647"/>
                  </a:cubicBezTo>
                  <a:cubicBezTo>
                    <a:pt x="610" y="650"/>
                    <a:pt x="610" y="657"/>
                    <a:pt x="611" y="664"/>
                  </a:cubicBezTo>
                  <a:cubicBezTo>
                    <a:pt x="612" y="673"/>
                    <a:pt x="613" y="677"/>
                    <a:pt x="618" y="677"/>
                  </a:cubicBezTo>
                  <a:cubicBezTo>
                    <a:pt x="622" y="676"/>
                    <a:pt x="622" y="676"/>
                    <a:pt x="622" y="676"/>
                  </a:cubicBezTo>
                  <a:cubicBezTo>
                    <a:pt x="622" y="680"/>
                    <a:pt x="622" y="680"/>
                    <a:pt x="622" y="680"/>
                  </a:cubicBezTo>
                  <a:lnTo>
                    <a:pt x="573" y="1009"/>
                  </a:lnTo>
                  <a:close/>
                  <a:moveTo>
                    <a:pt x="7" y="905"/>
                  </a:moveTo>
                  <a:cubicBezTo>
                    <a:pt x="568" y="1003"/>
                    <a:pt x="568" y="1003"/>
                    <a:pt x="568" y="1003"/>
                  </a:cubicBezTo>
                  <a:cubicBezTo>
                    <a:pt x="616" y="682"/>
                    <a:pt x="616" y="682"/>
                    <a:pt x="616" y="682"/>
                  </a:cubicBezTo>
                  <a:cubicBezTo>
                    <a:pt x="607" y="681"/>
                    <a:pt x="606" y="672"/>
                    <a:pt x="605" y="665"/>
                  </a:cubicBezTo>
                  <a:cubicBezTo>
                    <a:pt x="605" y="658"/>
                    <a:pt x="604" y="654"/>
                    <a:pt x="601" y="653"/>
                  </a:cubicBezTo>
                  <a:cubicBezTo>
                    <a:pt x="599" y="652"/>
                    <a:pt x="598" y="652"/>
                    <a:pt x="596" y="652"/>
                  </a:cubicBezTo>
                  <a:cubicBezTo>
                    <a:pt x="591" y="652"/>
                    <a:pt x="589" y="655"/>
                    <a:pt x="586" y="660"/>
                  </a:cubicBezTo>
                  <a:cubicBezTo>
                    <a:pt x="584" y="665"/>
                    <a:pt x="580" y="671"/>
                    <a:pt x="569" y="670"/>
                  </a:cubicBezTo>
                  <a:cubicBezTo>
                    <a:pt x="568" y="670"/>
                    <a:pt x="568" y="670"/>
                    <a:pt x="568" y="670"/>
                  </a:cubicBezTo>
                  <a:cubicBezTo>
                    <a:pt x="567" y="670"/>
                    <a:pt x="567" y="670"/>
                    <a:pt x="567" y="670"/>
                  </a:cubicBezTo>
                  <a:cubicBezTo>
                    <a:pt x="551" y="665"/>
                    <a:pt x="536" y="660"/>
                    <a:pt x="520" y="659"/>
                  </a:cubicBezTo>
                  <a:cubicBezTo>
                    <a:pt x="520" y="659"/>
                    <a:pt x="520" y="659"/>
                    <a:pt x="520" y="659"/>
                  </a:cubicBezTo>
                  <a:cubicBezTo>
                    <a:pt x="515" y="659"/>
                    <a:pt x="510" y="662"/>
                    <a:pt x="505" y="664"/>
                  </a:cubicBezTo>
                  <a:cubicBezTo>
                    <a:pt x="500" y="666"/>
                    <a:pt x="496" y="668"/>
                    <a:pt x="492" y="669"/>
                  </a:cubicBezTo>
                  <a:cubicBezTo>
                    <a:pt x="487" y="669"/>
                    <a:pt x="484" y="668"/>
                    <a:pt x="480" y="668"/>
                  </a:cubicBezTo>
                  <a:cubicBezTo>
                    <a:pt x="477" y="667"/>
                    <a:pt x="474" y="666"/>
                    <a:pt x="470" y="666"/>
                  </a:cubicBezTo>
                  <a:cubicBezTo>
                    <a:pt x="460" y="666"/>
                    <a:pt x="455" y="668"/>
                    <a:pt x="447" y="671"/>
                  </a:cubicBezTo>
                  <a:cubicBezTo>
                    <a:pt x="446" y="671"/>
                    <a:pt x="445" y="672"/>
                    <a:pt x="443" y="673"/>
                  </a:cubicBezTo>
                  <a:cubicBezTo>
                    <a:pt x="440" y="674"/>
                    <a:pt x="440" y="674"/>
                    <a:pt x="440" y="674"/>
                  </a:cubicBezTo>
                  <a:cubicBezTo>
                    <a:pt x="439" y="671"/>
                    <a:pt x="439" y="671"/>
                    <a:pt x="439" y="671"/>
                  </a:cubicBezTo>
                  <a:cubicBezTo>
                    <a:pt x="437" y="661"/>
                    <a:pt x="437" y="652"/>
                    <a:pt x="437" y="645"/>
                  </a:cubicBezTo>
                  <a:cubicBezTo>
                    <a:pt x="436" y="623"/>
                    <a:pt x="435" y="610"/>
                    <a:pt x="408" y="607"/>
                  </a:cubicBezTo>
                  <a:cubicBezTo>
                    <a:pt x="407" y="607"/>
                    <a:pt x="407" y="607"/>
                    <a:pt x="407" y="607"/>
                  </a:cubicBezTo>
                  <a:cubicBezTo>
                    <a:pt x="407" y="606"/>
                    <a:pt x="407" y="606"/>
                    <a:pt x="407" y="606"/>
                  </a:cubicBezTo>
                  <a:cubicBezTo>
                    <a:pt x="400" y="600"/>
                    <a:pt x="402" y="594"/>
                    <a:pt x="403" y="589"/>
                  </a:cubicBezTo>
                  <a:cubicBezTo>
                    <a:pt x="404" y="585"/>
                    <a:pt x="404" y="580"/>
                    <a:pt x="403" y="574"/>
                  </a:cubicBezTo>
                  <a:cubicBezTo>
                    <a:pt x="402" y="568"/>
                    <a:pt x="400" y="564"/>
                    <a:pt x="397" y="559"/>
                  </a:cubicBezTo>
                  <a:cubicBezTo>
                    <a:pt x="394" y="555"/>
                    <a:pt x="391" y="550"/>
                    <a:pt x="388" y="543"/>
                  </a:cubicBezTo>
                  <a:cubicBezTo>
                    <a:pt x="386" y="534"/>
                    <a:pt x="386" y="525"/>
                    <a:pt x="385" y="516"/>
                  </a:cubicBezTo>
                  <a:cubicBezTo>
                    <a:pt x="385" y="505"/>
                    <a:pt x="385" y="496"/>
                    <a:pt x="380" y="488"/>
                  </a:cubicBezTo>
                  <a:cubicBezTo>
                    <a:pt x="373" y="487"/>
                    <a:pt x="370" y="490"/>
                    <a:pt x="366" y="494"/>
                  </a:cubicBezTo>
                  <a:cubicBezTo>
                    <a:pt x="363" y="497"/>
                    <a:pt x="360" y="500"/>
                    <a:pt x="355" y="501"/>
                  </a:cubicBezTo>
                  <a:cubicBezTo>
                    <a:pt x="351" y="502"/>
                    <a:pt x="348" y="502"/>
                    <a:pt x="345" y="502"/>
                  </a:cubicBezTo>
                  <a:cubicBezTo>
                    <a:pt x="338" y="502"/>
                    <a:pt x="333" y="500"/>
                    <a:pt x="323" y="495"/>
                  </a:cubicBezTo>
                  <a:cubicBezTo>
                    <a:pt x="319" y="494"/>
                    <a:pt x="319" y="494"/>
                    <a:pt x="319" y="494"/>
                  </a:cubicBezTo>
                  <a:cubicBezTo>
                    <a:pt x="319" y="493"/>
                    <a:pt x="319" y="493"/>
                    <a:pt x="319" y="493"/>
                  </a:cubicBezTo>
                  <a:cubicBezTo>
                    <a:pt x="315" y="484"/>
                    <a:pt x="316" y="480"/>
                    <a:pt x="317" y="476"/>
                  </a:cubicBezTo>
                  <a:cubicBezTo>
                    <a:pt x="317" y="474"/>
                    <a:pt x="317" y="473"/>
                    <a:pt x="317" y="470"/>
                  </a:cubicBezTo>
                  <a:cubicBezTo>
                    <a:pt x="317" y="470"/>
                    <a:pt x="318" y="468"/>
                    <a:pt x="318" y="465"/>
                  </a:cubicBezTo>
                  <a:cubicBezTo>
                    <a:pt x="318" y="464"/>
                    <a:pt x="319" y="461"/>
                    <a:pt x="319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19" y="459"/>
                    <a:pt x="319" y="459"/>
                    <a:pt x="319" y="459"/>
                  </a:cubicBezTo>
                  <a:cubicBezTo>
                    <a:pt x="320" y="457"/>
                    <a:pt x="320" y="457"/>
                    <a:pt x="320" y="457"/>
                  </a:cubicBezTo>
                  <a:cubicBezTo>
                    <a:pt x="323" y="453"/>
                    <a:pt x="325" y="451"/>
                    <a:pt x="328" y="450"/>
                  </a:cubicBezTo>
                  <a:cubicBezTo>
                    <a:pt x="330" y="449"/>
                    <a:pt x="332" y="447"/>
                    <a:pt x="335" y="443"/>
                  </a:cubicBezTo>
                  <a:cubicBezTo>
                    <a:pt x="329" y="416"/>
                    <a:pt x="337" y="399"/>
                    <a:pt x="346" y="381"/>
                  </a:cubicBezTo>
                  <a:cubicBezTo>
                    <a:pt x="350" y="372"/>
                    <a:pt x="354" y="363"/>
                    <a:pt x="357" y="352"/>
                  </a:cubicBezTo>
                  <a:cubicBezTo>
                    <a:pt x="357" y="349"/>
                    <a:pt x="356" y="348"/>
                    <a:pt x="353" y="348"/>
                  </a:cubicBezTo>
                  <a:cubicBezTo>
                    <a:pt x="352" y="348"/>
                    <a:pt x="350" y="349"/>
                    <a:pt x="347" y="349"/>
                  </a:cubicBezTo>
                  <a:cubicBezTo>
                    <a:pt x="345" y="349"/>
                    <a:pt x="342" y="350"/>
                    <a:pt x="340" y="350"/>
                  </a:cubicBezTo>
                  <a:cubicBezTo>
                    <a:pt x="336" y="350"/>
                    <a:pt x="333" y="349"/>
                    <a:pt x="331" y="346"/>
                  </a:cubicBezTo>
                  <a:cubicBezTo>
                    <a:pt x="330" y="344"/>
                    <a:pt x="330" y="344"/>
                    <a:pt x="330" y="344"/>
                  </a:cubicBezTo>
                  <a:cubicBezTo>
                    <a:pt x="331" y="342"/>
                    <a:pt x="331" y="342"/>
                    <a:pt x="331" y="342"/>
                  </a:cubicBezTo>
                  <a:cubicBezTo>
                    <a:pt x="333" y="340"/>
                    <a:pt x="334" y="339"/>
                    <a:pt x="334" y="339"/>
                  </a:cubicBezTo>
                  <a:cubicBezTo>
                    <a:pt x="334" y="339"/>
                    <a:pt x="332" y="338"/>
                    <a:pt x="331" y="338"/>
                  </a:cubicBezTo>
                  <a:cubicBezTo>
                    <a:pt x="328" y="337"/>
                    <a:pt x="324" y="336"/>
                    <a:pt x="322" y="333"/>
                  </a:cubicBezTo>
                  <a:cubicBezTo>
                    <a:pt x="320" y="331"/>
                    <a:pt x="319" y="328"/>
                    <a:pt x="319" y="325"/>
                  </a:cubicBezTo>
                  <a:cubicBezTo>
                    <a:pt x="319" y="323"/>
                    <a:pt x="318" y="321"/>
                    <a:pt x="317" y="320"/>
                  </a:cubicBezTo>
                  <a:cubicBezTo>
                    <a:pt x="316" y="318"/>
                    <a:pt x="314" y="317"/>
                    <a:pt x="314" y="316"/>
                  </a:cubicBezTo>
                  <a:cubicBezTo>
                    <a:pt x="311" y="314"/>
                    <a:pt x="311" y="313"/>
                    <a:pt x="312" y="309"/>
                  </a:cubicBezTo>
                  <a:cubicBezTo>
                    <a:pt x="312" y="309"/>
                    <a:pt x="313" y="307"/>
                    <a:pt x="313" y="306"/>
                  </a:cubicBezTo>
                  <a:cubicBezTo>
                    <a:pt x="313" y="305"/>
                    <a:pt x="310" y="302"/>
                    <a:pt x="309" y="300"/>
                  </a:cubicBezTo>
                  <a:cubicBezTo>
                    <a:pt x="307" y="298"/>
                    <a:pt x="306" y="296"/>
                    <a:pt x="305" y="295"/>
                  </a:cubicBezTo>
                  <a:cubicBezTo>
                    <a:pt x="303" y="290"/>
                    <a:pt x="303" y="290"/>
                    <a:pt x="303" y="290"/>
                  </a:cubicBezTo>
                  <a:cubicBezTo>
                    <a:pt x="298" y="280"/>
                    <a:pt x="291" y="267"/>
                    <a:pt x="285" y="258"/>
                  </a:cubicBezTo>
                  <a:cubicBezTo>
                    <a:pt x="283" y="254"/>
                    <a:pt x="280" y="252"/>
                    <a:pt x="277" y="249"/>
                  </a:cubicBezTo>
                  <a:cubicBezTo>
                    <a:pt x="274" y="247"/>
                    <a:pt x="272" y="245"/>
                    <a:pt x="269" y="242"/>
                  </a:cubicBezTo>
                  <a:cubicBezTo>
                    <a:pt x="267" y="239"/>
                    <a:pt x="267" y="237"/>
                    <a:pt x="267" y="234"/>
                  </a:cubicBezTo>
                  <a:cubicBezTo>
                    <a:pt x="266" y="232"/>
                    <a:pt x="266" y="230"/>
                    <a:pt x="265" y="229"/>
                  </a:cubicBezTo>
                  <a:cubicBezTo>
                    <a:pt x="264" y="228"/>
                    <a:pt x="264" y="227"/>
                    <a:pt x="263" y="226"/>
                  </a:cubicBezTo>
                  <a:cubicBezTo>
                    <a:pt x="260" y="223"/>
                    <a:pt x="256" y="218"/>
                    <a:pt x="256" y="211"/>
                  </a:cubicBezTo>
                  <a:cubicBezTo>
                    <a:pt x="257" y="207"/>
                    <a:pt x="258" y="204"/>
                    <a:pt x="259" y="202"/>
                  </a:cubicBezTo>
                  <a:cubicBezTo>
                    <a:pt x="260" y="200"/>
                    <a:pt x="261" y="198"/>
                    <a:pt x="260" y="194"/>
                  </a:cubicBezTo>
                  <a:cubicBezTo>
                    <a:pt x="258" y="175"/>
                    <a:pt x="251" y="162"/>
                    <a:pt x="244" y="149"/>
                  </a:cubicBezTo>
                  <a:cubicBezTo>
                    <a:pt x="242" y="146"/>
                    <a:pt x="241" y="144"/>
                    <a:pt x="240" y="142"/>
                  </a:cubicBezTo>
                  <a:cubicBezTo>
                    <a:pt x="239" y="141"/>
                    <a:pt x="239" y="141"/>
                    <a:pt x="239" y="141"/>
                  </a:cubicBezTo>
                  <a:cubicBezTo>
                    <a:pt x="240" y="140"/>
                    <a:pt x="240" y="140"/>
                    <a:pt x="240" y="140"/>
                  </a:cubicBezTo>
                  <a:cubicBezTo>
                    <a:pt x="249" y="100"/>
                    <a:pt x="256" y="66"/>
                    <a:pt x="261" y="21"/>
                  </a:cubicBezTo>
                  <a:cubicBezTo>
                    <a:pt x="191" y="6"/>
                    <a:pt x="191" y="6"/>
                    <a:pt x="191" y="6"/>
                  </a:cubicBezTo>
                  <a:cubicBezTo>
                    <a:pt x="187" y="14"/>
                    <a:pt x="187" y="17"/>
                    <a:pt x="185" y="25"/>
                  </a:cubicBezTo>
                  <a:cubicBezTo>
                    <a:pt x="185" y="29"/>
                    <a:pt x="184" y="33"/>
                    <a:pt x="183" y="38"/>
                  </a:cubicBezTo>
                  <a:cubicBezTo>
                    <a:pt x="181" y="38"/>
                    <a:pt x="181" y="38"/>
                    <a:pt x="181" y="38"/>
                  </a:cubicBezTo>
                  <a:cubicBezTo>
                    <a:pt x="183" y="38"/>
                    <a:pt x="183" y="38"/>
                    <a:pt x="183" y="38"/>
                  </a:cubicBezTo>
                  <a:cubicBezTo>
                    <a:pt x="183" y="39"/>
                    <a:pt x="183" y="39"/>
                    <a:pt x="183" y="39"/>
                  </a:cubicBezTo>
                  <a:cubicBezTo>
                    <a:pt x="179" y="61"/>
                    <a:pt x="178" y="62"/>
                    <a:pt x="178" y="63"/>
                  </a:cubicBezTo>
                  <a:cubicBezTo>
                    <a:pt x="177" y="64"/>
                    <a:pt x="175" y="76"/>
                    <a:pt x="174" y="82"/>
                  </a:cubicBezTo>
                  <a:cubicBezTo>
                    <a:pt x="173" y="93"/>
                    <a:pt x="170" y="102"/>
                    <a:pt x="167" y="112"/>
                  </a:cubicBezTo>
                  <a:cubicBezTo>
                    <a:pt x="163" y="123"/>
                    <a:pt x="160" y="135"/>
                    <a:pt x="158" y="150"/>
                  </a:cubicBezTo>
                  <a:cubicBezTo>
                    <a:pt x="155" y="178"/>
                    <a:pt x="147" y="204"/>
                    <a:pt x="140" y="229"/>
                  </a:cubicBezTo>
                  <a:cubicBezTo>
                    <a:pt x="135" y="247"/>
                    <a:pt x="130" y="264"/>
                    <a:pt x="127" y="282"/>
                  </a:cubicBezTo>
                  <a:cubicBezTo>
                    <a:pt x="126" y="286"/>
                    <a:pt x="127" y="292"/>
                    <a:pt x="127" y="299"/>
                  </a:cubicBezTo>
                  <a:cubicBezTo>
                    <a:pt x="127" y="308"/>
                    <a:pt x="128" y="317"/>
                    <a:pt x="125" y="324"/>
                  </a:cubicBezTo>
                  <a:cubicBezTo>
                    <a:pt x="125" y="325"/>
                    <a:pt x="123" y="330"/>
                    <a:pt x="120" y="332"/>
                  </a:cubicBezTo>
                  <a:cubicBezTo>
                    <a:pt x="120" y="337"/>
                    <a:pt x="121" y="349"/>
                    <a:pt x="122" y="353"/>
                  </a:cubicBezTo>
                  <a:cubicBezTo>
                    <a:pt x="124" y="361"/>
                    <a:pt x="124" y="365"/>
                    <a:pt x="124" y="369"/>
                  </a:cubicBezTo>
                  <a:cubicBezTo>
                    <a:pt x="123" y="372"/>
                    <a:pt x="123" y="375"/>
                    <a:pt x="125" y="379"/>
                  </a:cubicBezTo>
                  <a:cubicBezTo>
                    <a:pt x="126" y="380"/>
                    <a:pt x="126" y="380"/>
                    <a:pt x="126" y="380"/>
                  </a:cubicBezTo>
                  <a:cubicBezTo>
                    <a:pt x="122" y="389"/>
                    <a:pt x="122" y="389"/>
                    <a:pt x="122" y="389"/>
                  </a:cubicBezTo>
                  <a:cubicBezTo>
                    <a:pt x="125" y="396"/>
                    <a:pt x="127" y="398"/>
                    <a:pt x="130" y="402"/>
                  </a:cubicBezTo>
                  <a:cubicBezTo>
                    <a:pt x="131" y="404"/>
                    <a:pt x="133" y="406"/>
                    <a:pt x="135" y="408"/>
                  </a:cubicBezTo>
                  <a:cubicBezTo>
                    <a:pt x="136" y="411"/>
                    <a:pt x="138" y="413"/>
                    <a:pt x="140" y="415"/>
                  </a:cubicBezTo>
                  <a:cubicBezTo>
                    <a:pt x="145" y="422"/>
                    <a:pt x="151" y="429"/>
                    <a:pt x="151" y="438"/>
                  </a:cubicBezTo>
                  <a:cubicBezTo>
                    <a:pt x="152" y="449"/>
                    <a:pt x="145" y="455"/>
                    <a:pt x="138" y="463"/>
                  </a:cubicBezTo>
                  <a:cubicBezTo>
                    <a:pt x="134" y="467"/>
                    <a:pt x="129" y="471"/>
                    <a:pt x="125" y="477"/>
                  </a:cubicBezTo>
                  <a:cubicBezTo>
                    <a:pt x="123" y="481"/>
                    <a:pt x="120" y="488"/>
                    <a:pt x="117" y="495"/>
                  </a:cubicBezTo>
                  <a:cubicBezTo>
                    <a:pt x="114" y="500"/>
                    <a:pt x="112" y="506"/>
                    <a:pt x="109" y="509"/>
                  </a:cubicBezTo>
                  <a:cubicBezTo>
                    <a:pt x="108" y="512"/>
                    <a:pt x="106" y="514"/>
                    <a:pt x="105" y="516"/>
                  </a:cubicBezTo>
                  <a:cubicBezTo>
                    <a:pt x="100" y="521"/>
                    <a:pt x="96" y="525"/>
                    <a:pt x="101" y="533"/>
                  </a:cubicBezTo>
                  <a:cubicBezTo>
                    <a:pt x="102" y="535"/>
                    <a:pt x="102" y="535"/>
                    <a:pt x="102" y="535"/>
                  </a:cubicBezTo>
                  <a:cubicBezTo>
                    <a:pt x="100" y="536"/>
                    <a:pt x="100" y="536"/>
                    <a:pt x="100" y="536"/>
                  </a:cubicBezTo>
                  <a:cubicBezTo>
                    <a:pt x="95" y="541"/>
                    <a:pt x="90" y="544"/>
                    <a:pt x="85" y="547"/>
                  </a:cubicBezTo>
                  <a:cubicBezTo>
                    <a:pt x="67" y="559"/>
                    <a:pt x="52" y="568"/>
                    <a:pt x="52" y="599"/>
                  </a:cubicBezTo>
                  <a:cubicBezTo>
                    <a:pt x="52" y="604"/>
                    <a:pt x="55" y="606"/>
                    <a:pt x="60" y="609"/>
                  </a:cubicBezTo>
                  <a:cubicBezTo>
                    <a:pt x="64" y="610"/>
                    <a:pt x="69" y="612"/>
                    <a:pt x="71" y="617"/>
                  </a:cubicBezTo>
                  <a:cubicBezTo>
                    <a:pt x="71" y="617"/>
                    <a:pt x="71" y="617"/>
                    <a:pt x="71" y="617"/>
                  </a:cubicBezTo>
                  <a:cubicBezTo>
                    <a:pt x="71" y="618"/>
                    <a:pt x="71" y="618"/>
                    <a:pt x="71" y="618"/>
                  </a:cubicBezTo>
                  <a:cubicBezTo>
                    <a:pt x="70" y="622"/>
                    <a:pt x="70" y="627"/>
                    <a:pt x="69" y="632"/>
                  </a:cubicBezTo>
                  <a:cubicBezTo>
                    <a:pt x="68" y="639"/>
                    <a:pt x="68" y="646"/>
                    <a:pt x="65" y="653"/>
                  </a:cubicBezTo>
                  <a:cubicBezTo>
                    <a:pt x="63" y="657"/>
                    <a:pt x="61" y="662"/>
                    <a:pt x="58" y="666"/>
                  </a:cubicBezTo>
                  <a:cubicBezTo>
                    <a:pt x="55" y="672"/>
                    <a:pt x="51" y="678"/>
                    <a:pt x="49" y="685"/>
                  </a:cubicBezTo>
                  <a:cubicBezTo>
                    <a:pt x="45" y="704"/>
                    <a:pt x="42" y="723"/>
                    <a:pt x="39" y="744"/>
                  </a:cubicBezTo>
                  <a:cubicBezTo>
                    <a:pt x="36" y="762"/>
                    <a:pt x="33" y="780"/>
                    <a:pt x="29" y="798"/>
                  </a:cubicBezTo>
                  <a:cubicBezTo>
                    <a:pt x="26" y="812"/>
                    <a:pt x="23" y="825"/>
                    <a:pt x="20" y="837"/>
                  </a:cubicBezTo>
                  <a:cubicBezTo>
                    <a:pt x="16" y="858"/>
                    <a:pt x="11" y="879"/>
                    <a:pt x="7" y="9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7" name="Freeform 278">
              <a:extLst>
                <a:ext uri="{FF2B5EF4-FFF2-40B4-BE49-F238E27FC236}">
                  <a16:creationId xmlns:a16="http://schemas.microsoft.com/office/drawing/2014/main" id="{79422D2E-8E7C-4399-AAD7-17F03737576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08700" y="2944813"/>
              <a:ext cx="836613" cy="1406525"/>
            </a:xfrm>
            <a:custGeom>
              <a:avLst/>
              <a:gdLst>
                <a:gd name="T0" fmla="*/ 127 w 850"/>
                <a:gd name="T1" fmla="*/ 643 h 1431"/>
                <a:gd name="T2" fmla="*/ 111 w 850"/>
                <a:gd name="T3" fmla="*/ 563 h 1431"/>
                <a:gd name="T4" fmla="*/ 143 w 850"/>
                <a:gd name="T5" fmla="*/ 567 h 1431"/>
                <a:gd name="T6" fmla="*/ 191 w 850"/>
                <a:gd name="T7" fmla="*/ 571 h 1431"/>
                <a:gd name="T8" fmla="*/ 187 w 850"/>
                <a:gd name="T9" fmla="*/ 559 h 1431"/>
                <a:gd name="T10" fmla="*/ 107 w 850"/>
                <a:gd name="T11" fmla="*/ 539 h 1431"/>
                <a:gd name="T12" fmla="*/ 70 w 850"/>
                <a:gd name="T13" fmla="*/ 551 h 1431"/>
                <a:gd name="T14" fmla="*/ 66 w 850"/>
                <a:gd name="T15" fmla="*/ 535 h 1431"/>
                <a:gd name="T16" fmla="*/ 46 w 850"/>
                <a:gd name="T17" fmla="*/ 474 h 1431"/>
                <a:gd name="T18" fmla="*/ 34 w 850"/>
                <a:gd name="T19" fmla="*/ 442 h 1431"/>
                <a:gd name="T20" fmla="*/ 22 w 850"/>
                <a:gd name="T21" fmla="*/ 378 h 1431"/>
                <a:gd name="T22" fmla="*/ 34 w 850"/>
                <a:gd name="T23" fmla="*/ 289 h 1431"/>
                <a:gd name="T24" fmla="*/ 2 w 850"/>
                <a:gd name="T25" fmla="*/ 213 h 1431"/>
                <a:gd name="T26" fmla="*/ 50 w 850"/>
                <a:gd name="T27" fmla="*/ 133 h 1431"/>
                <a:gd name="T28" fmla="*/ 70 w 850"/>
                <a:gd name="T29" fmla="*/ 80 h 1431"/>
                <a:gd name="T30" fmla="*/ 468 w 850"/>
                <a:gd name="T31" fmla="*/ 101 h 1431"/>
                <a:gd name="T32" fmla="*/ 376 w 850"/>
                <a:gd name="T33" fmla="*/ 490 h 1431"/>
                <a:gd name="T34" fmla="*/ 637 w 850"/>
                <a:gd name="T35" fmla="*/ 876 h 1431"/>
                <a:gd name="T36" fmla="*/ 665 w 850"/>
                <a:gd name="T37" fmla="*/ 917 h 1431"/>
                <a:gd name="T38" fmla="*/ 693 w 850"/>
                <a:gd name="T39" fmla="*/ 957 h 1431"/>
                <a:gd name="T40" fmla="*/ 722 w 850"/>
                <a:gd name="T41" fmla="*/ 997 h 1431"/>
                <a:gd name="T42" fmla="*/ 818 w 850"/>
                <a:gd name="T43" fmla="*/ 1134 h 1431"/>
                <a:gd name="T44" fmla="*/ 850 w 850"/>
                <a:gd name="T45" fmla="*/ 1234 h 1431"/>
                <a:gd name="T46" fmla="*/ 802 w 850"/>
                <a:gd name="T47" fmla="*/ 1278 h 1431"/>
                <a:gd name="T48" fmla="*/ 786 w 850"/>
                <a:gd name="T49" fmla="*/ 1331 h 1431"/>
                <a:gd name="T50" fmla="*/ 762 w 850"/>
                <a:gd name="T51" fmla="*/ 1383 h 1431"/>
                <a:gd name="T52" fmla="*/ 774 w 850"/>
                <a:gd name="T53" fmla="*/ 1431 h 1431"/>
                <a:gd name="T54" fmla="*/ 492 w 850"/>
                <a:gd name="T55" fmla="*/ 1387 h 1431"/>
                <a:gd name="T56" fmla="*/ 484 w 850"/>
                <a:gd name="T57" fmla="*/ 1327 h 1431"/>
                <a:gd name="T58" fmla="*/ 388 w 850"/>
                <a:gd name="T59" fmla="*/ 1218 h 1431"/>
                <a:gd name="T60" fmla="*/ 316 w 850"/>
                <a:gd name="T61" fmla="*/ 1146 h 1431"/>
                <a:gd name="T62" fmla="*/ 255 w 850"/>
                <a:gd name="T63" fmla="*/ 1093 h 1431"/>
                <a:gd name="T64" fmla="*/ 175 w 850"/>
                <a:gd name="T65" fmla="*/ 1053 h 1431"/>
                <a:gd name="T66" fmla="*/ 171 w 850"/>
                <a:gd name="T67" fmla="*/ 961 h 1431"/>
                <a:gd name="T68" fmla="*/ 159 w 850"/>
                <a:gd name="T69" fmla="*/ 913 h 1431"/>
                <a:gd name="T70" fmla="*/ 143 w 850"/>
                <a:gd name="T71" fmla="*/ 884 h 1431"/>
                <a:gd name="T72" fmla="*/ 123 w 850"/>
                <a:gd name="T73" fmla="*/ 832 h 1431"/>
                <a:gd name="T74" fmla="*/ 107 w 850"/>
                <a:gd name="T75" fmla="*/ 756 h 1431"/>
                <a:gd name="T76" fmla="*/ 127 w 850"/>
                <a:gd name="T77" fmla="*/ 708 h 1431"/>
                <a:gd name="T78" fmla="*/ 82 w 850"/>
                <a:gd name="T79" fmla="*/ 663 h 1431"/>
                <a:gd name="T80" fmla="*/ 86 w 850"/>
                <a:gd name="T81" fmla="*/ 615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850" h="1431">
                  <a:moveTo>
                    <a:pt x="95" y="615"/>
                  </a:moveTo>
                  <a:cubicBezTo>
                    <a:pt x="111" y="619"/>
                    <a:pt x="110" y="640"/>
                    <a:pt x="127" y="643"/>
                  </a:cubicBezTo>
                  <a:cubicBezTo>
                    <a:pt x="127" y="638"/>
                    <a:pt x="127" y="627"/>
                    <a:pt x="123" y="607"/>
                  </a:cubicBezTo>
                  <a:cubicBezTo>
                    <a:pt x="120" y="596"/>
                    <a:pt x="112" y="580"/>
                    <a:pt x="111" y="563"/>
                  </a:cubicBezTo>
                  <a:cubicBezTo>
                    <a:pt x="119" y="560"/>
                    <a:pt x="123" y="562"/>
                    <a:pt x="131" y="563"/>
                  </a:cubicBezTo>
                  <a:cubicBezTo>
                    <a:pt x="134" y="563"/>
                    <a:pt x="137" y="568"/>
                    <a:pt x="143" y="567"/>
                  </a:cubicBezTo>
                  <a:cubicBezTo>
                    <a:pt x="146" y="566"/>
                    <a:pt x="160" y="563"/>
                    <a:pt x="167" y="575"/>
                  </a:cubicBezTo>
                  <a:cubicBezTo>
                    <a:pt x="179" y="578"/>
                    <a:pt x="182" y="571"/>
                    <a:pt x="191" y="571"/>
                  </a:cubicBezTo>
                  <a:cubicBezTo>
                    <a:pt x="197" y="577"/>
                    <a:pt x="198" y="588"/>
                    <a:pt x="207" y="591"/>
                  </a:cubicBezTo>
                  <a:cubicBezTo>
                    <a:pt x="214" y="568"/>
                    <a:pt x="178" y="572"/>
                    <a:pt x="187" y="559"/>
                  </a:cubicBezTo>
                  <a:cubicBezTo>
                    <a:pt x="169" y="574"/>
                    <a:pt x="152" y="547"/>
                    <a:pt x="139" y="559"/>
                  </a:cubicBezTo>
                  <a:cubicBezTo>
                    <a:pt x="125" y="555"/>
                    <a:pt x="126" y="537"/>
                    <a:pt x="107" y="539"/>
                  </a:cubicBezTo>
                  <a:cubicBezTo>
                    <a:pt x="95" y="543"/>
                    <a:pt x="99" y="563"/>
                    <a:pt x="95" y="575"/>
                  </a:cubicBezTo>
                  <a:cubicBezTo>
                    <a:pt x="87" y="569"/>
                    <a:pt x="78" y="559"/>
                    <a:pt x="70" y="551"/>
                  </a:cubicBezTo>
                  <a:cubicBezTo>
                    <a:pt x="64" y="543"/>
                    <a:pt x="52" y="538"/>
                    <a:pt x="58" y="527"/>
                  </a:cubicBezTo>
                  <a:cubicBezTo>
                    <a:pt x="63" y="528"/>
                    <a:pt x="61" y="535"/>
                    <a:pt x="66" y="535"/>
                  </a:cubicBezTo>
                  <a:cubicBezTo>
                    <a:pt x="65" y="516"/>
                    <a:pt x="62" y="500"/>
                    <a:pt x="54" y="482"/>
                  </a:cubicBezTo>
                  <a:cubicBezTo>
                    <a:pt x="52" y="478"/>
                    <a:pt x="49" y="478"/>
                    <a:pt x="46" y="474"/>
                  </a:cubicBezTo>
                  <a:cubicBezTo>
                    <a:pt x="44" y="472"/>
                    <a:pt x="36" y="459"/>
                    <a:pt x="34" y="454"/>
                  </a:cubicBezTo>
                  <a:cubicBezTo>
                    <a:pt x="33" y="451"/>
                    <a:pt x="36" y="445"/>
                    <a:pt x="34" y="442"/>
                  </a:cubicBezTo>
                  <a:cubicBezTo>
                    <a:pt x="28" y="430"/>
                    <a:pt x="16" y="418"/>
                    <a:pt x="14" y="406"/>
                  </a:cubicBezTo>
                  <a:cubicBezTo>
                    <a:pt x="13" y="401"/>
                    <a:pt x="22" y="390"/>
                    <a:pt x="22" y="378"/>
                  </a:cubicBezTo>
                  <a:cubicBezTo>
                    <a:pt x="23" y="366"/>
                    <a:pt x="17" y="356"/>
                    <a:pt x="18" y="350"/>
                  </a:cubicBezTo>
                  <a:cubicBezTo>
                    <a:pt x="22" y="328"/>
                    <a:pt x="38" y="322"/>
                    <a:pt x="34" y="289"/>
                  </a:cubicBezTo>
                  <a:cubicBezTo>
                    <a:pt x="32" y="275"/>
                    <a:pt x="25" y="256"/>
                    <a:pt x="18" y="241"/>
                  </a:cubicBezTo>
                  <a:cubicBezTo>
                    <a:pt x="14" y="233"/>
                    <a:pt x="3" y="223"/>
                    <a:pt x="2" y="213"/>
                  </a:cubicBezTo>
                  <a:cubicBezTo>
                    <a:pt x="0" y="186"/>
                    <a:pt x="16" y="161"/>
                    <a:pt x="42" y="153"/>
                  </a:cubicBezTo>
                  <a:cubicBezTo>
                    <a:pt x="31" y="146"/>
                    <a:pt x="49" y="139"/>
                    <a:pt x="50" y="133"/>
                  </a:cubicBezTo>
                  <a:cubicBezTo>
                    <a:pt x="52" y="127"/>
                    <a:pt x="47" y="116"/>
                    <a:pt x="50" y="109"/>
                  </a:cubicBezTo>
                  <a:cubicBezTo>
                    <a:pt x="54" y="98"/>
                    <a:pt x="66" y="92"/>
                    <a:pt x="70" y="80"/>
                  </a:cubicBezTo>
                  <a:cubicBezTo>
                    <a:pt x="79" y="58"/>
                    <a:pt x="66" y="25"/>
                    <a:pt x="78" y="0"/>
                  </a:cubicBezTo>
                  <a:cubicBezTo>
                    <a:pt x="210" y="32"/>
                    <a:pt x="332" y="73"/>
                    <a:pt x="468" y="101"/>
                  </a:cubicBezTo>
                  <a:cubicBezTo>
                    <a:pt x="458" y="168"/>
                    <a:pt x="439" y="233"/>
                    <a:pt x="424" y="297"/>
                  </a:cubicBezTo>
                  <a:cubicBezTo>
                    <a:pt x="409" y="362"/>
                    <a:pt x="393" y="426"/>
                    <a:pt x="376" y="490"/>
                  </a:cubicBezTo>
                  <a:cubicBezTo>
                    <a:pt x="456" y="613"/>
                    <a:pt x="544" y="730"/>
                    <a:pt x="625" y="852"/>
                  </a:cubicBezTo>
                  <a:cubicBezTo>
                    <a:pt x="630" y="859"/>
                    <a:pt x="632" y="869"/>
                    <a:pt x="637" y="876"/>
                  </a:cubicBezTo>
                  <a:cubicBezTo>
                    <a:pt x="641" y="882"/>
                    <a:pt x="649" y="887"/>
                    <a:pt x="653" y="892"/>
                  </a:cubicBezTo>
                  <a:cubicBezTo>
                    <a:pt x="658" y="900"/>
                    <a:pt x="660" y="909"/>
                    <a:pt x="665" y="917"/>
                  </a:cubicBezTo>
                  <a:cubicBezTo>
                    <a:pt x="669" y="923"/>
                    <a:pt x="677" y="927"/>
                    <a:pt x="681" y="933"/>
                  </a:cubicBezTo>
                  <a:cubicBezTo>
                    <a:pt x="686" y="940"/>
                    <a:pt x="689" y="950"/>
                    <a:pt x="693" y="957"/>
                  </a:cubicBezTo>
                  <a:cubicBezTo>
                    <a:pt x="698" y="963"/>
                    <a:pt x="705" y="967"/>
                    <a:pt x="710" y="973"/>
                  </a:cubicBezTo>
                  <a:cubicBezTo>
                    <a:pt x="714" y="980"/>
                    <a:pt x="717" y="990"/>
                    <a:pt x="722" y="997"/>
                  </a:cubicBezTo>
                  <a:cubicBezTo>
                    <a:pt x="723" y="1000"/>
                    <a:pt x="728" y="1003"/>
                    <a:pt x="730" y="1005"/>
                  </a:cubicBezTo>
                  <a:cubicBezTo>
                    <a:pt x="755" y="1046"/>
                    <a:pt x="785" y="1094"/>
                    <a:pt x="818" y="1134"/>
                  </a:cubicBezTo>
                  <a:cubicBezTo>
                    <a:pt x="805" y="1158"/>
                    <a:pt x="841" y="1184"/>
                    <a:pt x="830" y="1206"/>
                  </a:cubicBezTo>
                  <a:cubicBezTo>
                    <a:pt x="834" y="1218"/>
                    <a:pt x="850" y="1219"/>
                    <a:pt x="850" y="1234"/>
                  </a:cubicBezTo>
                  <a:cubicBezTo>
                    <a:pt x="847" y="1249"/>
                    <a:pt x="829" y="1248"/>
                    <a:pt x="822" y="1254"/>
                  </a:cubicBezTo>
                  <a:cubicBezTo>
                    <a:pt x="816" y="1260"/>
                    <a:pt x="806" y="1269"/>
                    <a:pt x="802" y="1278"/>
                  </a:cubicBezTo>
                  <a:cubicBezTo>
                    <a:pt x="797" y="1289"/>
                    <a:pt x="800" y="1310"/>
                    <a:pt x="794" y="1323"/>
                  </a:cubicBezTo>
                  <a:cubicBezTo>
                    <a:pt x="793" y="1325"/>
                    <a:pt x="788" y="1328"/>
                    <a:pt x="786" y="1331"/>
                  </a:cubicBezTo>
                  <a:cubicBezTo>
                    <a:pt x="782" y="1336"/>
                    <a:pt x="778" y="1343"/>
                    <a:pt x="766" y="1347"/>
                  </a:cubicBezTo>
                  <a:cubicBezTo>
                    <a:pt x="767" y="1365"/>
                    <a:pt x="770" y="1369"/>
                    <a:pt x="762" y="1383"/>
                  </a:cubicBezTo>
                  <a:cubicBezTo>
                    <a:pt x="761" y="1397"/>
                    <a:pt x="779" y="1392"/>
                    <a:pt x="782" y="1403"/>
                  </a:cubicBezTo>
                  <a:cubicBezTo>
                    <a:pt x="787" y="1420"/>
                    <a:pt x="773" y="1419"/>
                    <a:pt x="774" y="1431"/>
                  </a:cubicBezTo>
                  <a:cubicBezTo>
                    <a:pt x="691" y="1424"/>
                    <a:pt x="583" y="1411"/>
                    <a:pt x="488" y="1403"/>
                  </a:cubicBezTo>
                  <a:cubicBezTo>
                    <a:pt x="484" y="1397"/>
                    <a:pt x="492" y="1387"/>
                    <a:pt x="492" y="1387"/>
                  </a:cubicBezTo>
                  <a:cubicBezTo>
                    <a:pt x="490" y="1374"/>
                    <a:pt x="481" y="1383"/>
                    <a:pt x="480" y="1375"/>
                  </a:cubicBezTo>
                  <a:cubicBezTo>
                    <a:pt x="479" y="1363"/>
                    <a:pt x="487" y="1345"/>
                    <a:pt x="484" y="1327"/>
                  </a:cubicBezTo>
                  <a:cubicBezTo>
                    <a:pt x="478" y="1277"/>
                    <a:pt x="437" y="1259"/>
                    <a:pt x="416" y="1218"/>
                  </a:cubicBezTo>
                  <a:cubicBezTo>
                    <a:pt x="405" y="1214"/>
                    <a:pt x="399" y="1214"/>
                    <a:pt x="388" y="1218"/>
                  </a:cubicBezTo>
                  <a:cubicBezTo>
                    <a:pt x="390" y="1200"/>
                    <a:pt x="386" y="1188"/>
                    <a:pt x="384" y="1174"/>
                  </a:cubicBezTo>
                  <a:cubicBezTo>
                    <a:pt x="353" y="1165"/>
                    <a:pt x="334" y="1165"/>
                    <a:pt x="316" y="1146"/>
                  </a:cubicBezTo>
                  <a:cubicBezTo>
                    <a:pt x="310" y="1140"/>
                    <a:pt x="311" y="1132"/>
                    <a:pt x="308" y="1126"/>
                  </a:cubicBezTo>
                  <a:cubicBezTo>
                    <a:pt x="297" y="1106"/>
                    <a:pt x="282" y="1093"/>
                    <a:pt x="255" y="1093"/>
                  </a:cubicBezTo>
                  <a:cubicBezTo>
                    <a:pt x="244" y="1077"/>
                    <a:pt x="221" y="1076"/>
                    <a:pt x="199" y="1073"/>
                  </a:cubicBezTo>
                  <a:cubicBezTo>
                    <a:pt x="191" y="1072"/>
                    <a:pt x="188" y="1053"/>
                    <a:pt x="175" y="1053"/>
                  </a:cubicBezTo>
                  <a:cubicBezTo>
                    <a:pt x="187" y="1036"/>
                    <a:pt x="183" y="1003"/>
                    <a:pt x="195" y="985"/>
                  </a:cubicBezTo>
                  <a:cubicBezTo>
                    <a:pt x="195" y="969"/>
                    <a:pt x="179" y="969"/>
                    <a:pt x="171" y="961"/>
                  </a:cubicBezTo>
                  <a:cubicBezTo>
                    <a:pt x="173" y="953"/>
                    <a:pt x="180" y="951"/>
                    <a:pt x="179" y="941"/>
                  </a:cubicBezTo>
                  <a:cubicBezTo>
                    <a:pt x="178" y="928"/>
                    <a:pt x="165" y="922"/>
                    <a:pt x="159" y="913"/>
                  </a:cubicBezTo>
                  <a:cubicBezTo>
                    <a:pt x="157" y="910"/>
                    <a:pt x="160" y="904"/>
                    <a:pt x="159" y="900"/>
                  </a:cubicBezTo>
                  <a:cubicBezTo>
                    <a:pt x="158" y="898"/>
                    <a:pt x="146" y="891"/>
                    <a:pt x="143" y="884"/>
                  </a:cubicBezTo>
                  <a:cubicBezTo>
                    <a:pt x="137" y="871"/>
                    <a:pt x="140" y="858"/>
                    <a:pt x="135" y="844"/>
                  </a:cubicBezTo>
                  <a:cubicBezTo>
                    <a:pt x="133" y="840"/>
                    <a:pt x="125" y="838"/>
                    <a:pt x="123" y="832"/>
                  </a:cubicBezTo>
                  <a:cubicBezTo>
                    <a:pt x="120" y="826"/>
                    <a:pt x="121" y="820"/>
                    <a:pt x="119" y="816"/>
                  </a:cubicBezTo>
                  <a:cubicBezTo>
                    <a:pt x="108" y="798"/>
                    <a:pt x="100" y="788"/>
                    <a:pt x="107" y="756"/>
                  </a:cubicBezTo>
                  <a:cubicBezTo>
                    <a:pt x="121" y="758"/>
                    <a:pt x="118" y="743"/>
                    <a:pt x="131" y="744"/>
                  </a:cubicBezTo>
                  <a:cubicBezTo>
                    <a:pt x="132" y="729"/>
                    <a:pt x="130" y="718"/>
                    <a:pt x="127" y="708"/>
                  </a:cubicBezTo>
                  <a:cubicBezTo>
                    <a:pt x="125" y="698"/>
                    <a:pt x="105" y="707"/>
                    <a:pt x="103" y="699"/>
                  </a:cubicBezTo>
                  <a:cubicBezTo>
                    <a:pt x="97" y="686"/>
                    <a:pt x="85" y="679"/>
                    <a:pt x="82" y="663"/>
                  </a:cubicBezTo>
                  <a:cubicBezTo>
                    <a:pt x="81" y="655"/>
                    <a:pt x="90" y="651"/>
                    <a:pt x="90" y="643"/>
                  </a:cubicBezTo>
                  <a:cubicBezTo>
                    <a:pt x="91" y="635"/>
                    <a:pt x="80" y="618"/>
                    <a:pt x="86" y="61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8" name="Freeform 279">
              <a:extLst>
                <a:ext uri="{FF2B5EF4-FFF2-40B4-BE49-F238E27FC236}">
                  <a16:creationId xmlns:a16="http://schemas.microsoft.com/office/drawing/2014/main" id="{3B71CE70-770B-4F2C-A809-B77CD20F780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05525" y="2941638"/>
              <a:ext cx="841375" cy="1412875"/>
            </a:xfrm>
            <a:custGeom>
              <a:avLst/>
              <a:gdLst>
                <a:gd name="T0" fmla="*/ 489 w 856"/>
                <a:gd name="T1" fmla="*/ 1408 h 1437"/>
                <a:gd name="T2" fmla="*/ 485 w 856"/>
                <a:gd name="T3" fmla="*/ 1330 h 1437"/>
                <a:gd name="T4" fmla="*/ 386 w 856"/>
                <a:gd name="T5" fmla="*/ 1188 h 1437"/>
                <a:gd name="T6" fmla="*/ 258 w 856"/>
                <a:gd name="T7" fmla="*/ 1099 h 1437"/>
                <a:gd name="T8" fmla="*/ 178 w 856"/>
                <a:gd name="T9" fmla="*/ 1059 h 1437"/>
                <a:gd name="T10" fmla="*/ 172 w 856"/>
                <a:gd name="T11" fmla="*/ 966 h 1437"/>
                <a:gd name="T12" fmla="*/ 159 w 856"/>
                <a:gd name="T13" fmla="*/ 917 h 1437"/>
                <a:gd name="T14" fmla="*/ 135 w 856"/>
                <a:gd name="T15" fmla="*/ 848 h 1437"/>
                <a:gd name="T16" fmla="*/ 107 w 856"/>
                <a:gd name="T17" fmla="*/ 758 h 1437"/>
                <a:gd name="T18" fmla="*/ 118 w 856"/>
                <a:gd name="T19" fmla="*/ 709 h 1437"/>
                <a:gd name="T20" fmla="*/ 88 w 856"/>
                <a:gd name="T21" fmla="*/ 634 h 1437"/>
                <a:gd name="T22" fmla="*/ 88 w 856"/>
                <a:gd name="T23" fmla="*/ 666 h 1437"/>
                <a:gd name="T24" fmla="*/ 136 w 856"/>
                <a:gd name="T25" fmla="*/ 749 h 1437"/>
                <a:gd name="T26" fmla="*/ 126 w 856"/>
                <a:gd name="T27" fmla="*/ 825 h 1437"/>
                <a:gd name="T28" fmla="*/ 159 w 856"/>
                <a:gd name="T29" fmla="*/ 897 h 1437"/>
                <a:gd name="T30" fmla="*/ 180 w 856"/>
                <a:gd name="T31" fmla="*/ 958 h 1437"/>
                <a:gd name="T32" fmla="*/ 191 w 856"/>
                <a:gd name="T33" fmla="*/ 1022 h 1437"/>
                <a:gd name="T34" fmla="*/ 313 w 856"/>
                <a:gd name="T35" fmla="*/ 1127 h 1437"/>
                <a:gd name="T36" fmla="*/ 390 w 856"/>
                <a:gd name="T37" fmla="*/ 1176 h 1437"/>
                <a:gd name="T38" fmla="*/ 452 w 856"/>
                <a:gd name="T39" fmla="*/ 1260 h 1437"/>
                <a:gd name="T40" fmla="*/ 499 w 856"/>
                <a:gd name="T41" fmla="*/ 1394 h 1437"/>
                <a:gd name="T42" fmla="*/ 782 w 856"/>
                <a:gd name="T43" fmla="*/ 1407 h 1437"/>
                <a:gd name="T44" fmla="*/ 766 w 856"/>
                <a:gd name="T45" fmla="*/ 1350 h 1437"/>
                <a:gd name="T46" fmla="*/ 799 w 856"/>
                <a:gd name="T47" fmla="*/ 1301 h 1437"/>
                <a:gd name="T48" fmla="*/ 831 w 856"/>
                <a:gd name="T49" fmla="*/ 1210 h 1437"/>
                <a:gd name="T50" fmla="*/ 727 w 856"/>
                <a:gd name="T51" fmla="*/ 1006 h 1437"/>
                <a:gd name="T52" fmla="*/ 688 w 856"/>
                <a:gd name="T53" fmla="*/ 949 h 1437"/>
                <a:gd name="T54" fmla="*/ 647 w 856"/>
                <a:gd name="T55" fmla="*/ 890 h 1437"/>
                <a:gd name="T56" fmla="*/ 376 w 856"/>
                <a:gd name="T57" fmla="*/ 494 h 1437"/>
                <a:gd name="T58" fmla="*/ 83 w 856"/>
                <a:gd name="T59" fmla="*/ 6 h 1437"/>
                <a:gd name="T60" fmla="*/ 56 w 856"/>
                <a:gd name="T61" fmla="*/ 136 h 1437"/>
                <a:gd name="T62" fmla="*/ 8 w 856"/>
                <a:gd name="T63" fmla="*/ 216 h 1437"/>
                <a:gd name="T64" fmla="*/ 25 w 856"/>
                <a:gd name="T65" fmla="*/ 363 h 1437"/>
                <a:gd name="T66" fmla="*/ 40 w 856"/>
                <a:gd name="T67" fmla="*/ 452 h 1437"/>
                <a:gd name="T68" fmla="*/ 72 w 856"/>
                <a:gd name="T69" fmla="*/ 540 h 1437"/>
                <a:gd name="T70" fmla="*/ 97 w 856"/>
                <a:gd name="T71" fmla="*/ 564 h 1437"/>
                <a:gd name="T72" fmla="*/ 188 w 856"/>
                <a:gd name="T73" fmla="*/ 560 h 1437"/>
                <a:gd name="T74" fmla="*/ 209 w 856"/>
                <a:gd name="T75" fmla="*/ 597 h 1437"/>
                <a:gd name="T76" fmla="*/ 167 w 856"/>
                <a:gd name="T77" fmla="*/ 579 h 1437"/>
                <a:gd name="T78" fmla="*/ 117 w 856"/>
                <a:gd name="T79" fmla="*/ 568 h 1437"/>
                <a:gd name="T80" fmla="*/ 111 w 856"/>
                <a:gd name="T81" fmla="*/ 633 h 1437"/>
                <a:gd name="T82" fmla="*/ 119 w 856"/>
                <a:gd name="T83" fmla="*/ 598 h 1437"/>
                <a:gd name="T84" fmla="*/ 139 w 856"/>
                <a:gd name="T85" fmla="*/ 565 h 1437"/>
                <a:gd name="T86" fmla="*/ 186 w 856"/>
                <a:gd name="T87" fmla="*/ 567 h 1437"/>
                <a:gd name="T88" fmla="*/ 110 w 856"/>
                <a:gd name="T89" fmla="*/ 544 h 1437"/>
                <a:gd name="T90" fmla="*/ 66 w 856"/>
                <a:gd name="T91" fmla="*/ 550 h 1437"/>
                <a:gd name="T92" fmla="*/ 51 w 856"/>
                <a:gd name="T93" fmla="*/ 483 h 1437"/>
                <a:gd name="T94" fmla="*/ 14 w 856"/>
                <a:gd name="T95" fmla="*/ 409 h 1437"/>
                <a:gd name="T96" fmla="*/ 34 w 856"/>
                <a:gd name="T97" fmla="*/ 293 h 1437"/>
                <a:gd name="T98" fmla="*/ 46 w 856"/>
                <a:gd name="T99" fmla="*/ 140 h 1437"/>
                <a:gd name="T100" fmla="*/ 73 w 856"/>
                <a:gd name="T101" fmla="*/ 48 h 1437"/>
                <a:gd name="T102" fmla="*/ 474 w 856"/>
                <a:gd name="T103" fmla="*/ 101 h 1437"/>
                <a:gd name="T104" fmla="*/ 630 w 856"/>
                <a:gd name="T105" fmla="*/ 854 h 1437"/>
                <a:gd name="T106" fmla="*/ 671 w 856"/>
                <a:gd name="T107" fmla="*/ 918 h 1437"/>
                <a:gd name="T108" fmla="*/ 715 w 856"/>
                <a:gd name="T109" fmla="*/ 974 h 1437"/>
                <a:gd name="T110" fmla="*/ 824 w 856"/>
                <a:gd name="T111" fmla="*/ 1136 h 1437"/>
                <a:gd name="T112" fmla="*/ 856 w 856"/>
                <a:gd name="T113" fmla="*/ 1237 h 1437"/>
                <a:gd name="T114" fmla="*/ 799 w 856"/>
                <a:gd name="T115" fmla="*/ 1327 h 1437"/>
                <a:gd name="T116" fmla="*/ 776 w 856"/>
                <a:gd name="T117" fmla="*/ 1395 h 1437"/>
                <a:gd name="T118" fmla="*/ 202 w 856"/>
                <a:gd name="T119" fmla="*/ 581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856" h="1437">
                  <a:moveTo>
                    <a:pt x="780" y="1437"/>
                  </a:moveTo>
                  <a:cubicBezTo>
                    <a:pt x="777" y="1437"/>
                    <a:pt x="777" y="1437"/>
                    <a:pt x="777" y="1437"/>
                  </a:cubicBezTo>
                  <a:cubicBezTo>
                    <a:pt x="734" y="1433"/>
                    <a:pt x="686" y="1428"/>
                    <a:pt x="635" y="1423"/>
                  </a:cubicBezTo>
                  <a:cubicBezTo>
                    <a:pt x="587" y="1418"/>
                    <a:pt x="537" y="1413"/>
                    <a:pt x="491" y="1409"/>
                  </a:cubicBezTo>
                  <a:cubicBezTo>
                    <a:pt x="490" y="1409"/>
                    <a:pt x="490" y="1409"/>
                    <a:pt x="490" y="1409"/>
                  </a:cubicBezTo>
                  <a:cubicBezTo>
                    <a:pt x="489" y="1408"/>
                    <a:pt x="489" y="1408"/>
                    <a:pt x="489" y="1408"/>
                  </a:cubicBezTo>
                  <a:cubicBezTo>
                    <a:pt x="485" y="1402"/>
                    <a:pt x="490" y="1394"/>
                    <a:pt x="492" y="1390"/>
                  </a:cubicBezTo>
                  <a:cubicBezTo>
                    <a:pt x="492" y="1390"/>
                    <a:pt x="492" y="1389"/>
                    <a:pt x="493" y="1389"/>
                  </a:cubicBezTo>
                  <a:cubicBezTo>
                    <a:pt x="492" y="1385"/>
                    <a:pt x="490" y="1385"/>
                    <a:pt x="488" y="1385"/>
                  </a:cubicBezTo>
                  <a:cubicBezTo>
                    <a:pt x="485" y="1384"/>
                    <a:pt x="481" y="1384"/>
                    <a:pt x="481" y="1378"/>
                  </a:cubicBezTo>
                  <a:cubicBezTo>
                    <a:pt x="480" y="1373"/>
                    <a:pt x="481" y="1366"/>
                    <a:pt x="483" y="1359"/>
                  </a:cubicBezTo>
                  <a:cubicBezTo>
                    <a:pt x="484" y="1350"/>
                    <a:pt x="486" y="1340"/>
                    <a:pt x="485" y="1330"/>
                  </a:cubicBezTo>
                  <a:cubicBezTo>
                    <a:pt x="481" y="1300"/>
                    <a:pt x="465" y="1282"/>
                    <a:pt x="448" y="1263"/>
                  </a:cubicBezTo>
                  <a:cubicBezTo>
                    <a:pt x="437" y="1251"/>
                    <a:pt x="425" y="1239"/>
                    <a:pt x="417" y="1223"/>
                  </a:cubicBezTo>
                  <a:cubicBezTo>
                    <a:pt x="407" y="1220"/>
                    <a:pt x="402" y="1220"/>
                    <a:pt x="392" y="1224"/>
                  </a:cubicBezTo>
                  <a:cubicBezTo>
                    <a:pt x="388" y="1225"/>
                    <a:pt x="388" y="1225"/>
                    <a:pt x="388" y="1225"/>
                  </a:cubicBezTo>
                  <a:cubicBezTo>
                    <a:pt x="388" y="1221"/>
                    <a:pt x="388" y="1221"/>
                    <a:pt x="388" y="1221"/>
                  </a:cubicBezTo>
                  <a:cubicBezTo>
                    <a:pt x="390" y="1208"/>
                    <a:pt x="388" y="1198"/>
                    <a:pt x="386" y="1188"/>
                  </a:cubicBezTo>
                  <a:cubicBezTo>
                    <a:pt x="385" y="1185"/>
                    <a:pt x="385" y="1182"/>
                    <a:pt x="384" y="1179"/>
                  </a:cubicBezTo>
                  <a:cubicBezTo>
                    <a:pt x="378" y="1177"/>
                    <a:pt x="372" y="1176"/>
                    <a:pt x="366" y="1174"/>
                  </a:cubicBezTo>
                  <a:cubicBezTo>
                    <a:pt x="346" y="1169"/>
                    <a:pt x="331" y="1166"/>
                    <a:pt x="317" y="1151"/>
                  </a:cubicBezTo>
                  <a:cubicBezTo>
                    <a:pt x="313" y="1147"/>
                    <a:pt x="312" y="1142"/>
                    <a:pt x="311" y="1138"/>
                  </a:cubicBezTo>
                  <a:cubicBezTo>
                    <a:pt x="310" y="1135"/>
                    <a:pt x="309" y="1132"/>
                    <a:pt x="308" y="1130"/>
                  </a:cubicBezTo>
                  <a:cubicBezTo>
                    <a:pt x="296" y="1108"/>
                    <a:pt x="280" y="1099"/>
                    <a:pt x="258" y="1099"/>
                  </a:cubicBezTo>
                  <a:cubicBezTo>
                    <a:pt x="257" y="1099"/>
                    <a:pt x="257" y="1099"/>
                    <a:pt x="257" y="1099"/>
                  </a:cubicBezTo>
                  <a:cubicBezTo>
                    <a:pt x="256" y="1098"/>
                    <a:pt x="256" y="1098"/>
                    <a:pt x="256" y="1098"/>
                  </a:cubicBezTo>
                  <a:cubicBezTo>
                    <a:pt x="247" y="1084"/>
                    <a:pt x="227" y="1082"/>
                    <a:pt x="208" y="1080"/>
                  </a:cubicBezTo>
                  <a:cubicBezTo>
                    <a:pt x="202" y="1079"/>
                    <a:pt x="202" y="1079"/>
                    <a:pt x="202" y="1079"/>
                  </a:cubicBezTo>
                  <a:cubicBezTo>
                    <a:pt x="197" y="1078"/>
                    <a:pt x="194" y="1074"/>
                    <a:pt x="191" y="1069"/>
                  </a:cubicBezTo>
                  <a:cubicBezTo>
                    <a:pt x="187" y="1064"/>
                    <a:pt x="184" y="1059"/>
                    <a:pt x="178" y="1059"/>
                  </a:cubicBezTo>
                  <a:cubicBezTo>
                    <a:pt x="172" y="1059"/>
                    <a:pt x="172" y="1059"/>
                    <a:pt x="172" y="1059"/>
                  </a:cubicBezTo>
                  <a:cubicBezTo>
                    <a:pt x="176" y="1055"/>
                    <a:pt x="176" y="1055"/>
                    <a:pt x="176" y="1055"/>
                  </a:cubicBezTo>
                  <a:cubicBezTo>
                    <a:pt x="182" y="1046"/>
                    <a:pt x="184" y="1033"/>
                    <a:pt x="186" y="1021"/>
                  </a:cubicBezTo>
                  <a:cubicBezTo>
                    <a:pt x="188" y="1009"/>
                    <a:pt x="190" y="996"/>
                    <a:pt x="195" y="987"/>
                  </a:cubicBezTo>
                  <a:cubicBezTo>
                    <a:pt x="195" y="979"/>
                    <a:pt x="189" y="976"/>
                    <a:pt x="183" y="973"/>
                  </a:cubicBezTo>
                  <a:cubicBezTo>
                    <a:pt x="179" y="971"/>
                    <a:pt x="175" y="969"/>
                    <a:pt x="172" y="966"/>
                  </a:cubicBezTo>
                  <a:cubicBezTo>
                    <a:pt x="171" y="965"/>
                    <a:pt x="171" y="965"/>
                    <a:pt x="171" y="965"/>
                  </a:cubicBezTo>
                  <a:cubicBezTo>
                    <a:pt x="171" y="963"/>
                    <a:pt x="171" y="963"/>
                    <a:pt x="171" y="963"/>
                  </a:cubicBezTo>
                  <a:cubicBezTo>
                    <a:pt x="172" y="960"/>
                    <a:pt x="174" y="957"/>
                    <a:pt x="175" y="955"/>
                  </a:cubicBezTo>
                  <a:cubicBezTo>
                    <a:pt x="178" y="951"/>
                    <a:pt x="179" y="949"/>
                    <a:pt x="179" y="944"/>
                  </a:cubicBezTo>
                  <a:cubicBezTo>
                    <a:pt x="178" y="937"/>
                    <a:pt x="174" y="932"/>
                    <a:pt x="168" y="927"/>
                  </a:cubicBezTo>
                  <a:cubicBezTo>
                    <a:pt x="165" y="924"/>
                    <a:pt x="162" y="921"/>
                    <a:pt x="159" y="917"/>
                  </a:cubicBezTo>
                  <a:cubicBezTo>
                    <a:pt x="158" y="915"/>
                    <a:pt x="159" y="912"/>
                    <a:pt x="159" y="909"/>
                  </a:cubicBezTo>
                  <a:cubicBezTo>
                    <a:pt x="159" y="907"/>
                    <a:pt x="160" y="905"/>
                    <a:pt x="159" y="905"/>
                  </a:cubicBezTo>
                  <a:cubicBezTo>
                    <a:pt x="159" y="904"/>
                    <a:pt x="157" y="903"/>
                    <a:pt x="155" y="901"/>
                  </a:cubicBezTo>
                  <a:cubicBezTo>
                    <a:pt x="151" y="898"/>
                    <a:pt x="145" y="893"/>
                    <a:pt x="143" y="888"/>
                  </a:cubicBezTo>
                  <a:cubicBezTo>
                    <a:pt x="140" y="881"/>
                    <a:pt x="140" y="874"/>
                    <a:pt x="139" y="867"/>
                  </a:cubicBezTo>
                  <a:cubicBezTo>
                    <a:pt x="138" y="861"/>
                    <a:pt x="138" y="854"/>
                    <a:pt x="135" y="848"/>
                  </a:cubicBezTo>
                  <a:cubicBezTo>
                    <a:pt x="135" y="847"/>
                    <a:pt x="133" y="845"/>
                    <a:pt x="131" y="844"/>
                  </a:cubicBezTo>
                  <a:cubicBezTo>
                    <a:pt x="128" y="842"/>
                    <a:pt x="125" y="840"/>
                    <a:pt x="123" y="836"/>
                  </a:cubicBezTo>
                  <a:cubicBezTo>
                    <a:pt x="121" y="833"/>
                    <a:pt x="121" y="829"/>
                    <a:pt x="121" y="826"/>
                  </a:cubicBezTo>
                  <a:cubicBezTo>
                    <a:pt x="120" y="824"/>
                    <a:pt x="120" y="822"/>
                    <a:pt x="119" y="820"/>
                  </a:cubicBezTo>
                  <a:cubicBezTo>
                    <a:pt x="117" y="816"/>
                    <a:pt x="117" y="816"/>
                    <a:pt x="117" y="816"/>
                  </a:cubicBezTo>
                  <a:cubicBezTo>
                    <a:pt x="108" y="800"/>
                    <a:pt x="101" y="789"/>
                    <a:pt x="107" y="758"/>
                  </a:cubicBezTo>
                  <a:cubicBezTo>
                    <a:pt x="107" y="756"/>
                    <a:pt x="107" y="756"/>
                    <a:pt x="107" y="756"/>
                  </a:cubicBezTo>
                  <a:cubicBezTo>
                    <a:pt x="110" y="756"/>
                    <a:pt x="110" y="756"/>
                    <a:pt x="110" y="756"/>
                  </a:cubicBezTo>
                  <a:cubicBezTo>
                    <a:pt x="116" y="757"/>
                    <a:pt x="118" y="755"/>
                    <a:pt x="121" y="751"/>
                  </a:cubicBezTo>
                  <a:cubicBezTo>
                    <a:pt x="123" y="748"/>
                    <a:pt x="126" y="745"/>
                    <a:pt x="131" y="744"/>
                  </a:cubicBezTo>
                  <a:cubicBezTo>
                    <a:pt x="132" y="732"/>
                    <a:pt x="131" y="722"/>
                    <a:pt x="127" y="711"/>
                  </a:cubicBezTo>
                  <a:cubicBezTo>
                    <a:pt x="127" y="709"/>
                    <a:pt x="124" y="709"/>
                    <a:pt x="118" y="709"/>
                  </a:cubicBezTo>
                  <a:cubicBezTo>
                    <a:pt x="112" y="709"/>
                    <a:pt x="105" y="709"/>
                    <a:pt x="103" y="703"/>
                  </a:cubicBezTo>
                  <a:cubicBezTo>
                    <a:pt x="101" y="699"/>
                    <a:pt x="98" y="695"/>
                    <a:pt x="95" y="691"/>
                  </a:cubicBezTo>
                  <a:cubicBezTo>
                    <a:pt x="90" y="684"/>
                    <a:pt x="85" y="677"/>
                    <a:pt x="83" y="667"/>
                  </a:cubicBezTo>
                  <a:cubicBezTo>
                    <a:pt x="82" y="661"/>
                    <a:pt x="84" y="657"/>
                    <a:pt x="87" y="654"/>
                  </a:cubicBezTo>
                  <a:cubicBezTo>
                    <a:pt x="89" y="651"/>
                    <a:pt x="90" y="649"/>
                    <a:pt x="91" y="646"/>
                  </a:cubicBezTo>
                  <a:cubicBezTo>
                    <a:pt x="91" y="643"/>
                    <a:pt x="89" y="638"/>
                    <a:pt x="88" y="634"/>
                  </a:cubicBezTo>
                  <a:cubicBezTo>
                    <a:pt x="85" y="627"/>
                    <a:pt x="82" y="619"/>
                    <a:pt x="88" y="616"/>
                  </a:cubicBezTo>
                  <a:cubicBezTo>
                    <a:pt x="91" y="620"/>
                    <a:pt x="91" y="620"/>
                    <a:pt x="91" y="620"/>
                  </a:cubicBezTo>
                  <a:cubicBezTo>
                    <a:pt x="89" y="621"/>
                    <a:pt x="92" y="629"/>
                    <a:pt x="93" y="632"/>
                  </a:cubicBezTo>
                  <a:cubicBezTo>
                    <a:pt x="95" y="637"/>
                    <a:pt x="97" y="643"/>
                    <a:pt x="96" y="646"/>
                  </a:cubicBezTo>
                  <a:cubicBezTo>
                    <a:pt x="96" y="651"/>
                    <a:pt x="93" y="654"/>
                    <a:pt x="91" y="657"/>
                  </a:cubicBezTo>
                  <a:cubicBezTo>
                    <a:pt x="89" y="661"/>
                    <a:pt x="88" y="663"/>
                    <a:pt x="88" y="666"/>
                  </a:cubicBezTo>
                  <a:cubicBezTo>
                    <a:pt x="90" y="675"/>
                    <a:pt x="94" y="681"/>
                    <a:pt x="99" y="687"/>
                  </a:cubicBezTo>
                  <a:cubicBezTo>
                    <a:pt x="102" y="692"/>
                    <a:pt x="106" y="696"/>
                    <a:pt x="108" y="701"/>
                  </a:cubicBezTo>
                  <a:cubicBezTo>
                    <a:pt x="109" y="704"/>
                    <a:pt x="113" y="703"/>
                    <a:pt x="117" y="703"/>
                  </a:cubicBezTo>
                  <a:cubicBezTo>
                    <a:pt x="124" y="703"/>
                    <a:pt x="131" y="703"/>
                    <a:pt x="132" y="710"/>
                  </a:cubicBezTo>
                  <a:cubicBezTo>
                    <a:pt x="136" y="721"/>
                    <a:pt x="138" y="733"/>
                    <a:pt x="136" y="747"/>
                  </a:cubicBezTo>
                  <a:cubicBezTo>
                    <a:pt x="136" y="749"/>
                    <a:pt x="136" y="749"/>
                    <a:pt x="136" y="749"/>
                  </a:cubicBezTo>
                  <a:cubicBezTo>
                    <a:pt x="134" y="749"/>
                    <a:pt x="134" y="749"/>
                    <a:pt x="134" y="749"/>
                  </a:cubicBezTo>
                  <a:cubicBezTo>
                    <a:pt x="129" y="749"/>
                    <a:pt x="128" y="752"/>
                    <a:pt x="125" y="755"/>
                  </a:cubicBezTo>
                  <a:cubicBezTo>
                    <a:pt x="122" y="758"/>
                    <a:pt x="119" y="762"/>
                    <a:pt x="112" y="762"/>
                  </a:cubicBezTo>
                  <a:cubicBezTo>
                    <a:pt x="107" y="789"/>
                    <a:pt x="113" y="799"/>
                    <a:pt x="122" y="813"/>
                  </a:cubicBezTo>
                  <a:cubicBezTo>
                    <a:pt x="124" y="818"/>
                    <a:pt x="124" y="818"/>
                    <a:pt x="124" y="818"/>
                  </a:cubicBezTo>
                  <a:cubicBezTo>
                    <a:pt x="125" y="820"/>
                    <a:pt x="126" y="823"/>
                    <a:pt x="126" y="825"/>
                  </a:cubicBezTo>
                  <a:cubicBezTo>
                    <a:pt x="126" y="828"/>
                    <a:pt x="127" y="831"/>
                    <a:pt x="128" y="834"/>
                  </a:cubicBezTo>
                  <a:cubicBezTo>
                    <a:pt x="129" y="836"/>
                    <a:pt x="131" y="838"/>
                    <a:pt x="134" y="839"/>
                  </a:cubicBezTo>
                  <a:cubicBezTo>
                    <a:pt x="136" y="841"/>
                    <a:pt x="139" y="843"/>
                    <a:pt x="140" y="846"/>
                  </a:cubicBezTo>
                  <a:cubicBezTo>
                    <a:pt x="143" y="853"/>
                    <a:pt x="144" y="860"/>
                    <a:pt x="144" y="867"/>
                  </a:cubicBezTo>
                  <a:cubicBezTo>
                    <a:pt x="145" y="874"/>
                    <a:pt x="146" y="880"/>
                    <a:pt x="148" y="886"/>
                  </a:cubicBezTo>
                  <a:cubicBezTo>
                    <a:pt x="150" y="890"/>
                    <a:pt x="155" y="894"/>
                    <a:pt x="159" y="897"/>
                  </a:cubicBezTo>
                  <a:cubicBezTo>
                    <a:pt x="162" y="899"/>
                    <a:pt x="164" y="901"/>
                    <a:pt x="164" y="902"/>
                  </a:cubicBezTo>
                  <a:cubicBezTo>
                    <a:pt x="165" y="905"/>
                    <a:pt x="165" y="907"/>
                    <a:pt x="164" y="910"/>
                  </a:cubicBezTo>
                  <a:cubicBezTo>
                    <a:pt x="164" y="911"/>
                    <a:pt x="164" y="913"/>
                    <a:pt x="164" y="914"/>
                  </a:cubicBezTo>
                  <a:cubicBezTo>
                    <a:pt x="166" y="917"/>
                    <a:pt x="169" y="920"/>
                    <a:pt x="172" y="923"/>
                  </a:cubicBezTo>
                  <a:cubicBezTo>
                    <a:pt x="178" y="929"/>
                    <a:pt x="184" y="934"/>
                    <a:pt x="185" y="943"/>
                  </a:cubicBezTo>
                  <a:cubicBezTo>
                    <a:pt x="185" y="950"/>
                    <a:pt x="182" y="954"/>
                    <a:pt x="180" y="958"/>
                  </a:cubicBezTo>
                  <a:cubicBezTo>
                    <a:pt x="179" y="959"/>
                    <a:pt x="178" y="961"/>
                    <a:pt x="177" y="963"/>
                  </a:cubicBezTo>
                  <a:cubicBezTo>
                    <a:pt x="179" y="965"/>
                    <a:pt x="182" y="966"/>
                    <a:pt x="185" y="968"/>
                  </a:cubicBezTo>
                  <a:cubicBezTo>
                    <a:pt x="192" y="972"/>
                    <a:pt x="200" y="976"/>
                    <a:pt x="201" y="988"/>
                  </a:cubicBezTo>
                  <a:cubicBezTo>
                    <a:pt x="201" y="989"/>
                    <a:pt x="201" y="989"/>
                    <a:pt x="201" y="989"/>
                  </a:cubicBezTo>
                  <a:cubicBezTo>
                    <a:pt x="200" y="989"/>
                    <a:pt x="200" y="989"/>
                    <a:pt x="200" y="989"/>
                  </a:cubicBezTo>
                  <a:cubicBezTo>
                    <a:pt x="195" y="998"/>
                    <a:pt x="193" y="1010"/>
                    <a:pt x="191" y="1022"/>
                  </a:cubicBezTo>
                  <a:cubicBezTo>
                    <a:pt x="189" y="1033"/>
                    <a:pt x="187" y="1045"/>
                    <a:pt x="183" y="1054"/>
                  </a:cubicBezTo>
                  <a:cubicBezTo>
                    <a:pt x="189" y="1056"/>
                    <a:pt x="192" y="1062"/>
                    <a:pt x="196" y="1066"/>
                  </a:cubicBezTo>
                  <a:cubicBezTo>
                    <a:pt x="198" y="1070"/>
                    <a:pt x="200" y="1073"/>
                    <a:pt x="202" y="1074"/>
                  </a:cubicBezTo>
                  <a:cubicBezTo>
                    <a:pt x="208" y="1074"/>
                    <a:pt x="208" y="1074"/>
                    <a:pt x="208" y="1074"/>
                  </a:cubicBezTo>
                  <a:cubicBezTo>
                    <a:pt x="228" y="1076"/>
                    <a:pt x="249" y="1079"/>
                    <a:pt x="260" y="1094"/>
                  </a:cubicBezTo>
                  <a:cubicBezTo>
                    <a:pt x="290" y="1093"/>
                    <a:pt x="305" y="1113"/>
                    <a:pt x="313" y="1127"/>
                  </a:cubicBezTo>
                  <a:cubicBezTo>
                    <a:pt x="315" y="1130"/>
                    <a:pt x="315" y="1133"/>
                    <a:pt x="316" y="1137"/>
                  </a:cubicBezTo>
                  <a:cubicBezTo>
                    <a:pt x="317" y="1141"/>
                    <a:pt x="318" y="1144"/>
                    <a:pt x="321" y="1147"/>
                  </a:cubicBezTo>
                  <a:cubicBezTo>
                    <a:pt x="334" y="1161"/>
                    <a:pt x="348" y="1164"/>
                    <a:pt x="367" y="1169"/>
                  </a:cubicBezTo>
                  <a:cubicBezTo>
                    <a:pt x="373" y="1170"/>
                    <a:pt x="380" y="1172"/>
                    <a:pt x="388" y="1174"/>
                  </a:cubicBezTo>
                  <a:cubicBezTo>
                    <a:pt x="389" y="1175"/>
                    <a:pt x="389" y="1175"/>
                    <a:pt x="389" y="1175"/>
                  </a:cubicBezTo>
                  <a:cubicBezTo>
                    <a:pt x="390" y="1176"/>
                    <a:pt x="390" y="1176"/>
                    <a:pt x="390" y="1176"/>
                  </a:cubicBezTo>
                  <a:cubicBezTo>
                    <a:pt x="390" y="1180"/>
                    <a:pt x="391" y="1183"/>
                    <a:pt x="391" y="1187"/>
                  </a:cubicBezTo>
                  <a:cubicBezTo>
                    <a:pt x="393" y="1196"/>
                    <a:pt x="395" y="1205"/>
                    <a:pt x="394" y="1217"/>
                  </a:cubicBezTo>
                  <a:cubicBezTo>
                    <a:pt x="404" y="1214"/>
                    <a:pt x="410" y="1215"/>
                    <a:pt x="420" y="1218"/>
                  </a:cubicBezTo>
                  <a:cubicBezTo>
                    <a:pt x="421" y="1219"/>
                    <a:pt x="421" y="1219"/>
                    <a:pt x="421" y="1219"/>
                  </a:cubicBezTo>
                  <a:cubicBezTo>
                    <a:pt x="422" y="1220"/>
                    <a:pt x="422" y="1220"/>
                    <a:pt x="422" y="1220"/>
                  </a:cubicBezTo>
                  <a:cubicBezTo>
                    <a:pt x="430" y="1235"/>
                    <a:pt x="441" y="1248"/>
                    <a:pt x="452" y="1260"/>
                  </a:cubicBezTo>
                  <a:cubicBezTo>
                    <a:pt x="469" y="1278"/>
                    <a:pt x="486" y="1298"/>
                    <a:pt x="490" y="1329"/>
                  </a:cubicBezTo>
                  <a:cubicBezTo>
                    <a:pt x="491" y="1340"/>
                    <a:pt x="490" y="1350"/>
                    <a:pt x="488" y="1360"/>
                  </a:cubicBezTo>
                  <a:cubicBezTo>
                    <a:pt x="487" y="1367"/>
                    <a:pt x="486" y="1373"/>
                    <a:pt x="486" y="1378"/>
                  </a:cubicBezTo>
                  <a:cubicBezTo>
                    <a:pt x="486" y="1379"/>
                    <a:pt x="486" y="1379"/>
                    <a:pt x="488" y="1379"/>
                  </a:cubicBezTo>
                  <a:cubicBezTo>
                    <a:pt x="492" y="1380"/>
                    <a:pt x="497" y="1381"/>
                    <a:pt x="498" y="1389"/>
                  </a:cubicBezTo>
                  <a:cubicBezTo>
                    <a:pt x="499" y="1394"/>
                    <a:pt x="499" y="1394"/>
                    <a:pt x="499" y="1394"/>
                  </a:cubicBezTo>
                  <a:cubicBezTo>
                    <a:pt x="497" y="1393"/>
                    <a:pt x="497" y="1393"/>
                    <a:pt x="497" y="1393"/>
                  </a:cubicBezTo>
                  <a:cubicBezTo>
                    <a:pt x="495" y="1395"/>
                    <a:pt x="492" y="1400"/>
                    <a:pt x="493" y="1403"/>
                  </a:cubicBezTo>
                  <a:cubicBezTo>
                    <a:pt x="539" y="1407"/>
                    <a:pt x="588" y="1413"/>
                    <a:pt x="636" y="1417"/>
                  </a:cubicBezTo>
                  <a:cubicBezTo>
                    <a:pt x="686" y="1423"/>
                    <a:pt x="733" y="1427"/>
                    <a:pt x="774" y="1431"/>
                  </a:cubicBezTo>
                  <a:cubicBezTo>
                    <a:pt x="775" y="1427"/>
                    <a:pt x="777" y="1424"/>
                    <a:pt x="779" y="1421"/>
                  </a:cubicBezTo>
                  <a:cubicBezTo>
                    <a:pt x="782" y="1418"/>
                    <a:pt x="784" y="1415"/>
                    <a:pt x="782" y="1407"/>
                  </a:cubicBezTo>
                  <a:cubicBezTo>
                    <a:pt x="781" y="1403"/>
                    <a:pt x="779" y="1402"/>
                    <a:pt x="774" y="1400"/>
                  </a:cubicBezTo>
                  <a:cubicBezTo>
                    <a:pt x="769" y="1398"/>
                    <a:pt x="762" y="1395"/>
                    <a:pt x="762" y="1386"/>
                  </a:cubicBezTo>
                  <a:cubicBezTo>
                    <a:pt x="762" y="1385"/>
                    <a:pt x="762" y="1385"/>
                    <a:pt x="762" y="1385"/>
                  </a:cubicBezTo>
                  <a:cubicBezTo>
                    <a:pt x="762" y="1384"/>
                    <a:pt x="762" y="1384"/>
                    <a:pt x="762" y="1384"/>
                  </a:cubicBezTo>
                  <a:cubicBezTo>
                    <a:pt x="768" y="1374"/>
                    <a:pt x="768" y="1370"/>
                    <a:pt x="767" y="1360"/>
                  </a:cubicBezTo>
                  <a:cubicBezTo>
                    <a:pt x="767" y="1357"/>
                    <a:pt x="766" y="1354"/>
                    <a:pt x="766" y="1350"/>
                  </a:cubicBezTo>
                  <a:cubicBezTo>
                    <a:pt x="766" y="1348"/>
                    <a:pt x="766" y="1348"/>
                    <a:pt x="766" y="1348"/>
                  </a:cubicBezTo>
                  <a:cubicBezTo>
                    <a:pt x="768" y="1347"/>
                    <a:pt x="768" y="1347"/>
                    <a:pt x="768" y="1347"/>
                  </a:cubicBezTo>
                  <a:cubicBezTo>
                    <a:pt x="779" y="1343"/>
                    <a:pt x="783" y="1337"/>
                    <a:pt x="787" y="1332"/>
                  </a:cubicBezTo>
                  <a:cubicBezTo>
                    <a:pt x="788" y="1330"/>
                    <a:pt x="790" y="1329"/>
                    <a:pt x="791" y="1327"/>
                  </a:cubicBezTo>
                  <a:cubicBezTo>
                    <a:pt x="793" y="1326"/>
                    <a:pt x="794" y="1325"/>
                    <a:pt x="795" y="1324"/>
                  </a:cubicBezTo>
                  <a:cubicBezTo>
                    <a:pt x="798" y="1318"/>
                    <a:pt x="798" y="1310"/>
                    <a:pt x="799" y="1301"/>
                  </a:cubicBezTo>
                  <a:cubicBezTo>
                    <a:pt x="799" y="1293"/>
                    <a:pt x="800" y="1286"/>
                    <a:pt x="803" y="1280"/>
                  </a:cubicBezTo>
                  <a:cubicBezTo>
                    <a:pt x="807" y="1271"/>
                    <a:pt x="816" y="1261"/>
                    <a:pt x="823" y="1255"/>
                  </a:cubicBezTo>
                  <a:cubicBezTo>
                    <a:pt x="826" y="1253"/>
                    <a:pt x="830" y="1251"/>
                    <a:pt x="834" y="1250"/>
                  </a:cubicBezTo>
                  <a:cubicBezTo>
                    <a:pt x="841" y="1247"/>
                    <a:pt x="848" y="1245"/>
                    <a:pt x="850" y="1237"/>
                  </a:cubicBezTo>
                  <a:cubicBezTo>
                    <a:pt x="850" y="1230"/>
                    <a:pt x="846" y="1226"/>
                    <a:pt x="841" y="1223"/>
                  </a:cubicBezTo>
                  <a:cubicBezTo>
                    <a:pt x="837" y="1220"/>
                    <a:pt x="832" y="1216"/>
                    <a:pt x="831" y="1210"/>
                  </a:cubicBezTo>
                  <a:cubicBezTo>
                    <a:pt x="830" y="1209"/>
                    <a:pt x="830" y="1209"/>
                    <a:pt x="830" y="1209"/>
                  </a:cubicBezTo>
                  <a:cubicBezTo>
                    <a:pt x="831" y="1208"/>
                    <a:pt x="831" y="1208"/>
                    <a:pt x="831" y="1208"/>
                  </a:cubicBezTo>
                  <a:cubicBezTo>
                    <a:pt x="835" y="1198"/>
                    <a:pt x="830" y="1188"/>
                    <a:pt x="825" y="1176"/>
                  </a:cubicBezTo>
                  <a:cubicBezTo>
                    <a:pt x="819" y="1164"/>
                    <a:pt x="812" y="1150"/>
                    <a:pt x="818" y="1137"/>
                  </a:cubicBezTo>
                  <a:cubicBezTo>
                    <a:pt x="787" y="1099"/>
                    <a:pt x="758" y="1053"/>
                    <a:pt x="730" y="1009"/>
                  </a:cubicBezTo>
                  <a:cubicBezTo>
                    <a:pt x="730" y="1009"/>
                    <a:pt x="728" y="1007"/>
                    <a:pt x="727" y="1006"/>
                  </a:cubicBezTo>
                  <a:cubicBezTo>
                    <a:pt x="725" y="1005"/>
                    <a:pt x="723" y="1003"/>
                    <a:pt x="722" y="1001"/>
                  </a:cubicBezTo>
                  <a:cubicBezTo>
                    <a:pt x="720" y="998"/>
                    <a:pt x="718" y="994"/>
                    <a:pt x="717" y="990"/>
                  </a:cubicBezTo>
                  <a:cubicBezTo>
                    <a:pt x="715" y="985"/>
                    <a:pt x="713" y="981"/>
                    <a:pt x="710" y="977"/>
                  </a:cubicBezTo>
                  <a:cubicBezTo>
                    <a:pt x="708" y="975"/>
                    <a:pt x="706" y="972"/>
                    <a:pt x="703" y="970"/>
                  </a:cubicBezTo>
                  <a:cubicBezTo>
                    <a:pt x="700" y="967"/>
                    <a:pt x="697" y="965"/>
                    <a:pt x="694" y="961"/>
                  </a:cubicBezTo>
                  <a:cubicBezTo>
                    <a:pt x="692" y="958"/>
                    <a:pt x="690" y="953"/>
                    <a:pt x="688" y="949"/>
                  </a:cubicBezTo>
                  <a:cubicBezTo>
                    <a:pt x="686" y="945"/>
                    <a:pt x="684" y="940"/>
                    <a:pt x="682" y="937"/>
                  </a:cubicBezTo>
                  <a:cubicBezTo>
                    <a:pt x="680" y="935"/>
                    <a:pt x="678" y="932"/>
                    <a:pt x="675" y="930"/>
                  </a:cubicBezTo>
                  <a:cubicBezTo>
                    <a:pt x="672" y="927"/>
                    <a:pt x="668" y="924"/>
                    <a:pt x="666" y="921"/>
                  </a:cubicBezTo>
                  <a:cubicBezTo>
                    <a:pt x="663" y="917"/>
                    <a:pt x="662" y="913"/>
                    <a:pt x="660" y="909"/>
                  </a:cubicBezTo>
                  <a:cubicBezTo>
                    <a:pt x="658" y="904"/>
                    <a:pt x="656" y="900"/>
                    <a:pt x="654" y="897"/>
                  </a:cubicBezTo>
                  <a:cubicBezTo>
                    <a:pt x="652" y="894"/>
                    <a:pt x="650" y="892"/>
                    <a:pt x="647" y="890"/>
                  </a:cubicBezTo>
                  <a:cubicBezTo>
                    <a:pt x="643" y="887"/>
                    <a:pt x="640" y="884"/>
                    <a:pt x="638" y="881"/>
                  </a:cubicBezTo>
                  <a:cubicBezTo>
                    <a:pt x="635" y="877"/>
                    <a:pt x="633" y="873"/>
                    <a:pt x="632" y="868"/>
                  </a:cubicBezTo>
                  <a:cubicBezTo>
                    <a:pt x="630" y="864"/>
                    <a:pt x="628" y="860"/>
                    <a:pt x="626" y="857"/>
                  </a:cubicBezTo>
                  <a:cubicBezTo>
                    <a:pt x="588" y="800"/>
                    <a:pt x="548" y="743"/>
                    <a:pt x="509" y="688"/>
                  </a:cubicBezTo>
                  <a:cubicBezTo>
                    <a:pt x="465" y="625"/>
                    <a:pt x="419" y="560"/>
                    <a:pt x="377" y="495"/>
                  </a:cubicBezTo>
                  <a:cubicBezTo>
                    <a:pt x="376" y="494"/>
                    <a:pt x="376" y="494"/>
                    <a:pt x="376" y="494"/>
                  </a:cubicBezTo>
                  <a:cubicBezTo>
                    <a:pt x="376" y="493"/>
                    <a:pt x="376" y="493"/>
                    <a:pt x="376" y="493"/>
                  </a:cubicBezTo>
                  <a:cubicBezTo>
                    <a:pt x="396" y="418"/>
                    <a:pt x="411" y="357"/>
                    <a:pt x="424" y="300"/>
                  </a:cubicBezTo>
                  <a:cubicBezTo>
                    <a:pt x="428" y="283"/>
                    <a:pt x="433" y="266"/>
                    <a:pt x="437" y="250"/>
                  </a:cubicBezTo>
                  <a:cubicBezTo>
                    <a:pt x="448" y="203"/>
                    <a:pt x="460" y="155"/>
                    <a:pt x="468" y="106"/>
                  </a:cubicBezTo>
                  <a:cubicBezTo>
                    <a:pt x="388" y="89"/>
                    <a:pt x="311" y="68"/>
                    <a:pt x="237" y="47"/>
                  </a:cubicBezTo>
                  <a:cubicBezTo>
                    <a:pt x="187" y="33"/>
                    <a:pt x="135" y="19"/>
                    <a:pt x="83" y="6"/>
                  </a:cubicBezTo>
                  <a:cubicBezTo>
                    <a:pt x="77" y="19"/>
                    <a:pt x="78" y="34"/>
                    <a:pt x="79" y="48"/>
                  </a:cubicBezTo>
                  <a:cubicBezTo>
                    <a:pt x="79" y="61"/>
                    <a:pt x="80" y="73"/>
                    <a:pt x="76" y="84"/>
                  </a:cubicBezTo>
                  <a:cubicBezTo>
                    <a:pt x="74" y="91"/>
                    <a:pt x="69" y="95"/>
                    <a:pt x="65" y="100"/>
                  </a:cubicBezTo>
                  <a:cubicBezTo>
                    <a:pt x="61" y="104"/>
                    <a:pt x="58" y="108"/>
                    <a:pt x="56" y="113"/>
                  </a:cubicBezTo>
                  <a:cubicBezTo>
                    <a:pt x="55" y="116"/>
                    <a:pt x="55" y="121"/>
                    <a:pt x="56" y="126"/>
                  </a:cubicBezTo>
                  <a:cubicBezTo>
                    <a:pt x="56" y="130"/>
                    <a:pt x="57" y="134"/>
                    <a:pt x="56" y="136"/>
                  </a:cubicBezTo>
                  <a:cubicBezTo>
                    <a:pt x="55" y="139"/>
                    <a:pt x="52" y="142"/>
                    <a:pt x="49" y="145"/>
                  </a:cubicBezTo>
                  <a:cubicBezTo>
                    <a:pt x="47" y="147"/>
                    <a:pt x="44" y="149"/>
                    <a:pt x="44" y="151"/>
                  </a:cubicBezTo>
                  <a:cubicBezTo>
                    <a:pt x="44" y="152"/>
                    <a:pt x="45" y="152"/>
                    <a:pt x="47" y="153"/>
                  </a:cubicBezTo>
                  <a:cubicBezTo>
                    <a:pt x="52" y="157"/>
                    <a:pt x="52" y="157"/>
                    <a:pt x="52" y="157"/>
                  </a:cubicBezTo>
                  <a:cubicBezTo>
                    <a:pt x="46" y="158"/>
                    <a:pt x="46" y="158"/>
                    <a:pt x="46" y="158"/>
                  </a:cubicBezTo>
                  <a:cubicBezTo>
                    <a:pt x="21" y="166"/>
                    <a:pt x="6" y="190"/>
                    <a:pt x="8" y="216"/>
                  </a:cubicBezTo>
                  <a:cubicBezTo>
                    <a:pt x="8" y="222"/>
                    <a:pt x="13" y="227"/>
                    <a:pt x="17" y="233"/>
                  </a:cubicBezTo>
                  <a:cubicBezTo>
                    <a:pt x="19" y="236"/>
                    <a:pt x="22" y="240"/>
                    <a:pt x="24" y="243"/>
                  </a:cubicBezTo>
                  <a:cubicBezTo>
                    <a:pt x="32" y="260"/>
                    <a:pt x="38" y="279"/>
                    <a:pt x="40" y="292"/>
                  </a:cubicBezTo>
                  <a:cubicBezTo>
                    <a:pt x="43" y="313"/>
                    <a:pt x="37" y="324"/>
                    <a:pt x="31" y="334"/>
                  </a:cubicBezTo>
                  <a:cubicBezTo>
                    <a:pt x="28" y="340"/>
                    <a:pt x="25" y="346"/>
                    <a:pt x="24" y="353"/>
                  </a:cubicBezTo>
                  <a:cubicBezTo>
                    <a:pt x="23" y="356"/>
                    <a:pt x="24" y="359"/>
                    <a:pt x="25" y="363"/>
                  </a:cubicBezTo>
                  <a:cubicBezTo>
                    <a:pt x="27" y="368"/>
                    <a:pt x="28" y="374"/>
                    <a:pt x="28" y="381"/>
                  </a:cubicBezTo>
                  <a:cubicBezTo>
                    <a:pt x="28" y="388"/>
                    <a:pt x="25" y="395"/>
                    <a:pt x="23" y="400"/>
                  </a:cubicBezTo>
                  <a:cubicBezTo>
                    <a:pt x="21" y="404"/>
                    <a:pt x="20" y="407"/>
                    <a:pt x="20" y="409"/>
                  </a:cubicBezTo>
                  <a:cubicBezTo>
                    <a:pt x="21" y="415"/>
                    <a:pt x="26" y="422"/>
                    <a:pt x="31" y="430"/>
                  </a:cubicBezTo>
                  <a:cubicBezTo>
                    <a:pt x="34" y="434"/>
                    <a:pt x="37" y="439"/>
                    <a:pt x="40" y="444"/>
                  </a:cubicBezTo>
                  <a:cubicBezTo>
                    <a:pt x="41" y="446"/>
                    <a:pt x="40" y="449"/>
                    <a:pt x="40" y="452"/>
                  </a:cubicBezTo>
                  <a:cubicBezTo>
                    <a:pt x="40" y="454"/>
                    <a:pt x="40" y="455"/>
                    <a:pt x="40" y="456"/>
                  </a:cubicBezTo>
                  <a:cubicBezTo>
                    <a:pt x="41" y="461"/>
                    <a:pt x="49" y="473"/>
                    <a:pt x="51" y="476"/>
                  </a:cubicBezTo>
                  <a:cubicBezTo>
                    <a:pt x="52" y="477"/>
                    <a:pt x="53" y="477"/>
                    <a:pt x="54" y="478"/>
                  </a:cubicBezTo>
                  <a:cubicBezTo>
                    <a:pt x="56" y="479"/>
                    <a:pt x="58" y="481"/>
                    <a:pt x="60" y="484"/>
                  </a:cubicBezTo>
                  <a:cubicBezTo>
                    <a:pt x="68" y="503"/>
                    <a:pt x="70" y="521"/>
                    <a:pt x="72" y="537"/>
                  </a:cubicBezTo>
                  <a:cubicBezTo>
                    <a:pt x="72" y="540"/>
                    <a:pt x="72" y="540"/>
                    <a:pt x="72" y="540"/>
                  </a:cubicBezTo>
                  <a:cubicBezTo>
                    <a:pt x="69" y="540"/>
                    <a:pt x="69" y="540"/>
                    <a:pt x="69" y="540"/>
                  </a:cubicBezTo>
                  <a:cubicBezTo>
                    <a:pt x="65" y="540"/>
                    <a:pt x="63" y="537"/>
                    <a:pt x="62" y="535"/>
                  </a:cubicBezTo>
                  <a:cubicBezTo>
                    <a:pt x="62" y="539"/>
                    <a:pt x="65" y="542"/>
                    <a:pt x="70" y="546"/>
                  </a:cubicBezTo>
                  <a:cubicBezTo>
                    <a:pt x="72" y="548"/>
                    <a:pt x="74" y="550"/>
                    <a:pt x="76" y="552"/>
                  </a:cubicBezTo>
                  <a:cubicBezTo>
                    <a:pt x="83" y="562"/>
                    <a:pt x="90" y="569"/>
                    <a:pt x="96" y="573"/>
                  </a:cubicBezTo>
                  <a:cubicBezTo>
                    <a:pt x="96" y="570"/>
                    <a:pt x="97" y="567"/>
                    <a:pt x="97" y="564"/>
                  </a:cubicBezTo>
                  <a:cubicBezTo>
                    <a:pt x="98" y="554"/>
                    <a:pt x="99" y="542"/>
                    <a:pt x="109" y="539"/>
                  </a:cubicBezTo>
                  <a:cubicBezTo>
                    <a:pt x="109" y="539"/>
                    <a:pt x="109" y="539"/>
                    <a:pt x="109" y="539"/>
                  </a:cubicBezTo>
                  <a:cubicBezTo>
                    <a:pt x="122" y="537"/>
                    <a:pt x="128" y="544"/>
                    <a:pt x="132" y="550"/>
                  </a:cubicBezTo>
                  <a:cubicBezTo>
                    <a:pt x="135" y="554"/>
                    <a:pt x="137" y="557"/>
                    <a:pt x="141" y="559"/>
                  </a:cubicBezTo>
                  <a:cubicBezTo>
                    <a:pt x="149" y="553"/>
                    <a:pt x="157" y="557"/>
                    <a:pt x="164" y="560"/>
                  </a:cubicBezTo>
                  <a:cubicBezTo>
                    <a:pt x="172" y="563"/>
                    <a:pt x="180" y="566"/>
                    <a:pt x="188" y="560"/>
                  </a:cubicBezTo>
                  <a:cubicBezTo>
                    <a:pt x="192" y="563"/>
                    <a:pt x="192" y="563"/>
                    <a:pt x="192" y="563"/>
                  </a:cubicBezTo>
                  <a:cubicBezTo>
                    <a:pt x="191" y="564"/>
                    <a:pt x="191" y="565"/>
                    <a:pt x="191" y="566"/>
                  </a:cubicBezTo>
                  <a:cubicBezTo>
                    <a:pt x="192" y="567"/>
                    <a:pt x="195" y="569"/>
                    <a:pt x="198" y="571"/>
                  </a:cubicBezTo>
                  <a:cubicBezTo>
                    <a:pt x="206" y="574"/>
                    <a:pt x="217" y="580"/>
                    <a:pt x="213" y="595"/>
                  </a:cubicBezTo>
                  <a:cubicBezTo>
                    <a:pt x="212" y="598"/>
                    <a:pt x="212" y="598"/>
                    <a:pt x="212" y="598"/>
                  </a:cubicBezTo>
                  <a:cubicBezTo>
                    <a:pt x="209" y="597"/>
                    <a:pt x="209" y="597"/>
                    <a:pt x="209" y="597"/>
                  </a:cubicBezTo>
                  <a:cubicBezTo>
                    <a:pt x="203" y="594"/>
                    <a:pt x="200" y="589"/>
                    <a:pt x="197" y="584"/>
                  </a:cubicBezTo>
                  <a:cubicBezTo>
                    <a:pt x="196" y="581"/>
                    <a:pt x="194" y="579"/>
                    <a:pt x="193" y="577"/>
                  </a:cubicBezTo>
                  <a:cubicBezTo>
                    <a:pt x="190" y="577"/>
                    <a:pt x="188" y="578"/>
                    <a:pt x="186" y="579"/>
                  </a:cubicBezTo>
                  <a:cubicBezTo>
                    <a:pt x="182" y="580"/>
                    <a:pt x="177" y="582"/>
                    <a:pt x="169" y="581"/>
                  </a:cubicBezTo>
                  <a:cubicBezTo>
                    <a:pt x="168" y="580"/>
                    <a:pt x="168" y="580"/>
                    <a:pt x="168" y="580"/>
                  </a:cubicBezTo>
                  <a:cubicBezTo>
                    <a:pt x="167" y="579"/>
                    <a:pt x="167" y="579"/>
                    <a:pt x="167" y="579"/>
                  </a:cubicBezTo>
                  <a:cubicBezTo>
                    <a:pt x="162" y="570"/>
                    <a:pt x="151" y="572"/>
                    <a:pt x="147" y="572"/>
                  </a:cubicBezTo>
                  <a:cubicBezTo>
                    <a:pt x="146" y="573"/>
                    <a:pt x="146" y="573"/>
                    <a:pt x="146" y="573"/>
                  </a:cubicBezTo>
                  <a:cubicBezTo>
                    <a:pt x="142" y="573"/>
                    <a:pt x="138" y="571"/>
                    <a:pt x="136" y="570"/>
                  </a:cubicBezTo>
                  <a:cubicBezTo>
                    <a:pt x="135" y="569"/>
                    <a:pt x="134" y="569"/>
                    <a:pt x="133" y="569"/>
                  </a:cubicBezTo>
                  <a:cubicBezTo>
                    <a:pt x="131" y="568"/>
                    <a:pt x="130" y="568"/>
                    <a:pt x="128" y="568"/>
                  </a:cubicBezTo>
                  <a:cubicBezTo>
                    <a:pt x="124" y="567"/>
                    <a:pt x="121" y="567"/>
                    <a:pt x="117" y="568"/>
                  </a:cubicBezTo>
                  <a:cubicBezTo>
                    <a:pt x="117" y="578"/>
                    <a:pt x="121" y="588"/>
                    <a:pt x="124" y="596"/>
                  </a:cubicBezTo>
                  <a:cubicBezTo>
                    <a:pt x="126" y="601"/>
                    <a:pt x="127" y="605"/>
                    <a:pt x="128" y="609"/>
                  </a:cubicBezTo>
                  <a:cubicBezTo>
                    <a:pt x="133" y="630"/>
                    <a:pt x="133" y="641"/>
                    <a:pt x="132" y="646"/>
                  </a:cubicBezTo>
                  <a:cubicBezTo>
                    <a:pt x="132" y="649"/>
                    <a:pt x="132" y="649"/>
                    <a:pt x="132" y="649"/>
                  </a:cubicBezTo>
                  <a:cubicBezTo>
                    <a:pt x="129" y="649"/>
                    <a:pt x="129" y="649"/>
                    <a:pt x="129" y="649"/>
                  </a:cubicBezTo>
                  <a:cubicBezTo>
                    <a:pt x="119" y="647"/>
                    <a:pt x="115" y="640"/>
                    <a:pt x="111" y="633"/>
                  </a:cubicBezTo>
                  <a:cubicBezTo>
                    <a:pt x="107" y="628"/>
                    <a:pt x="104" y="622"/>
                    <a:pt x="97" y="621"/>
                  </a:cubicBezTo>
                  <a:cubicBezTo>
                    <a:pt x="98" y="615"/>
                    <a:pt x="98" y="615"/>
                    <a:pt x="98" y="615"/>
                  </a:cubicBezTo>
                  <a:cubicBezTo>
                    <a:pt x="107" y="618"/>
                    <a:pt x="111" y="624"/>
                    <a:pt x="115" y="630"/>
                  </a:cubicBezTo>
                  <a:cubicBezTo>
                    <a:pt x="119" y="636"/>
                    <a:pt x="122" y="640"/>
                    <a:pt x="127" y="643"/>
                  </a:cubicBezTo>
                  <a:cubicBezTo>
                    <a:pt x="127" y="637"/>
                    <a:pt x="127" y="627"/>
                    <a:pt x="123" y="611"/>
                  </a:cubicBezTo>
                  <a:cubicBezTo>
                    <a:pt x="122" y="607"/>
                    <a:pt x="120" y="603"/>
                    <a:pt x="119" y="598"/>
                  </a:cubicBezTo>
                  <a:cubicBezTo>
                    <a:pt x="115" y="588"/>
                    <a:pt x="111" y="578"/>
                    <a:pt x="111" y="566"/>
                  </a:cubicBezTo>
                  <a:cubicBezTo>
                    <a:pt x="111" y="564"/>
                    <a:pt x="111" y="564"/>
                    <a:pt x="111" y="564"/>
                  </a:cubicBezTo>
                  <a:cubicBezTo>
                    <a:pt x="113" y="563"/>
                    <a:pt x="113" y="563"/>
                    <a:pt x="113" y="563"/>
                  </a:cubicBezTo>
                  <a:cubicBezTo>
                    <a:pt x="119" y="561"/>
                    <a:pt x="124" y="562"/>
                    <a:pt x="129" y="562"/>
                  </a:cubicBezTo>
                  <a:cubicBezTo>
                    <a:pt x="130" y="563"/>
                    <a:pt x="132" y="563"/>
                    <a:pt x="134" y="563"/>
                  </a:cubicBezTo>
                  <a:cubicBezTo>
                    <a:pt x="136" y="563"/>
                    <a:pt x="138" y="564"/>
                    <a:pt x="139" y="565"/>
                  </a:cubicBezTo>
                  <a:cubicBezTo>
                    <a:pt x="141" y="567"/>
                    <a:pt x="143" y="568"/>
                    <a:pt x="145" y="567"/>
                  </a:cubicBezTo>
                  <a:cubicBezTo>
                    <a:pt x="146" y="567"/>
                    <a:pt x="146" y="567"/>
                    <a:pt x="146" y="567"/>
                  </a:cubicBezTo>
                  <a:cubicBezTo>
                    <a:pt x="158" y="565"/>
                    <a:pt x="167" y="568"/>
                    <a:pt x="172" y="575"/>
                  </a:cubicBezTo>
                  <a:cubicBezTo>
                    <a:pt x="177" y="576"/>
                    <a:pt x="180" y="575"/>
                    <a:pt x="183" y="574"/>
                  </a:cubicBezTo>
                  <a:cubicBezTo>
                    <a:pt x="185" y="573"/>
                    <a:pt x="187" y="572"/>
                    <a:pt x="189" y="572"/>
                  </a:cubicBezTo>
                  <a:cubicBezTo>
                    <a:pt x="187" y="571"/>
                    <a:pt x="186" y="569"/>
                    <a:pt x="186" y="567"/>
                  </a:cubicBezTo>
                  <a:cubicBezTo>
                    <a:pt x="177" y="571"/>
                    <a:pt x="169" y="568"/>
                    <a:pt x="162" y="565"/>
                  </a:cubicBezTo>
                  <a:cubicBezTo>
                    <a:pt x="154" y="561"/>
                    <a:pt x="148" y="560"/>
                    <a:pt x="144" y="564"/>
                  </a:cubicBezTo>
                  <a:cubicBezTo>
                    <a:pt x="142" y="565"/>
                    <a:pt x="142" y="565"/>
                    <a:pt x="142" y="565"/>
                  </a:cubicBezTo>
                  <a:cubicBezTo>
                    <a:pt x="141" y="564"/>
                    <a:pt x="141" y="564"/>
                    <a:pt x="141" y="564"/>
                  </a:cubicBezTo>
                  <a:cubicBezTo>
                    <a:pt x="135" y="562"/>
                    <a:pt x="131" y="558"/>
                    <a:pt x="128" y="554"/>
                  </a:cubicBezTo>
                  <a:cubicBezTo>
                    <a:pt x="124" y="548"/>
                    <a:pt x="120" y="543"/>
                    <a:pt x="110" y="544"/>
                  </a:cubicBezTo>
                  <a:cubicBezTo>
                    <a:pt x="104" y="547"/>
                    <a:pt x="103" y="555"/>
                    <a:pt x="103" y="564"/>
                  </a:cubicBezTo>
                  <a:cubicBezTo>
                    <a:pt x="102" y="569"/>
                    <a:pt x="102" y="574"/>
                    <a:pt x="100" y="579"/>
                  </a:cubicBezTo>
                  <a:cubicBezTo>
                    <a:pt x="99" y="582"/>
                    <a:pt x="99" y="582"/>
                    <a:pt x="99" y="582"/>
                  </a:cubicBezTo>
                  <a:cubicBezTo>
                    <a:pt x="96" y="580"/>
                    <a:pt x="96" y="580"/>
                    <a:pt x="96" y="580"/>
                  </a:cubicBezTo>
                  <a:cubicBezTo>
                    <a:pt x="89" y="576"/>
                    <a:pt x="81" y="567"/>
                    <a:pt x="71" y="555"/>
                  </a:cubicBezTo>
                  <a:cubicBezTo>
                    <a:pt x="70" y="554"/>
                    <a:pt x="68" y="552"/>
                    <a:pt x="66" y="550"/>
                  </a:cubicBezTo>
                  <a:cubicBezTo>
                    <a:pt x="60" y="545"/>
                    <a:pt x="53" y="538"/>
                    <a:pt x="59" y="528"/>
                  </a:cubicBezTo>
                  <a:cubicBezTo>
                    <a:pt x="60" y="526"/>
                    <a:pt x="60" y="526"/>
                    <a:pt x="60" y="526"/>
                  </a:cubicBezTo>
                  <a:cubicBezTo>
                    <a:pt x="62" y="527"/>
                    <a:pt x="62" y="527"/>
                    <a:pt x="62" y="527"/>
                  </a:cubicBezTo>
                  <a:cubicBezTo>
                    <a:pt x="64" y="527"/>
                    <a:pt x="65" y="528"/>
                    <a:pt x="66" y="529"/>
                  </a:cubicBezTo>
                  <a:cubicBezTo>
                    <a:pt x="64" y="516"/>
                    <a:pt x="61" y="501"/>
                    <a:pt x="55" y="486"/>
                  </a:cubicBezTo>
                  <a:cubicBezTo>
                    <a:pt x="54" y="484"/>
                    <a:pt x="53" y="484"/>
                    <a:pt x="51" y="483"/>
                  </a:cubicBezTo>
                  <a:cubicBezTo>
                    <a:pt x="50" y="482"/>
                    <a:pt x="48" y="481"/>
                    <a:pt x="47" y="479"/>
                  </a:cubicBezTo>
                  <a:cubicBezTo>
                    <a:pt x="45" y="477"/>
                    <a:pt x="36" y="464"/>
                    <a:pt x="35" y="458"/>
                  </a:cubicBezTo>
                  <a:cubicBezTo>
                    <a:pt x="34" y="456"/>
                    <a:pt x="34" y="454"/>
                    <a:pt x="35" y="451"/>
                  </a:cubicBezTo>
                  <a:cubicBezTo>
                    <a:pt x="35" y="449"/>
                    <a:pt x="35" y="447"/>
                    <a:pt x="35" y="446"/>
                  </a:cubicBezTo>
                  <a:cubicBezTo>
                    <a:pt x="33" y="442"/>
                    <a:pt x="29" y="437"/>
                    <a:pt x="26" y="433"/>
                  </a:cubicBezTo>
                  <a:cubicBezTo>
                    <a:pt x="21" y="425"/>
                    <a:pt x="16" y="417"/>
                    <a:pt x="14" y="409"/>
                  </a:cubicBezTo>
                  <a:cubicBezTo>
                    <a:pt x="14" y="406"/>
                    <a:pt x="15" y="403"/>
                    <a:pt x="17" y="398"/>
                  </a:cubicBezTo>
                  <a:cubicBezTo>
                    <a:pt x="20" y="393"/>
                    <a:pt x="22" y="387"/>
                    <a:pt x="22" y="381"/>
                  </a:cubicBezTo>
                  <a:cubicBezTo>
                    <a:pt x="23" y="375"/>
                    <a:pt x="21" y="369"/>
                    <a:pt x="20" y="364"/>
                  </a:cubicBezTo>
                  <a:cubicBezTo>
                    <a:pt x="19" y="360"/>
                    <a:pt x="18" y="356"/>
                    <a:pt x="18" y="352"/>
                  </a:cubicBezTo>
                  <a:cubicBezTo>
                    <a:pt x="20" y="344"/>
                    <a:pt x="23" y="337"/>
                    <a:pt x="27" y="331"/>
                  </a:cubicBezTo>
                  <a:cubicBezTo>
                    <a:pt x="32" y="322"/>
                    <a:pt x="37" y="312"/>
                    <a:pt x="34" y="293"/>
                  </a:cubicBezTo>
                  <a:cubicBezTo>
                    <a:pt x="33" y="280"/>
                    <a:pt x="27" y="262"/>
                    <a:pt x="19" y="245"/>
                  </a:cubicBezTo>
                  <a:cubicBezTo>
                    <a:pt x="17" y="243"/>
                    <a:pt x="15" y="239"/>
                    <a:pt x="12" y="236"/>
                  </a:cubicBezTo>
                  <a:cubicBezTo>
                    <a:pt x="8" y="230"/>
                    <a:pt x="3" y="224"/>
                    <a:pt x="2" y="216"/>
                  </a:cubicBezTo>
                  <a:cubicBezTo>
                    <a:pt x="0" y="189"/>
                    <a:pt x="15" y="165"/>
                    <a:pt x="40" y="155"/>
                  </a:cubicBezTo>
                  <a:cubicBezTo>
                    <a:pt x="39" y="154"/>
                    <a:pt x="39" y="153"/>
                    <a:pt x="39" y="151"/>
                  </a:cubicBezTo>
                  <a:cubicBezTo>
                    <a:pt x="38" y="147"/>
                    <a:pt x="42" y="144"/>
                    <a:pt x="46" y="140"/>
                  </a:cubicBezTo>
                  <a:cubicBezTo>
                    <a:pt x="48" y="139"/>
                    <a:pt x="50" y="136"/>
                    <a:pt x="51" y="135"/>
                  </a:cubicBezTo>
                  <a:cubicBezTo>
                    <a:pt x="51" y="133"/>
                    <a:pt x="51" y="130"/>
                    <a:pt x="50" y="126"/>
                  </a:cubicBezTo>
                  <a:cubicBezTo>
                    <a:pt x="50" y="121"/>
                    <a:pt x="49" y="115"/>
                    <a:pt x="51" y="111"/>
                  </a:cubicBezTo>
                  <a:cubicBezTo>
                    <a:pt x="53" y="105"/>
                    <a:pt x="57" y="100"/>
                    <a:pt x="61" y="96"/>
                  </a:cubicBezTo>
                  <a:cubicBezTo>
                    <a:pt x="65" y="92"/>
                    <a:pt x="69" y="88"/>
                    <a:pt x="71" y="82"/>
                  </a:cubicBezTo>
                  <a:cubicBezTo>
                    <a:pt x="74" y="73"/>
                    <a:pt x="74" y="61"/>
                    <a:pt x="73" y="48"/>
                  </a:cubicBezTo>
                  <a:cubicBezTo>
                    <a:pt x="72" y="33"/>
                    <a:pt x="72" y="16"/>
                    <a:pt x="79" y="2"/>
                  </a:cubicBezTo>
                  <a:cubicBezTo>
                    <a:pt x="80" y="0"/>
                    <a:pt x="80" y="0"/>
                    <a:pt x="80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135" y="13"/>
                    <a:pt x="188" y="28"/>
                    <a:pt x="238" y="42"/>
                  </a:cubicBezTo>
                  <a:cubicBezTo>
                    <a:pt x="313" y="63"/>
                    <a:pt x="391" y="85"/>
                    <a:pt x="472" y="101"/>
                  </a:cubicBezTo>
                  <a:cubicBezTo>
                    <a:pt x="474" y="101"/>
                    <a:pt x="474" y="101"/>
                    <a:pt x="474" y="101"/>
                  </a:cubicBezTo>
                  <a:cubicBezTo>
                    <a:pt x="474" y="104"/>
                    <a:pt x="474" y="104"/>
                    <a:pt x="474" y="104"/>
                  </a:cubicBezTo>
                  <a:cubicBezTo>
                    <a:pt x="466" y="154"/>
                    <a:pt x="454" y="203"/>
                    <a:pt x="442" y="251"/>
                  </a:cubicBezTo>
                  <a:cubicBezTo>
                    <a:pt x="438" y="268"/>
                    <a:pt x="434" y="284"/>
                    <a:pt x="430" y="301"/>
                  </a:cubicBezTo>
                  <a:cubicBezTo>
                    <a:pt x="416" y="358"/>
                    <a:pt x="401" y="419"/>
                    <a:pt x="382" y="493"/>
                  </a:cubicBezTo>
                  <a:cubicBezTo>
                    <a:pt x="424" y="558"/>
                    <a:pt x="470" y="622"/>
                    <a:pt x="514" y="685"/>
                  </a:cubicBezTo>
                  <a:cubicBezTo>
                    <a:pt x="552" y="740"/>
                    <a:pt x="592" y="797"/>
                    <a:pt x="630" y="854"/>
                  </a:cubicBezTo>
                  <a:cubicBezTo>
                    <a:pt x="633" y="857"/>
                    <a:pt x="635" y="862"/>
                    <a:pt x="637" y="866"/>
                  </a:cubicBezTo>
                  <a:cubicBezTo>
                    <a:pt x="638" y="870"/>
                    <a:pt x="640" y="874"/>
                    <a:pt x="642" y="878"/>
                  </a:cubicBezTo>
                  <a:cubicBezTo>
                    <a:pt x="644" y="881"/>
                    <a:pt x="647" y="883"/>
                    <a:pt x="650" y="885"/>
                  </a:cubicBezTo>
                  <a:cubicBezTo>
                    <a:pt x="653" y="888"/>
                    <a:pt x="656" y="891"/>
                    <a:pt x="659" y="894"/>
                  </a:cubicBezTo>
                  <a:cubicBezTo>
                    <a:pt x="661" y="898"/>
                    <a:pt x="663" y="902"/>
                    <a:pt x="665" y="906"/>
                  </a:cubicBezTo>
                  <a:cubicBezTo>
                    <a:pt x="667" y="911"/>
                    <a:pt x="668" y="915"/>
                    <a:pt x="671" y="918"/>
                  </a:cubicBezTo>
                  <a:cubicBezTo>
                    <a:pt x="672" y="921"/>
                    <a:pt x="675" y="923"/>
                    <a:pt x="678" y="926"/>
                  </a:cubicBezTo>
                  <a:cubicBezTo>
                    <a:pt x="681" y="928"/>
                    <a:pt x="685" y="931"/>
                    <a:pt x="687" y="934"/>
                  </a:cubicBezTo>
                  <a:cubicBezTo>
                    <a:pt x="689" y="938"/>
                    <a:pt x="691" y="942"/>
                    <a:pt x="693" y="947"/>
                  </a:cubicBezTo>
                  <a:cubicBezTo>
                    <a:pt x="695" y="951"/>
                    <a:pt x="696" y="955"/>
                    <a:pt x="699" y="958"/>
                  </a:cubicBezTo>
                  <a:cubicBezTo>
                    <a:pt x="701" y="961"/>
                    <a:pt x="703" y="963"/>
                    <a:pt x="706" y="966"/>
                  </a:cubicBezTo>
                  <a:cubicBezTo>
                    <a:pt x="709" y="968"/>
                    <a:pt x="713" y="971"/>
                    <a:pt x="715" y="974"/>
                  </a:cubicBezTo>
                  <a:cubicBezTo>
                    <a:pt x="718" y="978"/>
                    <a:pt x="720" y="983"/>
                    <a:pt x="722" y="988"/>
                  </a:cubicBezTo>
                  <a:cubicBezTo>
                    <a:pt x="723" y="992"/>
                    <a:pt x="725" y="995"/>
                    <a:pt x="727" y="998"/>
                  </a:cubicBezTo>
                  <a:cubicBezTo>
                    <a:pt x="728" y="999"/>
                    <a:pt x="729" y="1001"/>
                    <a:pt x="731" y="1002"/>
                  </a:cubicBezTo>
                  <a:cubicBezTo>
                    <a:pt x="732" y="1004"/>
                    <a:pt x="734" y="1005"/>
                    <a:pt x="735" y="1007"/>
                  </a:cubicBezTo>
                  <a:cubicBezTo>
                    <a:pt x="762" y="1051"/>
                    <a:pt x="792" y="1097"/>
                    <a:pt x="823" y="1135"/>
                  </a:cubicBezTo>
                  <a:cubicBezTo>
                    <a:pt x="824" y="1136"/>
                    <a:pt x="824" y="1136"/>
                    <a:pt x="824" y="1136"/>
                  </a:cubicBezTo>
                  <a:cubicBezTo>
                    <a:pt x="824" y="1138"/>
                    <a:pt x="824" y="1138"/>
                    <a:pt x="824" y="1138"/>
                  </a:cubicBezTo>
                  <a:cubicBezTo>
                    <a:pt x="818" y="1149"/>
                    <a:pt x="823" y="1161"/>
                    <a:pt x="830" y="1174"/>
                  </a:cubicBezTo>
                  <a:cubicBezTo>
                    <a:pt x="835" y="1186"/>
                    <a:pt x="841" y="1198"/>
                    <a:pt x="836" y="1209"/>
                  </a:cubicBezTo>
                  <a:cubicBezTo>
                    <a:pt x="838" y="1213"/>
                    <a:pt x="841" y="1216"/>
                    <a:pt x="844" y="1218"/>
                  </a:cubicBezTo>
                  <a:cubicBezTo>
                    <a:pt x="850" y="1222"/>
                    <a:pt x="856" y="1227"/>
                    <a:pt x="856" y="1237"/>
                  </a:cubicBezTo>
                  <a:cubicBezTo>
                    <a:pt x="856" y="1237"/>
                    <a:pt x="856" y="1237"/>
                    <a:pt x="856" y="1237"/>
                  </a:cubicBezTo>
                  <a:cubicBezTo>
                    <a:pt x="856" y="1238"/>
                    <a:pt x="856" y="1238"/>
                    <a:pt x="856" y="1238"/>
                  </a:cubicBezTo>
                  <a:cubicBezTo>
                    <a:pt x="853" y="1249"/>
                    <a:pt x="844" y="1252"/>
                    <a:pt x="836" y="1255"/>
                  </a:cubicBezTo>
                  <a:cubicBezTo>
                    <a:pt x="832" y="1256"/>
                    <a:pt x="829" y="1258"/>
                    <a:pt x="827" y="1259"/>
                  </a:cubicBezTo>
                  <a:cubicBezTo>
                    <a:pt x="820" y="1265"/>
                    <a:pt x="812" y="1274"/>
                    <a:pt x="807" y="1283"/>
                  </a:cubicBezTo>
                  <a:cubicBezTo>
                    <a:pt x="805" y="1287"/>
                    <a:pt x="805" y="1294"/>
                    <a:pt x="804" y="1302"/>
                  </a:cubicBezTo>
                  <a:cubicBezTo>
                    <a:pt x="804" y="1311"/>
                    <a:pt x="803" y="1320"/>
                    <a:pt x="799" y="1327"/>
                  </a:cubicBezTo>
                  <a:cubicBezTo>
                    <a:pt x="799" y="1328"/>
                    <a:pt x="797" y="1330"/>
                    <a:pt x="795" y="1331"/>
                  </a:cubicBezTo>
                  <a:cubicBezTo>
                    <a:pt x="794" y="1333"/>
                    <a:pt x="792" y="1334"/>
                    <a:pt x="791" y="1335"/>
                  </a:cubicBezTo>
                  <a:cubicBezTo>
                    <a:pt x="788" y="1340"/>
                    <a:pt x="783" y="1347"/>
                    <a:pt x="772" y="1352"/>
                  </a:cubicBezTo>
                  <a:cubicBezTo>
                    <a:pt x="772" y="1354"/>
                    <a:pt x="772" y="1357"/>
                    <a:pt x="772" y="1359"/>
                  </a:cubicBezTo>
                  <a:cubicBezTo>
                    <a:pt x="774" y="1370"/>
                    <a:pt x="774" y="1375"/>
                    <a:pt x="768" y="1387"/>
                  </a:cubicBezTo>
                  <a:cubicBezTo>
                    <a:pt x="768" y="1391"/>
                    <a:pt x="771" y="1393"/>
                    <a:pt x="776" y="1395"/>
                  </a:cubicBezTo>
                  <a:cubicBezTo>
                    <a:pt x="781" y="1397"/>
                    <a:pt x="786" y="1399"/>
                    <a:pt x="788" y="1405"/>
                  </a:cubicBezTo>
                  <a:cubicBezTo>
                    <a:pt x="791" y="1416"/>
                    <a:pt x="787" y="1421"/>
                    <a:pt x="784" y="1425"/>
                  </a:cubicBezTo>
                  <a:cubicBezTo>
                    <a:pt x="781" y="1427"/>
                    <a:pt x="779" y="1430"/>
                    <a:pt x="780" y="1434"/>
                  </a:cubicBezTo>
                  <a:lnTo>
                    <a:pt x="780" y="1437"/>
                  </a:lnTo>
                  <a:close/>
                  <a:moveTo>
                    <a:pt x="200" y="578"/>
                  </a:moveTo>
                  <a:cubicBezTo>
                    <a:pt x="201" y="579"/>
                    <a:pt x="201" y="580"/>
                    <a:pt x="202" y="581"/>
                  </a:cubicBezTo>
                  <a:cubicBezTo>
                    <a:pt x="204" y="585"/>
                    <a:pt x="205" y="588"/>
                    <a:pt x="208" y="590"/>
                  </a:cubicBezTo>
                  <a:cubicBezTo>
                    <a:pt x="209" y="584"/>
                    <a:pt x="205" y="581"/>
                    <a:pt x="200" y="57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9" name="Freeform 280">
              <a:extLst>
                <a:ext uri="{FF2B5EF4-FFF2-40B4-BE49-F238E27FC236}">
                  <a16:creationId xmlns:a16="http://schemas.microsoft.com/office/drawing/2014/main" id="{B4172C7E-0900-48F4-B7B9-D901B277A6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9651"/>
              <a:ext cx="4763" cy="1588"/>
            </a:xfrm>
            <a:custGeom>
              <a:avLst/>
              <a:gdLst>
                <a:gd name="T0" fmla="*/ 0 w 3"/>
                <a:gd name="T1" fmla="*/ 0 h 1"/>
                <a:gd name="T2" fmla="*/ 3 w 3"/>
                <a:gd name="T3" fmla="*/ 1 h 1"/>
                <a:gd name="T4" fmla="*/ 0 w 3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0"/>
                  </a:moveTo>
                  <a:lnTo>
                    <a:pt x="3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0" name="Line 281">
              <a:extLst>
                <a:ext uri="{FF2B5EF4-FFF2-40B4-BE49-F238E27FC236}">
                  <a16:creationId xmlns:a16="http://schemas.microsoft.com/office/drawing/2014/main" id="{BE666F0D-A7C4-44E0-8B66-01CE9753EC80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192838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1" name="Freeform 282">
              <a:extLst>
                <a:ext uri="{FF2B5EF4-FFF2-40B4-BE49-F238E27FC236}">
                  <a16:creationId xmlns:a16="http://schemas.microsoft.com/office/drawing/2014/main" id="{3CFD3B99-5E80-4437-9B8B-D942DAC3D36E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4 h 5"/>
                <a:gd name="T4" fmla="*/ 2 w 4"/>
                <a:gd name="T5" fmla="*/ 0 h 5"/>
                <a:gd name="T6" fmla="*/ 4 w 4"/>
                <a:gd name="T7" fmla="*/ 2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4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2" name="Freeform 283">
              <a:extLst>
                <a:ext uri="{FF2B5EF4-FFF2-40B4-BE49-F238E27FC236}">
                  <a16:creationId xmlns:a16="http://schemas.microsoft.com/office/drawing/2014/main" id="{62F08B93-E6F7-4CF4-BA32-B335BACD966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33776"/>
              <a:ext cx="4763" cy="17463"/>
            </a:xfrm>
            <a:custGeom>
              <a:avLst/>
              <a:gdLst>
                <a:gd name="T0" fmla="*/ 0 w 5"/>
                <a:gd name="T1" fmla="*/ 18 h 18"/>
                <a:gd name="T2" fmla="*/ 5 w 5"/>
                <a:gd name="T3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5" h="18">
                  <a:moveTo>
                    <a:pt x="0" y="18"/>
                  </a:moveTo>
                  <a:cubicBezTo>
                    <a:pt x="0" y="12"/>
                    <a:pt x="1" y="5"/>
                    <a:pt x="5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3" name="Freeform 284">
              <a:extLst>
                <a:ext uri="{FF2B5EF4-FFF2-40B4-BE49-F238E27FC236}">
                  <a16:creationId xmlns:a16="http://schemas.microsoft.com/office/drawing/2014/main" id="{598DA716-6F5C-4B89-940E-5592CD88C9D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4425" y="3532188"/>
              <a:ext cx="9525" cy="19050"/>
            </a:xfrm>
            <a:custGeom>
              <a:avLst/>
              <a:gdLst>
                <a:gd name="T0" fmla="*/ 1 w 10"/>
                <a:gd name="T1" fmla="*/ 20 h 20"/>
                <a:gd name="T2" fmla="*/ 5 w 10"/>
                <a:gd name="T3" fmla="*/ 0 h 20"/>
                <a:gd name="T4" fmla="*/ 10 w 10"/>
                <a:gd name="T5" fmla="*/ 3 h 20"/>
                <a:gd name="T6" fmla="*/ 6 w 10"/>
                <a:gd name="T7" fmla="*/ 20 h 20"/>
                <a:gd name="T8" fmla="*/ 1 w 10"/>
                <a:gd name="T9" fmla="*/ 2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20">
                  <a:moveTo>
                    <a:pt x="1" y="20"/>
                  </a:moveTo>
                  <a:cubicBezTo>
                    <a:pt x="0" y="13"/>
                    <a:pt x="2" y="6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7" y="8"/>
                    <a:pt x="6" y="14"/>
                    <a:pt x="6" y="20"/>
                  </a:cubicBezTo>
                  <a:lnTo>
                    <a:pt x="1" y="2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4" name="Freeform 285">
              <a:extLst>
                <a:ext uri="{FF2B5EF4-FFF2-40B4-BE49-F238E27FC236}">
                  <a16:creationId xmlns:a16="http://schemas.microsoft.com/office/drawing/2014/main" id="{8BD4FCB6-DB69-444A-950B-30C415C22C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49651"/>
              <a:ext cx="4763" cy="1588"/>
            </a:xfrm>
            <a:custGeom>
              <a:avLst/>
              <a:gdLst>
                <a:gd name="T0" fmla="*/ 0 w 3"/>
                <a:gd name="T1" fmla="*/ 1 h 1"/>
                <a:gd name="T2" fmla="*/ 3 w 3"/>
                <a:gd name="T3" fmla="*/ 0 h 1"/>
                <a:gd name="T4" fmla="*/ 0 w 3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1"/>
                  </a:moveTo>
                  <a:lnTo>
                    <a:pt x="3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5" name="Line 286">
              <a:extLst>
                <a:ext uri="{FF2B5EF4-FFF2-40B4-BE49-F238E27FC236}">
                  <a16:creationId xmlns:a16="http://schemas.microsoft.com/office/drawing/2014/main" id="{0918E57A-60EE-4278-AE6A-17F484A88EDB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6197600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6" name="Freeform 287">
              <a:extLst>
                <a:ext uri="{FF2B5EF4-FFF2-40B4-BE49-F238E27FC236}">
                  <a16:creationId xmlns:a16="http://schemas.microsoft.com/office/drawing/2014/main" id="{2DDECBB9-F495-4ED7-832A-4DAD18101F19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6013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2 h 5"/>
                <a:gd name="T4" fmla="*/ 3 w 4"/>
                <a:gd name="T5" fmla="*/ 0 h 5"/>
                <a:gd name="T6" fmla="*/ 4 w 4"/>
                <a:gd name="T7" fmla="*/ 4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4" y="4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7" name="Freeform 288">
              <a:extLst>
                <a:ext uri="{FF2B5EF4-FFF2-40B4-BE49-F238E27FC236}">
                  <a16:creationId xmlns:a16="http://schemas.microsoft.com/office/drawing/2014/main" id="{F1594B95-CB43-4447-957B-FE349E0E647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72200" y="2417763"/>
              <a:ext cx="828675" cy="688975"/>
            </a:xfrm>
            <a:custGeom>
              <a:avLst/>
              <a:gdLst>
                <a:gd name="T0" fmla="*/ 10 w 843"/>
                <a:gd name="T1" fmla="*/ 524 h 700"/>
                <a:gd name="T2" fmla="*/ 22 w 843"/>
                <a:gd name="T3" fmla="*/ 448 h 700"/>
                <a:gd name="T4" fmla="*/ 43 w 843"/>
                <a:gd name="T5" fmla="*/ 363 h 700"/>
                <a:gd name="T6" fmla="*/ 63 w 843"/>
                <a:gd name="T7" fmla="*/ 363 h 700"/>
                <a:gd name="T8" fmla="*/ 67 w 843"/>
                <a:gd name="T9" fmla="*/ 331 h 700"/>
                <a:gd name="T10" fmla="*/ 91 w 843"/>
                <a:gd name="T11" fmla="*/ 319 h 700"/>
                <a:gd name="T12" fmla="*/ 87 w 843"/>
                <a:gd name="T13" fmla="*/ 295 h 700"/>
                <a:gd name="T14" fmla="*/ 123 w 843"/>
                <a:gd name="T15" fmla="*/ 222 h 700"/>
                <a:gd name="T16" fmla="*/ 163 w 843"/>
                <a:gd name="T17" fmla="*/ 98 h 700"/>
                <a:gd name="T18" fmla="*/ 179 w 843"/>
                <a:gd name="T19" fmla="*/ 98 h 700"/>
                <a:gd name="T20" fmla="*/ 171 w 843"/>
                <a:gd name="T21" fmla="*/ 86 h 700"/>
                <a:gd name="T22" fmla="*/ 179 w 843"/>
                <a:gd name="T23" fmla="*/ 70 h 700"/>
                <a:gd name="T24" fmla="*/ 179 w 843"/>
                <a:gd name="T25" fmla="*/ 50 h 700"/>
                <a:gd name="T26" fmla="*/ 191 w 843"/>
                <a:gd name="T27" fmla="*/ 5 h 700"/>
                <a:gd name="T28" fmla="*/ 207 w 843"/>
                <a:gd name="T29" fmla="*/ 13 h 700"/>
                <a:gd name="T30" fmla="*/ 240 w 843"/>
                <a:gd name="T31" fmla="*/ 25 h 700"/>
                <a:gd name="T32" fmla="*/ 276 w 843"/>
                <a:gd name="T33" fmla="*/ 38 h 700"/>
                <a:gd name="T34" fmla="*/ 280 w 843"/>
                <a:gd name="T35" fmla="*/ 46 h 700"/>
                <a:gd name="T36" fmla="*/ 292 w 843"/>
                <a:gd name="T37" fmla="*/ 114 h 700"/>
                <a:gd name="T38" fmla="*/ 308 w 843"/>
                <a:gd name="T39" fmla="*/ 118 h 700"/>
                <a:gd name="T40" fmla="*/ 316 w 843"/>
                <a:gd name="T41" fmla="*/ 126 h 700"/>
                <a:gd name="T42" fmla="*/ 344 w 843"/>
                <a:gd name="T43" fmla="*/ 126 h 700"/>
                <a:gd name="T44" fmla="*/ 364 w 843"/>
                <a:gd name="T45" fmla="*/ 118 h 700"/>
                <a:gd name="T46" fmla="*/ 420 w 843"/>
                <a:gd name="T47" fmla="*/ 142 h 700"/>
                <a:gd name="T48" fmla="*/ 469 w 843"/>
                <a:gd name="T49" fmla="*/ 142 h 700"/>
                <a:gd name="T50" fmla="*/ 493 w 843"/>
                <a:gd name="T51" fmla="*/ 150 h 700"/>
                <a:gd name="T52" fmla="*/ 577 w 843"/>
                <a:gd name="T53" fmla="*/ 142 h 700"/>
                <a:gd name="T54" fmla="*/ 609 w 843"/>
                <a:gd name="T55" fmla="*/ 146 h 700"/>
                <a:gd name="T56" fmla="*/ 638 w 843"/>
                <a:gd name="T57" fmla="*/ 146 h 700"/>
                <a:gd name="T58" fmla="*/ 722 w 843"/>
                <a:gd name="T59" fmla="*/ 166 h 700"/>
                <a:gd name="T60" fmla="*/ 810 w 843"/>
                <a:gd name="T61" fmla="*/ 182 h 700"/>
                <a:gd name="T62" fmla="*/ 826 w 843"/>
                <a:gd name="T63" fmla="*/ 210 h 700"/>
                <a:gd name="T64" fmla="*/ 843 w 843"/>
                <a:gd name="T65" fmla="*/ 235 h 700"/>
                <a:gd name="T66" fmla="*/ 814 w 843"/>
                <a:gd name="T67" fmla="*/ 279 h 700"/>
                <a:gd name="T68" fmla="*/ 802 w 843"/>
                <a:gd name="T69" fmla="*/ 303 h 700"/>
                <a:gd name="T70" fmla="*/ 790 w 843"/>
                <a:gd name="T71" fmla="*/ 327 h 700"/>
                <a:gd name="T72" fmla="*/ 742 w 843"/>
                <a:gd name="T73" fmla="*/ 399 h 700"/>
                <a:gd name="T74" fmla="*/ 762 w 843"/>
                <a:gd name="T75" fmla="*/ 415 h 700"/>
                <a:gd name="T76" fmla="*/ 757 w 843"/>
                <a:gd name="T77" fmla="*/ 447 h 700"/>
                <a:gd name="T78" fmla="*/ 741 w 843"/>
                <a:gd name="T79" fmla="*/ 479 h 700"/>
                <a:gd name="T80" fmla="*/ 721 w 843"/>
                <a:gd name="T81" fmla="*/ 591 h 700"/>
                <a:gd name="T82" fmla="*/ 697 w 843"/>
                <a:gd name="T83" fmla="*/ 700 h 700"/>
                <a:gd name="T84" fmla="*/ 143 w 843"/>
                <a:gd name="T85" fmla="*/ 564 h 700"/>
                <a:gd name="T86" fmla="*/ 131 w 843"/>
                <a:gd name="T87" fmla="*/ 560 h 700"/>
                <a:gd name="T88" fmla="*/ 10 w 843"/>
                <a:gd name="T89" fmla="*/ 524 h 7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843" h="700">
                  <a:moveTo>
                    <a:pt x="10" y="524"/>
                  </a:moveTo>
                  <a:cubicBezTo>
                    <a:pt x="0" y="498"/>
                    <a:pt x="8" y="462"/>
                    <a:pt x="22" y="448"/>
                  </a:cubicBezTo>
                  <a:cubicBezTo>
                    <a:pt x="4" y="409"/>
                    <a:pt x="40" y="393"/>
                    <a:pt x="43" y="363"/>
                  </a:cubicBezTo>
                  <a:cubicBezTo>
                    <a:pt x="51" y="379"/>
                    <a:pt x="59" y="339"/>
                    <a:pt x="63" y="363"/>
                  </a:cubicBezTo>
                  <a:cubicBezTo>
                    <a:pt x="78" y="350"/>
                    <a:pt x="59" y="346"/>
                    <a:pt x="67" y="331"/>
                  </a:cubicBezTo>
                  <a:cubicBezTo>
                    <a:pt x="76" y="329"/>
                    <a:pt x="73" y="313"/>
                    <a:pt x="91" y="319"/>
                  </a:cubicBezTo>
                  <a:cubicBezTo>
                    <a:pt x="94" y="307"/>
                    <a:pt x="84" y="307"/>
                    <a:pt x="87" y="295"/>
                  </a:cubicBezTo>
                  <a:cubicBezTo>
                    <a:pt x="104" y="276"/>
                    <a:pt x="102" y="238"/>
                    <a:pt x="123" y="222"/>
                  </a:cubicBezTo>
                  <a:cubicBezTo>
                    <a:pt x="119" y="179"/>
                    <a:pt x="158" y="146"/>
                    <a:pt x="163" y="98"/>
                  </a:cubicBezTo>
                  <a:cubicBezTo>
                    <a:pt x="169" y="93"/>
                    <a:pt x="173" y="93"/>
                    <a:pt x="179" y="98"/>
                  </a:cubicBezTo>
                  <a:cubicBezTo>
                    <a:pt x="178" y="93"/>
                    <a:pt x="171" y="92"/>
                    <a:pt x="171" y="86"/>
                  </a:cubicBezTo>
                  <a:cubicBezTo>
                    <a:pt x="171" y="78"/>
                    <a:pt x="177" y="78"/>
                    <a:pt x="179" y="70"/>
                  </a:cubicBezTo>
                  <a:cubicBezTo>
                    <a:pt x="181" y="63"/>
                    <a:pt x="178" y="55"/>
                    <a:pt x="179" y="50"/>
                  </a:cubicBezTo>
                  <a:cubicBezTo>
                    <a:pt x="183" y="35"/>
                    <a:pt x="192" y="22"/>
                    <a:pt x="191" y="5"/>
                  </a:cubicBezTo>
                  <a:cubicBezTo>
                    <a:pt x="204" y="0"/>
                    <a:pt x="194" y="18"/>
                    <a:pt x="207" y="13"/>
                  </a:cubicBezTo>
                  <a:cubicBezTo>
                    <a:pt x="218" y="2"/>
                    <a:pt x="240" y="12"/>
                    <a:pt x="240" y="25"/>
                  </a:cubicBezTo>
                  <a:cubicBezTo>
                    <a:pt x="259" y="22"/>
                    <a:pt x="267" y="30"/>
                    <a:pt x="276" y="38"/>
                  </a:cubicBezTo>
                  <a:cubicBezTo>
                    <a:pt x="273" y="43"/>
                    <a:pt x="279" y="44"/>
                    <a:pt x="280" y="46"/>
                  </a:cubicBezTo>
                  <a:cubicBezTo>
                    <a:pt x="287" y="82"/>
                    <a:pt x="263" y="95"/>
                    <a:pt x="292" y="114"/>
                  </a:cubicBezTo>
                  <a:cubicBezTo>
                    <a:pt x="297" y="117"/>
                    <a:pt x="303" y="115"/>
                    <a:pt x="308" y="118"/>
                  </a:cubicBezTo>
                  <a:cubicBezTo>
                    <a:pt x="311" y="120"/>
                    <a:pt x="310" y="125"/>
                    <a:pt x="316" y="126"/>
                  </a:cubicBezTo>
                  <a:cubicBezTo>
                    <a:pt x="324" y="127"/>
                    <a:pt x="337" y="127"/>
                    <a:pt x="344" y="126"/>
                  </a:cubicBezTo>
                  <a:cubicBezTo>
                    <a:pt x="352" y="124"/>
                    <a:pt x="355" y="118"/>
                    <a:pt x="364" y="118"/>
                  </a:cubicBezTo>
                  <a:cubicBezTo>
                    <a:pt x="387" y="118"/>
                    <a:pt x="406" y="127"/>
                    <a:pt x="420" y="142"/>
                  </a:cubicBezTo>
                  <a:cubicBezTo>
                    <a:pt x="436" y="150"/>
                    <a:pt x="452" y="140"/>
                    <a:pt x="469" y="142"/>
                  </a:cubicBezTo>
                  <a:cubicBezTo>
                    <a:pt x="476" y="143"/>
                    <a:pt x="485" y="150"/>
                    <a:pt x="493" y="150"/>
                  </a:cubicBezTo>
                  <a:cubicBezTo>
                    <a:pt x="521" y="151"/>
                    <a:pt x="549" y="142"/>
                    <a:pt x="577" y="142"/>
                  </a:cubicBezTo>
                  <a:cubicBezTo>
                    <a:pt x="587" y="142"/>
                    <a:pt x="600" y="145"/>
                    <a:pt x="609" y="146"/>
                  </a:cubicBezTo>
                  <a:cubicBezTo>
                    <a:pt x="619" y="147"/>
                    <a:pt x="629" y="145"/>
                    <a:pt x="638" y="146"/>
                  </a:cubicBezTo>
                  <a:cubicBezTo>
                    <a:pt x="666" y="150"/>
                    <a:pt x="694" y="160"/>
                    <a:pt x="722" y="166"/>
                  </a:cubicBezTo>
                  <a:cubicBezTo>
                    <a:pt x="751" y="172"/>
                    <a:pt x="779" y="178"/>
                    <a:pt x="810" y="182"/>
                  </a:cubicBezTo>
                  <a:cubicBezTo>
                    <a:pt x="815" y="194"/>
                    <a:pt x="821" y="202"/>
                    <a:pt x="826" y="210"/>
                  </a:cubicBezTo>
                  <a:cubicBezTo>
                    <a:pt x="833" y="219"/>
                    <a:pt x="842" y="224"/>
                    <a:pt x="843" y="235"/>
                  </a:cubicBezTo>
                  <a:cubicBezTo>
                    <a:pt x="843" y="249"/>
                    <a:pt x="826" y="262"/>
                    <a:pt x="814" y="279"/>
                  </a:cubicBezTo>
                  <a:cubicBezTo>
                    <a:pt x="809" y="286"/>
                    <a:pt x="807" y="295"/>
                    <a:pt x="802" y="303"/>
                  </a:cubicBezTo>
                  <a:cubicBezTo>
                    <a:pt x="797" y="311"/>
                    <a:pt x="783" y="314"/>
                    <a:pt x="790" y="327"/>
                  </a:cubicBezTo>
                  <a:cubicBezTo>
                    <a:pt x="768" y="345"/>
                    <a:pt x="741" y="358"/>
                    <a:pt x="742" y="399"/>
                  </a:cubicBezTo>
                  <a:cubicBezTo>
                    <a:pt x="741" y="412"/>
                    <a:pt x="758" y="407"/>
                    <a:pt x="762" y="415"/>
                  </a:cubicBezTo>
                  <a:cubicBezTo>
                    <a:pt x="760" y="425"/>
                    <a:pt x="761" y="437"/>
                    <a:pt x="757" y="447"/>
                  </a:cubicBezTo>
                  <a:cubicBezTo>
                    <a:pt x="753" y="457"/>
                    <a:pt x="744" y="466"/>
                    <a:pt x="741" y="479"/>
                  </a:cubicBezTo>
                  <a:cubicBezTo>
                    <a:pt x="733" y="515"/>
                    <a:pt x="729" y="553"/>
                    <a:pt x="721" y="591"/>
                  </a:cubicBezTo>
                  <a:cubicBezTo>
                    <a:pt x="713" y="628"/>
                    <a:pt x="703" y="664"/>
                    <a:pt x="697" y="700"/>
                  </a:cubicBezTo>
                  <a:cubicBezTo>
                    <a:pt x="507" y="664"/>
                    <a:pt x="320" y="613"/>
                    <a:pt x="143" y="564"/>
                  </a:cubicBezTo>
                  <a:cubicBezTo>
                    <a:pt x="137" y="563"/>
                    <a:pt x="133" y="561"/>
                    <a:pt x="131" y="560"/>
                  </a:cubicBezTo>
                  <a:cubicBezTo>
                    <a:pt x="90" y="547"/>
                    <a:pt x="48" y="544"/>
                    <a:pt x="10" y="5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8" name="Freeform 289">
              <a:extLst>
                <a:ext uri="{FF2B5EF4-FFF2-40B4-BE49-F238E27FC236}">
                  <a16:creationId xmlns:a16="http://schemas.microsoft.com/office/drawing/2014/main" id="{9A079F8B-C9FB-4E9B-9B2D-97A23D174D9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69025" y="2420938"/>
              <a:ext cx="835025" cy="687388"/>
            </a:xfrm>
            <a:custGeom>
              <a:avLst/>
              <a:gdLst>
                <a:gd name="T0" fmla="*/ 144 w 848"/>
                <a:gd name="T1" fmla="*/ 565 h 701"/>
                <a:gd name="T2" fmla="*/ 11 w 848"/>
                <a:gd name="T3" fmla="*/ 524 h 701"/>
                <a:gd name="T4" fmla="*/ 30 w 848"/>
                <a:gd name="T5" fmla="*/ 390 h 701"/>
                <a:gd name="T6" fmla="*/ 49 w 848"/>
                <a:gd name="T7" fmla="*/ 362 h 701"/>
                <a:gd name="T8" fmla="*/ 66 w 848"/>
                <a:gd name="T9" fmla="*/ 345 h 701"/>
                <a:gd name="T10" fmla="*/ 74 w 848"/>
                <a:gd name="T11" fmla="*/ 321 h 701"/>
                <a:gd name="T12" fmla="*/ 86 w 848"/>
                <a:gd name="T13" fmla="*/ 292 h 701"/>
                <a:gd name="T14" fmla="*/ 122 w 848"/>
                <a:gd name="T15" fmla="*/ 219 h 701"/>
                <a:gd name="T16" fmla="*/ 163 w 848"/>
                <a:gd name="T17" fmla="*/ 94 h 701"/>
                <a:gd name="T18" fmla="*/ 179 w 848"/>
                <a:gd name="T19" fmla="*/ 67 h 701"/>
                <a:gd name="T20" fmla="*/ 191 w 848"/>
                <a:gd name="T21" fmla="*/ 3 h 701"/>
                <a:gd name="T22" fmla="*/ 204 w 848"/>
                <a:gd name="T23" fmla="*/ 7 h 701"/>
                <a:gd name="T24" fmla="*/ 240 w 848"/>
                <a:gd name="T25" fmla="*/ 12 h 701"/>
                <a:gd name="T26" fmla="*/ 279 w 848"/>
                <a:gd name="T27" fmla="*/ 33 h 701"/>
                <a:gd name="T28" fmla="*/ 284 w 848"/>
                <a:gd name="T29" fmla="*/ 43 h 701"/>
                <a:gd name="T30" fmla="*/ 311 w 848"/>
                <a:gd name="T31" fmla="*/ 114 h 701"/>
                <a:gd name="T32" fmla="*/ 353 w 848"/>
                <a:gd name="T33" fmla="*/ 118 h 701"/>
                <a:gd name="T34" fmla="*/ 450 w 848"/>
                <a:gd name="T35" fmla="*/ 139 h 701"/>
                <a:gd name="T36" fmla="*/ 538 w 848"/>
                <a:gd name="T37" fmla="*/ 141 h 701"/>
                <a:gd name="T38" fmla="*/ 612 w 848"/>
                <a:gd name="T39" fmla="*/ 141 h 701"/>
                <a:gd name="T40" fmla="*/ 724 w 848"/>
                <a:gd name="T41" fmla="*/ 161 h 701"/>
                <a:gd name="T42" fmla="*/ 815 w 848"/>
                <a:gd name="T43" fmla="*/ 179 h 701"/>
                <a:gd name="T44" fmla="*/ 830 w 848"/>
                <a:gd name="T45" fmla="*/ 264 h 701"/>
                <a:gd name="T46" fmla="*/ 799 w 848"/>
                <a:gd name="T47" fmla="*/ 310 h 701"/>
                <a:gd name="T48" fmla="*/ 785 w 848"/>
                <a:gd name="T49" fmla="*/ 334 h 701"/>
                <a:gd name="T50" fmla="*/ 767 w 848"/>
                <a:gd name="T51" fmla="*/ 413 h 701"/>
                <a:gd name="T52" fmla="*/ 755 w 848"/>
                <a:gd name="T53" fmla="*/ 458 h 701"/>
                <a:gd name="T54" fmla="*/ 715 w 848"/>
                <a:gd name="T55" fmla="*/ 636 h 701"/>
                <a:gd name="T56" fmla="*/ 89 w 848"/>
                <a:gd name="T57" fmla="*/ 544 h 701"/>
                <a:gd name="T58" fmla="*/ 156 w 848"/>
                <a:gd name="T59" fmla="*/ 562 h 701"/>
                <a:gd name="T60" fmla="*/ 730 w 848"/>
                <a:gd name="T61" fmla="*/ 535 h 701"/>
                <a:gd name="T62" fmla="*/ 760 w 848"/>
                <a:gd name="T63" fmla="*/ 426 h 701"/>
                <a:gd name="T64" fmla="*/ 782 w 848"/>
                <a:gd name="T65" fmla="*/ 329 h 701"/>
                <a:gd name="T66" fmla="*/ 807 w 848"/>
                <a:gd name="T67" fmla="*/ 289 h 701"/>
                <a:gd name="T68" fmla="*/ 833 w 848"/>
                <a:gd name="T69" fmla="*/ 218 h 701"/>
                <a:gd name="T70" fmla="*/ 723 w 848"/>
                <a:gd name="T71" fmla="*/ 167 h 701"/>
                <a:gd name="T72" fmla="*/ 611 w 848"/>
                <a:gd name="T73" fmla="*/ 147 h 701"/>
                <a:gd name="T74" fmla="*/ 539 w 848"/>
                <a:gd name="T75" fmla="*/ 147 h 701"/>
                <a:gd name="T76" fmla="*/ 451 w 848"/>
                <a:gd name="T77" fmla="*/ 144 h 701"/>
                <a:gd name="T78" fmla="*/ 366 w 848"/>
                <a:gd name="T79" fmla="*/ 119 h 701"/>
                <a:gd name="T80" fmla="*/ 317 w 848"/>
                <a:gd name="T81" fmla="*/ 127 h 701"/>
                <a:gd name="T82" fmla="*/ 292 w 848"/>
                <a:gd name="T83" fmla="*/ 114 h 701"/>
                <a:gd name="T84" fmla="*/ 274 w 848"/>
                <a:gd name="T85" fmla="*/ 36 h 701"/>
                <a:gd name="T86" fmla="*/ 239 w 848"/>
                <a:gd name="T87" fmla="*/ 27 h 701"/>
                <a:gd name="T88" fmla="*/ 211 w 848"/>
                <a:gd name="T89" fmla="*/ 13 h 701"/>
                <a:gd name="T90" fmla="*/ 199 w 848"/>
                <a:gd name="T91" fmla="*/ 8 h 701"/>
                <a:gd name="T92" fmla="*/ 184 w 848"/>
                <a:gd name="T93" fmla="*/ 48 h 701"/>
                <a:gd name="T94" fmla="*/ 176 w 848"/>
                <a:gd name="T95" fmla="*/ 84 h 701"/>
                <a:gd name="T96" fmla="*/ 180 w 848"/>
                <a:gd name="T97" fmla="*/ 98 h 701"/>
                <a:gd name="T98" fmla="*/ 128 w 848"/>
                <a:gd name="T99" fmla="*/ 222 h 701"/>
                <a:gd name="T100" fmla="*/ 93 w 848"/>
                <a:gd name="T101" fmla="*/ 303 h 701"/>
                <a:gd name="T102" fmla="*/ 86 w 848"/>
                <a:gd name="T103" fmla="*/ 319 h 701"/>
                <a:gd name="T104" fmla="*/ 67 w 848"/>
                <a:gd name="T105" fmla="*/ 363 h 701"/>
                <a:gd name="T106" fmla="*/ 59 w 848"/>
                <a:gd name="T107" fmla="*/ 360 h 701"/>
                <a:gd name="T108" fmla="*/ 27 w 848"/>
                <a:gd name="T109" fmla="*/ 444 h 7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848" h="701">
                  <a:moveTo>
                    <a:pt x="701" y="701"/>
                  </a:moveTo>
                  <a:cubicBezTo>
                    <a:pt x="698" y="701"/>
                    <a:pt x="698" y="701"/>
                    <a:pt x="698" y="701"/>
                  </a:cubicBezTo>
                  <a:cubicBezTo>
                    <a:pt x="512" y="666"/>
                    <a:pt x="330" y="616"/>
                    <a:pt x="155" y="568"/>
                  </a:cubicBezTo>
                  <a:cubicBezTo>
                    <a:pt x="144" y="565"/>
                    <a:pt x="144" y="565"/>
                    <a:pt x="144" y="565"/>
                  </a:cubicBezTo>
                  <a:cubicBezTo>
                    <a:pt x="140" y="564"/>
                    <a:pt x="137" y="563"/>
                    <a:pt x="135" y="562"/>
                  </a:cubicBezTo>
                  <a:cubicBezTo>
                    <a:pt x="134" y="561"/>
                    <a:pt x="133" y="561"/>
                    <a:pt x="132" y="561"/>
                  </a:cubicBezTo>
                  <a:cubicBezTo>
                    <a:pt x="117" y="556"/>
                    <a:pt x="102" y="553"/>
                    <a:pt x="87" y="549"/>
                  </a:cubicBezTo>
                  <a:cubicBezTo>
                    <a:pt x="62" y="543"/>
                    <a:pt x="35" y="537"/>
                    <a:pt x="11" y="524"/>
                  </a:cubicBezTo>
                  <a:cubicBezTo>
                    <a:pt x="10" y="524"/>
                    <a:pt x="10" y="524"/>
                    <a:pt x="10" y="524"/>
                  </a:cubicBezTo>
                  <a:cubicBezTo>
                    <a:pt x="10" y="523"/>
                    <a:pt x="10" y="523"/>
                    <a:pt x="10" y="523"/>
                  </a:cubicBezTo>
                  <a:cubicBezTo>
                    <a:pt x="0" y="496"/>
                    <a:pt x="8" y="461"/>
                    <a:pt x="21" y="445"/>
                  </a:cubicBezTo>
                  <a:cubicBezTo>
                    <a:pt x="10" y="421"/>
                    <a:pt x="20" y="405"/>
                    <a:pt x="30" y="390"/>
                  </a:cubicBezTo>
                  <a:cubicBezTo>
                    <a:pt x="35" y="381"/>
                    <a:pt x="41" y="372"/>
                    <a:pt x="42" y="361"/>
                  </a:cubicBezTo>
                  <a:cubicBezTo>
                    <a:pt x="43" y="352"/>
                    <a:pt x="43" y="352"/>
                    <a:pt x="43" y="352"/>
                  </a:cubicBezTo>
                  <a:cubicBezTo>
                    <a:pt x="47" y="360"/>
                    <a:pt x="47" y="360"/>
                    <a:pt x="47" y="360"/>
                  </a:cubicBezTo>
                  <a:cubicBezTo>
                    <a:pt x="48" y="362"/>
                    <a:pt x="49" y="362"/>
                    <a:pt x="49" y="362"/>
                  </a:cubicBezTo>
                  <a:cubicBezTo>
                    <a:pt x="50" y="362"/>
                    <a:pt x="53" y="358"/>
                    <a:pt x="54" y="357"/>
                  </a:cubicBezTo>
                  <a:cubicBezTo>
                    <a:pt x="56" y="353"/>
                    <a:pt x="58" y="350"/>
                    <a:pt x="61" y="350"/>
                  </a:cubicBezTo>
                  <a:cubicBezTo>
                    <a:pt x="64" y="350"/>
                    <a:pt x="65" y="353"/>
                    <a:pt x="66" y="355"/>
                  </a:cubicBezTo>
                  <a:cubicBezTo>
                    <a:pt x="69" y="352"/>
                    <a:pt x="68" y="349"/>
                    <a:pt x="66" y="345"/>
                  </a:cubicBezTo>
                  <a:cubicBezTo>
                    <a:pt x="64" y="341"/>
                    <a:pt x="62" y="336"/>
                    <a:pt x="66" y="328"/>
                  </a:cubicBezTo>
                  <a:cubicBezTo>
                    <a:pt x="67" y="327"/>
                    <a:pt x="67" y="327"/>
                    <a:pt x="67" y="327"/>
                  </a:cubicBezTo>
                  <a:cubicBezTo>
                    <a:pt x="68" y="326"/>
                    <a:pt x="68" y="326"/>
                    <a:pt x="68" y="326"/>
                  </a:cubicBezTo>
                  <a:cubicBezTo>
                    <a:pt x="70" y="326"/>
                    <a:pt x="72" y="324"/>
                    <a:pt x="74" y="321"/>
                  </a:cubicBezTo>
                  <a:cubicBezTo>
                    <a:pt x="76" y="317"/>
                    <a:pt x="79" y="313"/>
                    <a:pt x="86" y="313"/>
                  </a:cubicBezTo>
                  <a:cubicBezTo>
                    <a:pt x="88" y="313"/>
                    <a:pt x="89" y="313"/>
                    <a:pt x="91" y="313"/>
                  </a:cubicBezTo>
                  <a:cubicBezTo>
                    <a:pt x="91" y="310"/>
                    <a:pt x="90" y="308"/>
                    <a:pt x="88" y="306"/>
                  </a:cubicBezTo>
                  <a:cubicBezTo>
                    <a:pt x="87" y="303"/>
                    <a:pt x="84" y="299"/>
                    <a:pt x="86" y="292"/>
                  </a:cubicBezTo>
                  <a:cubicBezTo>
                    <a:pt x="86" y="291"/>
                    <a:pt x="86" y="291"/>
                    <a:pt x="86" y="291"/>
                  </a:cubicBezTo>
                  <a:cubicBezTo>
                    <a:pt x="87" y="291"/>
                    <a:pt x="87" y="291"/>
                    <a:pt x="87" y="291"/>
                  </a:cubicBezTo>
                  <a:cubicBezTo>
                    <a:pt x="94" y="283"/>
                    <a:pt x="98" y="270"/>
                    <a:pt x="102" y="258"/>
                  </a:cubicBezTo>
                  <a:cubicBezTo>
                    <a:pt x="106" y="243"/>
                    <a:pt x="111" y="228"/>
                    <a:pt x="122" y="219"/>
                  </a:cubicBezTo>
                  <a:cubicBezTo>
                    <a:pt x="120" y="195"/>
                    <a:pt x="131" y="175"/>
                    <a:pt x="142" y="154"/>
                  </a:cubicBezTo>
                  <a:cubicBezTo>
                    <a:pt x="151" y="136"/>
                    <a:pt x="160" y="117"/>
                    <a:pt x="162" y="96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7" y="91"/>
                    <a:pt x="170" y="90"/>
                    <a:pt x="173" y="90"/>
                  </a:cubicBezTo>
                  <a:cubicBezTo>
                    <a:pt x="171" y="88"/>
                    <a:pt x="171" y="86"/>
                    <a:pt x="170" y="84"/>
                  </a:cubicBezTo>
                  <a:cubicBezTo>
                    <a:pt x="170" y="79"/>
                    <a:pt x="173" y="76"/>
                    <a:pt x="175" y="74"/>
                  </a:cubicBezTo>
                  <a:cubicBezTo>
                    <a:pt x="176" y="72"/>
                    <a:pt x="178" y="70"/>
                    <a:pt x="179" y="67"/>
                  </a:cubicBezTo>
                  <a:cubicBezTo>
                    <a:pt x="179" y="64"/>
                    <a:pt x="179" y="60"/>
                    <a:pt x="179" y="57"/>
                  </a:cubicBezTo>
                  <a:cubicBezTo>
                    <a:pt x="178" y="53"/>
                    <a:pt x="178" y="50"/>
                    <a:pt x="179" y="47"/>
                  </a:cubicBezTo>
                  <a:cubicBezTo>
                    <a:pt x="180" y="41"/>
                    <a:pt x="182" y="36"/>
                    <a:pt x="184" y="31"/>
                  </a:cubicBezTo>
                  <a:cubicBezTo>
                    <a:pt x="187" y="22"/>
                    <a:pt x="191" y="14"/>
                    <a:pt x="191" y="3"/>
                  </a:cubicBezTo>
                  <a:cubicBezTo>
                    <a:pt x="191" y="1"/>
                    <a:pt x="191" y="1"/>
                    <a:pt x="191" y="1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194" y="0"/>
                    <a:pt x="196" y="0"/>
                    <a:pt x="197" y="0"/>
                  </a:cubicBezTo>
                  <a:cubicBezTo>
                    <a:pt x="202" y="0"/>
                    <a:pt x="203" y="4"/>
                    <a:pt x="204" y="7"/>
                  </a:cubicBezTo>
                  <a:cubicBezTo>
                    <a:pt x="205" y="10"/>
                    <a:pt x="205" y="10"/>
                    <a:pt x="206" y="10"/>
                  </a:cubicBezTo>
                  <a:cubicBezTo>
                    <a:pt x="206" y="10"/>
                    <a:pt x="207" y="9"/>
                    <a:pt x="208" y="9"/>
                  </a:cubicBezTo>
                  <a:cubicBezTo>
                    <a:pt x="211" y="6"/>
                    <a:pt x="216" y="4"/>
                    <a:pt x="221" y="4"/>
                  </a:cubicBezTo>
                  <a:cubicBezTo>
                    <a:pt x="228" y="4"/>
                    <a:pt x="235" y="7"/>
                    <a:pt x="240" y="12"/>
                  </a:cubicBezTo>
                  <a:cubicBezTo>
                    <a:pt x="242" y="14"/>
                    <a:pt x="244" y="17"/>
                    <a:pt x="244" y="20"/>
                  </a:cubicBezTo>
                  <a:cubicBezTo>
                    <a:pt x="246" y="20"/>
                    <a:pt x="248" y="20"/>
                    <a:pt x="251" y="20"/>
                  </a:cubicBezTo>
                  <a:cubicBezTo>
                    <a:pt x="263" y="20"/>
                    <a:pt x="270" y="26"/>
                    <a:pt x="277" y="31"/>
                  </a:cubicBezTo>
                  <a:cubicBezTo>
                    <a:pt x="278" y="32"/>
                    <a:pt x="279" y="33"/>
                    <a:pt x="279" y="33"/>
                  </a:cubicBezTo>
                  <a:cubicBezTo>
                    <a:pt x="281" y="35"/>
                    <a:pt x="281" y="35"/>
                    <a:pt x="281" y="35"/>
                  </a:cubicBezTo>
                  <a:cubicBezTo>
                    <a:pt x="280" y="37"/>
                    <a:pt x="280" y="37"/>
                    <a:pt x="280" y="37"/>
                  </a:cubicBezTo>
                  <a:cubicBezTo>
                    <a:pt x="280" y="38"/>
                    <a:pt x="279" y="38"/>
                    <a:pt x="282" y="40"/>
                  </a:cubicBezTo>
                  <a:cubicBezTo>
                    <a:pt x="283" y="41"/>
                    <a:pt x="284" y="41"/>
                    <a:pt x="284" y="43"/>
                  </a:cubicBezTo>
                  <a:cubicBezTo>
                    <a:pt x="288" y="58"/>
                    <a:pt x="285" y="69"/>
                    <a:pt x="284" y="78"/>
                  </a:cubicBezTo>
                  <a:cubicBezTo>
                    <a:pt x="281" y="92"/>
                    <a:pt x="280" y="99"/>
                    <a:pt x="295" y="110"/>
                  </a:cubicBezTo>
                  <a:cubicBezTo>
                    <a:pt x="297" y="111"/>
                    <a:pt x="299" y="111"/>
                    <a:pt x="302" y="111"/>
                  </a:cubicBezTo>
                  <a:cubicBezTo>
                    <a:pt x="305" y="111"/>
                    <a:pt x="308" y="112"/>
                    <a:pt x="311" y="114"/>
                  </a:cubicBezTo>
                  <a:cubicBezTo>
                    <a:pt x="313" y="115"/>
                    <a:pt x="314" y="117"/>
                    <a:pt x="315" y="118"/>
                  </a:cubicBezTo>
                  <a:cubicBezTo>
                    <a:pt x="316" y="120"/>
                    <a:pt x="316" y="121"/>
                    <a:pt x="318" y="121"/>
                  </a:cubicBezTo>
                  <a:cubicBezTo>
                    <a:pt x="326" y="123"/>
                    <a:pt x="339" y="123"/>
                    <a:pt x="346" y="121"/>
                  </a:cubicBezTo>
                  <a:cubicBezTo>
                    <a:pt x="349" y="121"/>
                    <a:pt x="351" y="119"/>
                    <a:pt x="353" y="118"/>
                  </a:cubicBezTo>
                  <a:cubicBezTo>
                    <a:pt x="357" y="116"/>
                    <a:pt x="360" y="113"/>
                    <a:pt x="366" y="113"/>
                  </a:cubicBezTo>
                  <a:cubicBezTo>
                    <a:pt x="389" y="113"/>
                    <a:pt x="408" y="122"/>
                    <a:pt x="424" y="138"/>
                  </a:cubicBezTo>
                  <a:cubicBezTo>
                    <a:pt x="428" y="139"/>
                    <a:pt x="432" y="140"/>
                    <a:pt x="436" y="140"/>
                  </a:cubicBezTo>
                  <a:cubicBezTo>
                    <a:pt x="441" y="140"/>
                    <a:pt x="446" y="140"/>
                    <a:pt x="450" y="139"/>
                  </a:cubicBezTo>
                  <a:cubicBezTo>
                    <a:pt x="457" y="138"/>
                    <a:pt x="464" y="137"/>
                    <a:pt x="471" y="137"/>
                  </a:cubicBezTo>
                  <a:cubicBezTo>
                    <a:pt x="475" y="138"/>
                    <a:pt x="479" y="140"/>
                    <a:pt x="483" y="141"/>
                  </a:cubicBezTo>
                  <a:cubicBezTo>
                    <a:pt x="487" y="143"/>
                    <a:pt x="491" y="145"/>
                    <a:pt x="495" y="145"/>
                  </a:cubicBezTo>
                  <a:cubicBezTo>
                    <a:pt x="509" y="146"/>
                    <a:pt x="524" y="144"/>
                    <a:pt x="538" y="141"/>
                  </a:cubicBezTo>
                  <a:cubicBezTo>
                    <a:pt x="551" y="139"/>
                    <a:pt x="565" y="137"/>
                    <a:pt x="578" y="137"/>
                  </a:cubicBezTo>
                  <a:cubicBezTo>
                    <a:pt x="579" y="137"/>
                    <a:pt x="579" y="137"/>
                    <a:pt x="579" y="137"/>
                  </a:cubicBezTo>
                  <a:cubicBezTo>
                    <a:pt x="585" y="137"/>
                    <a:pt x="591" y="138"/>
                    <a:pt x="598" y="139"/>
                  </a:cubicBezTo>
                  <a:cubicBezTo>
                    <a:pt x="603" y="140"/>
                    <a:pt x="608" y="141"/>
                    <a:pt x="612" y="141"/>
                  </a:cubicBezTo>
                  <a:cubicBezTo>
                    <a:pt x="616" y="142"/>
                    <a:pt x="620" y="141"/>
                    <a:pt x="625" y="141"/>
                  </a:cubicBezTo>
                  <a:cubicBezTo>
                    <a:pt x="630" y="141"/>
                    <a:pt x="636" y="141"/>
                    <a:pt x="640" y="141"/>
                  </a:cubicBezTo>
                  <a:cubicBezTo>
                    <a:pt x="657" y="143"/>
                    <a:pt x="675" y="148"/>
                    <a:pt x="691" y="153"/>
                  </a:cubicBezTo>
                  <a:cubicBezTo>
                    <a:pt x="702" y="156"/>
                    <a:pt x="714" y="159"/>
                    <a:pt x="724" y="161"/>
                  </a:cubicBezTo>
                  <a:cubicBezTo>
                    <a:pt x="734" y="164"/>
                    <a:pt x="734" y="164"/>
                    <a:pt x="734" y="164"/>
                  </a:cubicBezTo>
                  <a:cubicBezTo>
                    <a:pt x="760" y="169"/>
                    <a:pt x="785" y="174"/>
                    <a:pt x="813" y="178"/>
                  </a:cubicBezTo>
                  <a:cubicBezTo>
                    <a:pt x="814" y="178"/>
                    <a:pt x="814" y="178"/>
                    <a:pt x="814" y="178"/>
                  </a:cubicBezTo>
                  <a:cubicBezTo>
                    <a:pt x="815" y="179"/>
                    <a:pt x="815" y="179"/>
                    <a:pt x="815" y="179"/>
                  </a:cubicBezTo>
                  <a:cubicBezTo>
                    <a:pt x="820" y="191"/>
                    <a:pt x="825" y="198"/>
                    <a:pt x="831" y="207"/>
                  </a:cubicBezTo>
                  <a:cubicBezTo>
                    <a:pt x="833" y="209"/>
                    <a:pt x="835" y="212"/>
                    <a:pt x="837" y="214"/>
                  </a:cubicBezTo>
                  <a:cubicBezTo>
                    <a:pt x="842" y="219"/>
                    <a:pt x="847" y="224"/>
                    <a:pt x="847" y="232"/>
                  </a:cubicBezTo>
                  <a:cubicBezTo>
                    <a:pt x="848" y="244"/>
                    <a:pt x="839" y="253"/>
                    <a:pt x="830" y="264"/>
                  </a:cubicBezTo>
                  <a:cubicBezTo>
                    <a:pt x="826" y="268"/>
                    <a:pt x="822" y="273"/>
                    <a:pt x="819" y="278"/>
                  </a:cubicBezTo>
                  <a:cubicBezTo>
                    <a:pt x="816" y="282"/>
                    <a:pt x="814" y="287"/>
                    <a:pt x="812" y="291"/>
                  </a:cubicBezTo>
                  <a:cubicBezTo>
                    <a:pt x="811" y="295"/>
                    <a:pt x="809" y="299"/>
                    <a:pt x="807" y="302"/>
                  </a:cubicBezTo>
                  <a:cubicBezTo>
                    <a:pt x="805" y="305"/>
                    <a:pt x="802" y="308"/>
                    <a:pt x="799" y="310"/>
                  </a:cubicBezTo>
                  <a:cubicBezTo>
                    <a:pt x="794" y="315"/>
                    <a:pt x="791" y="317"/>
                    <a:pt x="795" y="324"/>
                  </a:cubicBezTo>
                  <a:cubicBezTo>
                    <a:pt x="796" y="326"/>
                    <a:pt x="796" y="326"/>
                    <a:pt x="796" y="326"/>
                  </a:cubicBezTo>
                  <a:cubicBezTo>
                    <a:pt x="794" y="327"/>
                    <a:pt x="794" y="327"/>
                    <a:pt x="794" y="327"/>
                  </a:cubicBezTo>
                  <a:cubicBezTo>
                    <a:pt x="791" y="329"/>
                    <a:pt x="788" y="332"/>
                    <a:pt x="785" y="334"/>
                  </a:cubicBezTo>
                  <a:cubicBezTo>
                    <a:pt x="765" y="349"/>
                    <a:pt x="746" y="363"/>
                    <a:pt x="747" y="397"/>
                  </a:cubicBezTo>
                  <a:cubicBezTo>
                    <a:pt x="747" y="402"/>
                    <a:pt x="749" y="403"/>
                    <a:pt x="755" y="405"/>
                  </a:cubicBezTo>
                  <a:cubicBezTo>
                    <a:pt x="760" y="406"/>
                    <a:pt x="764" y="408"/>
                    <a:pt x="767" y="412"/>
                  </a:cubicBezTo>
                  <a:cubicBezTo>
                    <a:pt x="767" y="413"/>
                    <a:pt x="767" y="413"/>
                    <a:pt x="767" y="413"/>
                  </a:cubicBezTo>
                  <a:cubicBezTo>
                    <a:pt x="767" y="414"/>
                    <a:pt x="767" y="414"/>
                    <a:pt x="767" y="414"/>
                  </a:cubicBezTo>
                  <a:cubicBezTo>
                    <a:pt x="766" y="418"/>
                    <a:pt x="766" y="422"/>
                    <a:pt x="765" y="426"/>
                  </a:cubicBezTo>
                  <a:cubicBezTo>
                    <a:pt x="765" y="433"/>
                    <a:pt x="764" y="439"/>
                    <a:pt x="762" y="446"/>
                  </a:cubicBezTo>
                  <a:cubicBezTo>
                    <a:pt x="760" y="450"/>
                    <a:pt x="757" y="454"/>
                    <a:pt x="755" y="458"/>
                  </a:cubicBezTo>
                  <a:cubicBezTo>
                    <a:pt x="751" y="464"/>
                    <a:pt x="747" y="470"/>
                    <a:pt x="746" y="477"/>
                  </a:cubicBezTo>
                  <a:cubicBezTo>
                    <a:pt x="742" y="496"/>
                    <a:pt x="739" y="515"/>
                    <a:pt x="735" y="536"/>
                  </a:cubicBezTo>
                  <a:cubicBezTo>
                    <a:pt x="732" y="553"/>
                    <a:pt x="729" y="572"/>
                    <a:pt x="726" y="590"/>
                  </a:cubicBezTo>
                  <a:cubicBezTo>
                    <a:pt x="723" y="605"/>
                    <a:pt x="719" y="621"/>
                    <a:pt x="715" y="636"/>
                  </a:cubicBezTo>
                  <a:cubicBezTo>
                    <a:pt x="710" y="656"/>
                    <a:pt x="705" y="678"/>
                    <a:pt x="702" y="698"/>
                  </a:cubicBezTo>
                  <a:lnTo>
                    <a:pt x="701" y="701"/>
                  </a:lnTo>
                  <a:close/>
                  <a:moveTo>
                    <a:pt x="15" y="520"/>
                  </a:moveTo>
                  <a:cubicBezTo>
                    <a:pt x="38" y="532"/>
                    <a:pt x="62" y="538"/>
                    <a:pt x="89" y="544"/>
                  </a:cubicBezTo>
                  <a:cubicBezTo>
                    <a:pt x="104" y="547"/>
                    <a:pt x="119" y="551"/>
                    <a:pt x="134" y="555"/>
                  </a:cubicBezTo>
                  <a:cubicBezTo>
                    <a:pt x="135" y="556"/>
                    <a:pt x="136" y="556"/>
                    <a:pt x="137" y="556"/>
                  </a:cubicBezTo>
                  <a:cubicBezTo>
                    <a:pt x="139" y="557"/>
                    <a:pt x="142" y="558"/>
                    <a:pt x="146" y="559"/>
                  </a:cubicBezTo>
                  <a:cubicBezTo>
                    <a:pt x="156" y="562"/>
                    <a:pt x="156" y="562"/>
                    <a:pt x="156" y="562"/>
                  </a:cubicBezTo>
                  <a:cubicBezTo>
                    <a:pt x="331" y="610"/>
                    <a:pt x="511" y="660"/>
                    <a:pt x="697" y="695"/>
                  </a:cubicBezTo>
                  <a:cubicBezTo>
                    <a:pt x="700" y="675"/>
                    <a:pt x="705" y="654"/>
                    <a:pt x="710" y="634"/>
                  </a:cubicBezTo>
                  <a:cubicBezTo>
                    <a:pt x="713" y="619"/>
                    <a:pt x="717" y="604"/>
                    <a:pt x="720" y="589"/>
                  </a:cubicBezTo>
                  <a:cubicBezTo>
                    <a:pt x="724" y="571"/>
                    <a:pt x="727" y="552"/>
                    <a:pt x="730" y="535"/>
                  </a:cubicBezTo>
                  <a:cubicBezTo>
                    <a:pt x="733" y="515"/>
                    <a:pt x="736" y="495"/>
                    <a:pt x="740" y="476"/>
                  </a:cubicBezTo>
                  <a:cubicBezTo>
                    <a:pt x="742" y="468"/>
                    <a:pt x="746" y="462"/>
                    <a:pt x="750" y="455"/>
                  </a:cubicBezTo>
                  <a:cubicBezTo>
                    <a:pt x="753" y="451"/>
                    <a:pt x="755" y="447"/>
                    <a:pt x="757" y="444"/>
                  </a:cubicBezTo>
                  <a:cubicBezTo>
                    <a:pt x="759" y="438"/>
                    <a:pt x="759" y="432"/>
                    <a:pt x="760" y="426"/>
                  </a:cubicBezTo>
                  <a:cubicBezTo>
                    <a:pt x="760" y="422"/>
                    <a:pt x="760" y="418"/>
                    <a:pt x="761" y="414"/>
                  </a:cubicBezTo>
                  <a:cubicBezTo>
                    <a:pt x="760" y="412"/>
                    <a:pt x="757" y="411"/>
                    <a:pt x="754" y="410"/>
                  </a:cubicBezTo>
                  <a:cubicBezTo>
                    <a:pt x="748" y="409"/>
                    <a:pt x="741" y="407"/>
                    <a:pt x="741" y="397"/>
                  </a:cubicBezTo>
                  <a:cubicBezTo>
                    <a:pt x="741" y="360"/>
                    <a:pt x="762" y="345"/>
                    <a:pt x="782" y="329"/>
                  </a:cubicBezTo>
                  <a:cubicBezTo>
                    <a:pt x="784" y="328"/>
                    <a:pt x="787" y="326"/>
                    <a:pt x="789" y="324"/>
                  </a:cubicBezTo>
                  <a:cubicBezTo>
                    <a:pt x="785" y="315"/>
                    <a:pt x="791" y="310"/>
                    <a:pt x="796" y="306"/>
                  </a:cubicBezTo>
                  <a:cubicBezTo>
                    <a:pt x="798" y="304"/>
                    <a:pt x="801" y="302"/>
                    <a:pt x="802" y="299"/>
                  </a:cubicBezTo>
                  <a:cubicBezTo>
                    <a:pt x="804" y="296"/>
                    <a:pt x="806" y="293"/>
                    <a:pt x="807" y="289"/>
                  </a:cubicBezTo>
                  <a:cubicBezTo>
                    <a:pt x="809" y="284"/>
                    <a:pt x="811" y="279"/>
                    <a:pt x="814" y="275"/>
                  </a:cubicBezTo>
                  <a:cubicBezTo>
                    <a:pt x="818" y="270"/>
                    <a:pt x="822" y="265"/>
                    <a:pt x="826" y="260"/>
                  </a:cubicBezTo>
                  <a:cubicBezTo>
                    <a:pt x="835" y="250"/>
                    <a:pt x="842" y="242"/>
                    <a:pt x="842" y="233"/>
                  </a:cubicBezTo>
                  <a:cubicBezTo>
                    <a:pt x="842" y="227"/>
                    <a:pt x="838" y="223"/>
                    <a:pt x="833" y="218"/>
                  </a:cubicBezTo>
                  <a:cubicBezTo>
                    <a:pt x="831" y="216"/>
                    <a:pt x="828" y="213"/>
                    <a:pt x="826" y="210"/>
                  </a:cubicBezTo>
                  <a:cubicBezTo>
                    <a:pt x="820" y="201"/>
                    <a:pt x="815" y="194"/>
                    <a:pt x="810" y="183"/>
                  </a:cubicBezTo>
                  <a:cubicBezTo>
                    <a:pt x="783" y="179"/>
                    <a:pt x="759" y="174"/>
                    <a:pt x="733" y="169"/>
                  </a:cubicBezTo>
                  <a:cubicBezTo>
                    <a:pt x="723" y="167"/>
                    <a:pt x="723" y="167"/>
                    <a:pt x="723" y="167"/>
                  </a:cubicBezTo>
                  <a:cubicBezTo>
                    <a:pt x="712" y="165"/>
                    <a:pt x="701" y="161"/>
                    <a:pt x="690" y="158"/>
                  </a:cubicBezTo>
                  <a:cubicBezTo>
                    <a:pt x="673" y="154"/>
                    <a:pt x="656" y="149"/>
                    <a:pt x="639" y="147"/>
                  </a:cubicBezTo>
                  <a:cubicBezTo>
                    <a:pt x="635" y="146"/>
                    <a:pt x="630" y="146"/>
                    <a:pt x="625" y="147"/>
                  </a:cubicBezTo>
                  <a:cubicBezTo>
                    <a:pt x="621" y="147"/>
                    <a:pt x="616" y="147"/>
                    <a:pt x="611" y="147"/>
                  </a:cubicBezTo>
                  <a:cubicBezTo>
                    <a:pt x="607" y="147"/>
                    <a:pt x="602" y="146"/>
                    <a:pt x="597" y="145"/>
                  </a:cubicBezTo>
                  <a:cubicBezTo>
                    <a:pt x="591" y="144"/>
                    <a:pt x="584" y="143"/>
                    <a:pt x="579" y="143"/>
                  </a:cubicBezTo>
                  <a:cubicBezTo>
                    <a:pt x="578" y="143"/>
                    <a:pt x="578" y="143"/>
                    <a:pt x="578" y="143"/>
                  </a:cubicBezTo>
                  <a:cubicBezTo>
                    <a:pt x="565" y="143"/>
                    <a:pt x="552" y="145"/>
                    <a:pt x="539" y="147"/>
                  </a:cubicBezTo>
                  <a:cubicBezTo>
                    <a:pt x="525" y="149"/>
                    <a:pt x="510" y="151"/>
                    <a:pt x="495" y="151"/>
                  </a:cubicBezTo>
                  <a:cubicBezTo>
                    <a:pt x="490" y="151"/>
                    <a:pt x="485" y="149"/>
                    <a:pt x="481" y="146"/>
                  </a:cubicBezTo>
                  <a:cubicBezTo>
                    <a:pt x="477" y="145"/>
                    <a:pt x="474" y="143"/>
                    <a:pt x="470" y="143"/>
                  </a:cubicBezTo>
                  <a:cubicBezTo>
                    <a:pt x="464" y="142"/>
                    <a:pt x="458" y="143"/>
                    <a:pt x="451" y="144"/>
                  </a:cubicBezTo>
                  <a:cubicBezTo>
                    <a:pt x="446" y="145"/>
                    <a:pt x="441" y="146"/>
                    <a:pt x="436" y="146"/>
                  </a:cubicBezTo>
                  <a:cubicBezTo>
                    <a:pt x="431" y="146"/>
                    <a:pt x="426" y="145"/>
                    <a:pt x="421" y="143"/>
                  </a:cubicBezTo>
                  <a:cubicBezTo>
                    <a:pt x="420" y="142"/>
                    <a:pt x="420" y="142"/>
                    <a:pt x="420" y="142"/>
                  </a:cubicBezTo>
                  <a:cubicBezTo>
                    <a:pt x="405" y="127"/>
                    <a:pt x="388" y="119"/>
                    <a:pt x="366" y="119"/>
                  </a:cubicBezTo>
                  <a:cubicBezTo>
                    <a:pt x="366" y="119"/>
                    <a:pt x="366" y="119"/>
                    <a:pt x="366" y="119"/>
                  </a:cubicBezTo>
                  <a:cubicBezTo>
                    <a:pt x="362" y="119"/>
                    <a:pt x="359" y="120"/>
                    <a:pt x="356" y="122"/>
                  </a:cubicBezTo>
                  <a:cubicBezTo>
                    <a:pt x="354" y="124"/>
                    <a:pt x="351" y="126"/>
                    <a:pt x="347" y="127"/>
                  </a:cubicBezTo>
                  <a:cubicBezTo>
                    <a:pt x="339" y="128"/>
                    <a:pt x="326" y="128"/>
                    <a:pt x="317" y="127"/>
                  </a:cubicBezTo>
                  <a:cubicBezTo>
                    <a:pt x="313" y="126"/>
                    <a:pt x="311" y="123"/>
                    <a:pt x="310" y="121"/>
                  </a:cubicBezTo>
                  <a:cubicBezTo>
                    <a:pt x="310" y="119"/>
                    <a:pt x="309" y="119"/>
                    <a:pt x="308" y="118"/>
                  </a:cubicBezTo>
                  <a:cubicBezTo>
                    <a:pt x="307" y="117"/>
                    <a:pt x="304" y="117"/>
                    <a:pt x="302" y="117"/>
                  </a:cubicBezTo>
                  <a:cubicBezTo>
                    <a:pt x="299" y="116"/>
                    <a:pt x="295" y="116"/>
                    <a:pt x="292" y="114"/>
                  </a:cubicBezTo>
                  <a:cubicBezTo>
                    <a:pt x="273" y="102"/>
                    <a:pt x="276" y="91"/>
                    <a:pt x="278" y="77"/>
                  </a:cubicBezTo>
                  <a:cubicBezTo>
                    <a:pt x="280" y="69"/>
                    <a:pt x="282" y="59"/>
                    <a:pt x="279" y="45"/>
                  </a:cubicBezTo>
                  <a:cubicBezTo>
                    <a:pt x="279" y="45"/>
                    <a:pt x="279" y="45"/>
                    <a:pt x="279" y="44"/>
                  </a:cubicBezTo>
                  <a:cubicBezTo>
                    <a:pt x="277" y="44"/>
                    <a:pt x="273" y="41"/>
                    <a:pt x="274" y="36"/>
                  </a:cubicBezTo>
                  <a:cubicBezTo>
                    <a:pt x="274" y="36"/>
                    <a:pt x="274" y="36"/>
                    <a:pt x="273" y="35"/>
                  </a:cubicBezTo>
                  <a:cubicBezTo>
                    <a:pt x="267" y="30"/>
                    <a:pt x="261" y="25"/>
                    <a:pt x="251" y="25"/>
                  </a:cubicBezTo>
                  <a:cubicBezTo>
                    <a:pt x="248" y="25"/>
                    <a:pt x="245" y="26"/>
                    <a:pt x="242" y="26"/>
                  </a:cubicBezTo>
                  <a:cubicBezTo>
                    <a:pt x="239" y="27"/>
                    <a:pt x="239" y="27"/>
                    <a:pt x="239" y="27"/>
                  </a:cubicBezTo>
                  <a:cubicBezTo>
                    <a:pt x="239" y="23"/>
                    <a:pt x="239" y="23"/>
                    <a:pt x="239" y="23"/>
                  </a:cubicBezTo>
                  <a:cubicBezTo>
                    <a:pt x="239" y="20"/>
                    <a:pt x="237" y="17"/>
                    <a:pt x="236" y="15"/>
                  </a:cubicBezTo>
                  <a:cubicBezTo>
                    <a:pt x="232" y="12"/>
                    <a:pt x="226" y="9"/>
                    <a:pt x="221" y="9"/>
                  </a:cubicBezTo>
                  <a:cubicBezTo>
                    <a:pt x="218" y="9"/>
                    <a:pt x="214" y="10"/>
                    <a:pt x="211" y="13"/>
                  </a:cubicBezTo>
                  <a:cubicBezTo>
                    <a:pt x="211" y="14"/>
                    <a:pt x="211" y="14"/>
                    <a:pt x="211" y="14"/>
                  </a:cubicBezTo>
                  <a:cubicBezTo>
                    <a:pt x="210" y="14"/>
                    <a:pt x="210" y="14"/>
                    <a:pt x="210" y="14"/>
                  </a:cubicBezTo>
                  <a:cubicBezTo>
                    <a:pt x="209" y="15"/>
                    <a:pt x="207" y="15"/>
                    <a:pt x="206" y="15"/>
                  </a:cubicBezTo>
                  <a:cubicBezTo>
                    <a:pt x="200" y="15"/>
                    <a:pt x="199" y="10"/>
                    <a:pt x="199" y="8"/>
                  </a:cubicBezTo>
                  <a:cubicBezTo>
                    <a:pt x="198" y="5"/>
                    <a:pt x="198" y="5"/>
                    <a:pt x="197" y="5"/>
                  </a:cubicBezTo>
                  <a:cubicBezTo>
                    <a:pt x="197" y="5"/>
                    <a:pt x="197" y="5"/>
                    <a:pt x="196" y="5"/>
                  </a:cubicBezTo>
                  <a:cubicBezTo>
                    <a:pt x="196" y="16"/>
                    <a:pt x="192" y="25"/>
                    <a:pt x="189" y="33"/>
                  </a:cubicBezTo>
                  <a:cubicBezTo>
                    <a:pt x="187" y="38"/>
                    <a:pt x="185" y="43"/>
                    <a:pt x="184" y="48"/>
                  </a:cubicBezTo>
                  <a:cubicBezTo>
                    <a:pt x="183" y="50"/>
                    <a:pt x="184" y="53"/>
                    <a:pt x="184" y="56"/>
                  </a:cubicBezTo>
                  <a:cubicBezTo>
                    <a:pt x="184" y="60"/>
                    <a:pt x="185" y="64"/>
                    <a:pt x="184" y="68"/>
                  </a:cubicBezTo>
                  <a:cubicBezTo>
                    <a:pt x="183" y="73"/>
                    <a:pt x="181" y="76"/>
                    <a:pt x="179" y="78"/>
                  </a:cubicBezTo>
                  <a:cubicBezTo>
                    <a:pt x="177" y="80"/>
                    <a:pt x="176" y="81"/>
                    <a:pt x="176" y="84"/>
                  </a:cubicBezTo>
                  <a:cubicBezTo>
                    <a:pt x="176" y="85"/>
                    <a:pt x="177" y="86"/>
                    <a:pt x="179" y="88"/>
                  </a:cubicBezTo>
                  <a:cubicBezTo>
                    <a:pt x="181" y="90"/>
                    <a:pt x="183" y="92"/>
                    <a:pt x="184" y="95"/>
                  </a:cubicBezTo>
                  <a:cubicBezTo>
                    <a:pt x="185" y="102"/>
                    <a:pt x="185" y="102"/>
                    <a:pt x="185" y="102"/>
                  </a:cubicBezTo>
                  <a:cubicBezTo>
                    <a:pt x="180" y="98"/>
                    <a:pt x="180" y="98"/>
                    <a:pt x="180" y="98"/>
                  </a:cubicBezTo>
                  <a:cubicBezTo>
                    <a:pt x="175" y="94"/>
                    <a:pt x="172" y="94"/>
                    <a:pt x="168" y="97"/>
                  </a:cubicBezTo>
                  <a:cubicBezTo>
                    <a:pt x="165" y="119"/>
                    <a:pt x="156" y="138"/>
                    <a:pt x="146" y="156"/>
                  </a:cubicBezTo>
                  <a:cubicBezTo>
                    <a:pt x="136" y="177"/>
                    <a:pt x="126" y="197"/>
                    <a:pt x="128" y="220"/>
                  </a:cubicBezTo>
                  <a:cubicBezTo>
                    <a:pt x="128" y="222"/>
                    <a:pt x="128" y="222"/>
                    <a:pt x="128" y="222"/>
                  </a:cubicBezTo>
                  <a:cubicBezTo>
                    <a:pt x="127" y="223"/>
                    <a:pt x="127" y="223"/>
                    <a:pt x="127" y="223"/>
                  </a:cubicBezTo>
                  <a:cubicBezTo>
                    <a:pt x="116" y="231"/>
                    <a:pt x="112" y="245"/>
                    <a:pt x="107" y="260"/>
                  </a:cubicBezTo>
                  <a:cubicBezTo>
                    <a:pt x="103" y="272"/>
                    <a:pt x="99" y="285"/>
                    <a:pt x="91" y="294"/>
                  </a:cubicBezTo>
                  <a:cubicBezTo>
                    <a:pt x="90" y="299"/>
                    <a:pt x="92" y="301"/>
                    <a:pt x="93" y="303"/>
                  </a:cubicBezTo>
                  <a:cubicBezTo>
                    <a:pt x="95" y="307"/>
                    <a:pt x="97" y="310"/>
                    <a:pt x="96" y="318"/>
                  </a:cubicBezTo>
                  <a:cubicBezTo>
                    <a:pt x="95" y="320"/>
                    <a:pt x="95" y="320"/>
                    <a:pt x="95" y="320"/>
                  </a:cubicBezTo>
                  <a:cubicBezTo>
                    <a:pt x="92" y="320"/>
                    <a:pt x="92" y="320"/>
                    <a:pt x="92" y="320"/>
                  </a:cubicBezTo>
                  <a:cubicBezTo>
                    <a:pt x="90" y="319"/>
                    <a:pt x="88" y="319"/>
                    <a:pt x="86" y="319"/>
                  </a:cubicBezTo>
                  <a:cubicBezTo>
                    <a:pt x="82" y="319"/>
                    <a:pt x="81" y="321"/>
                    <a:pt x="78" y="324"/>
                  </a:cubicBezTo>
                  <a:cubicBezTo>
                    <a:pt x="76" y="327"/>
                    <a:pt x="74" y="330"/>
                    <a:pt x="71" y="331"/>
                  </a:cubicBezTo>
                  <a:cubicBezTo>
                    <a:pt x="68" y="336"/>
                    <a:pt x="70" y="339"/>
                    <a:pt x="71" y="343"/>
                  </a:cubicBezTo>
                  <a:cubicBezTo>
                    <a:pt x="74" y="348"/>
                    <a:pt x="76" y="354"/>
                    <a:pt x="67" y="363"/>
                  </a:cubicBezTo>
                  <a:cubicBezTo>
                    <a:pt x="63" y="367"/>
                    <a:pt x="63" y="367"/>
                    <a:pt x="63" y="367"/>
                  </a:cubicBezTo>
                  <a:cubicBezTo>
                    <a:pt x="62" y="362"/>
                    <a:pt x="62" y="362"/>
                    <a:pt x="62" y="362"/>
                  </a:cubicBezTo>
                  <a:cubicBezTo>
                    <a:pt x="62" y="359"/>
                    <a:pt x="61" y="357"/>
                    <a:pt x="61" y="357"/>
                  </a:cubicBezTo>
                  <a:cubicBezTo>
                    <a:pt x="60" y="357"/>
                    <a:pt x="59" y="359"/>
                    <a:pt x="59" y="360"/>
                  </a:cubicBezTo>
                  <a:cubicBezTo>
                    <a:pt x="56" y="363"/>
                    <a:pt x="53" y="368"/>
                    <a:pt x="49" y="368"/>
                  </a:cubicBezTo>
                  <a:cubicBezTo>
                    <a:pt x="48" y="368"/>
                    <a:pt x="47" y="367"/>
                    <a:pt x="46" y="367"/>
                  </a:cubicBezTo>
                  <a:cubicBezTo>
                    <a:pt x="44" y="377"/>
                    <a:pt x="39" y="385"/>
                    <a:pt x="34" y="393"/>
                  </a:cubicBezTo>
                  <a:cubicBezTo>
                    <a:pt x="25" y="408"/>
                    <a:pt x="16" y="422"/>
                    <a:pt x="27" y="444"/>
                  </a:cubicBezTo>
                  <a:cubicBezTo>
                    <a:pt x="28" y="446"/>
                    <a:pt x="28" y="446"/>
                    <a:pt x="28" y="446"/>
                  </a:cubicBezTo>
                  <a:cubicBezTo>
                    <a:pt x="26" y="447"/>
                    <a:pt x="26" y="447"/>
                    <a:pt x="26" y="447"/>
                  </a:cubicBezTo>
                  <a:cubicBezTo>
                    <a:pt x="13" y="461"/>
                    <a:pt x="6" y="495"/>
                    <a:pt x="15" y="52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9" name="Freeform 290">
              <a:extLst>
                <a:ext uri="{FF2B5EF4-FFF2-40B4-BE49-F238E27FC236}">
                  <a16:creationId xmlns:a16="http://schemas.microsoft.com/office/drawing/2014/main" id="{13FA15B8-25F8-4DAF-8E5C-181669399686}"/>
                </a:ext>
              </a:extLst>
            </p:cNvPr>
            <p:cNvSpPr>
              <a:spLocks/>
            </p:cNvSpPr>
            <p:nvPr/>
          </p:nvSpPr>
          <p:spPr bwMode="auto">
            <a:xfrm>
              <a:off x="6542088" y="2219326"/>
              <a:ext cx="15875" cy="20638"/>
            </a:xfrm>
            <a:custGeom>
              <a:avLst/>
              <a:gdLst>
                <a:gd name="T0" fmla="*/ 3 w 15"/>
                <a:gd name="T1" fmla="*/ 2 h 20"/>
                <a:gd name="T2" fmla="*/ 15 w 15"/>
                <a:gd name="T3" fmla="*/ 10 h 20"/>
                <a:gd name="T4" fmla="*/ 3 w 15"/>
                <a:gd name="T5" fmla="*/ 2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" h="20">
                  <a:moveTo>
                    <a:pt x="3" y="2"/>
                  </a:moveTo>
                  <a:cubicBezTo>
                    <a:pt x="12" y="0"/>
                    <a:pt x="9" y="10"/>
                    <a:pt x="15" y="10"/>
                  </a:cubicBezTo>
                  <a:cubicBezTo>
                    <a:pt x="14" y="20"/>
                    <a:pt x="0" y="11"/>
                    <a:pt x="3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0" name="Freeform 291">
              <a:extLst>
                <a:ext uri="{FF2B5EF4-FFF2-40B4-BE49-F238E27FC236}">
                  <a16:creationId xmlns:a16="http://schemas.microsoft.com/office/drawing/2014/main" id="{F2493FAE-A216-4376-A8C4-5A7D02605EE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42088" y="2219326"/>
              <a:ext cx="19050" cy="17463"/>
            </a:xfrm>
            <a:custGeom>
              <a:avLst/>
              <a:gdLst>
                <a:gd name="T0" fmla="*/ 12 w 20"/>
                <a:gd name="T1" fmla="*/ 18 h 18"/>
                <a:gd name="T2" fmla="*/ 3 w 20"/>
                <a:gd name="T3" fmla="*/ 13 h 18"/>
                <a:gd name="T4" fmla="*/ 2 w 20"/>
                <a:gd name="T5" fmla="*/ 2 h 18"/>
                <a:gd name="T6" fmla="*/ 2 w 20"/>
                <a:gd name="T7" fmla="*/ 1 h 18"/>
                <a:gd name="T8" fmla="*/ 4 w 20"/>
                <a:gd name="T9" fmla="*/ 1 h 18"/>
                <a:gd name="T10" fmla="*/ 7 w 20"/>
                <a:gd name="T11" fmla="*/ 0 h 18"/>
                <a:gd name="T12" fmla="*/ 14 w 20"/>
                <a:gd name="T13" fmla="*/ 6 h 18"/>
                <a:gd name="T14" fmla="*/ 16 w 20"/>
                <a:gd name="T15" fmla="*/ 9 h 18"/>
                <a:gd name="T16" fmla="*/ 20 w 20"/>
                <a:gd name="T17" fmla="*/ 9 h 18"/>
                <a:gd name="T18" fmla="*/ 19 w 20"/>
                <a:gd name="T19" fmla="*/ 12 h 18"/>
                <a:gd name="T20" fmla="*/ 12 w 20"/>
                <a:gd name="T21" fmla="*/ 18 h 18"/>
                <a:gd name="T22" fmla="*/ 6 w 20"/>
                <a:gd name="T23" fmla="*/ 6 h 18"/>
                <a:gd name="T24" fmla="*/ 8 w 20"/>
                <a:gd name="T25" fmla="*/ 10 h 18"/>
                <a:gd name="T26" fmla="*/ 12 w 20"/>
                <a:gd name="T27" fmla="*/ 13 h 18"/>
                <a:gd name="T28" fmla="*/ 9 w 20"/>
                <a:gd name="T29" fmla="*/ 8 h 18"/>
                <a:gd name="T30" fmla="*/ 6 w 20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0" h="18">
                  <a:moveTo>
                    <a:pt x="12" y="18"/>
                  </a:moveTo>
                  <a:cubicBezTo>
                    <a:pt x="9" y="18"/>
                    <a:pt x="5" y="16"/>
                    <a:pt x="3" y="13"/>
                  </a:cubicBezTo>
                  <a:cubicBezTo>
                    <a:pt x="1" y="9"/>
                    <a:pt x="0" y="6"/>
                    <a:pt x="2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4" y="1"/>
                    <a:pt x="4" y="1"/>
                    <a:pt x="4" y="1"/>
                  </a:cubicBezTo>
                  <a:cubicBezTo>
                    <a:pt x="5" y="0"/>
                    <a:pt x="6" y="0"/>
                    <a:pt x="7" y="0"/>
                  </a:cubicBezTo>
                  <a:cubicBezTo>
                    <a:pt x="11" y="0"/>
                    <a:pt x="13" y="4"/>
                    <a:pt x="14" y="6"/>
                  </a:cubicBezTo>
                  <a:cubicBezTo>
                    <a:pt x="15" y="8"/>
                    <a:pt x="15" y="9"/>
                    <a:pt x="16" y="9"/>
                  </a:cubicBezTo>
                  <a:cubicBezTo>
                    <a:pt x="20" y="9"/>
                    <a:pt x="20" y="9"/>
                    <a:pt x="20" y="9"/>
                  </a:cubicBezTo>
                  <a:cubicBezTo>
                    <a:pt x="19" y="12"/>
                    <a:pt x="19" y="12"/>
                    <a:pt x="19" y="12"/>
                  </a:cubicBezTo>
                  <a:cubicBezTo>
                    <a:pt x="18" y="16"/>
                    <a:pt x="16" y="18"/>
                    <a:pt x="12" y="18"/>
                  </a:cubicBezTo>
                  <a:close/>
                  <a:moveTo>
                    <a:pt x="6" y="6"/>
                  </a:moveTo>
                  <a:cubicBezTo>
                    <a:pt x="6" y="7"/>
                    <a:pt x="7" y="9"/>
                    <a:pt x="8" y="10"/>
                  </a:cubicBezTo>
                  <a:cubicBezTo>
                    <a:pt x="9" y="12"/>
                    <a:pt x="11" y="13"/>
                    <a:pt x="12" y="13"/>
                  </a:cubicBezTo>
                  <a:cubicBezTo>
                    <a:pt x="11" y="12"/>
                    <a:pt x="10" y="10"/>
                    <a:pt x="9" y="8"/>
                  </a:cubicBezTo>
                  <a:cubicBezTo>
                    <a:pt x="8" y="6"/>
                    <a:pt x="8" y="6"/>
                    <a:pt x="6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1" name="Freeform 292">
              <a:extLst>
                <a:ext uri="{FF2B5EF4-FFF2-40B4-BE49-F238E27FC236}">
                  <a16:creationId xmlns:a16="http://schemas.microsoft.com/office/drawing/2014/main" id="{B9F11713-CF64-40A4-99BA-E87A75DE2FBE}"/>
                </a:ext>
              </a:extLst>
            </p:cNvPr>
            <p:cNvSpPr>
              <a:spLocks/>
            </p:cNvSpPr>
            <p:nvPr/>
          </p:nvSpPr>
          <p:spPr bwMode="auto">
            <a:xfrm>
              <a:off x="6526213" y="2241551"/>
              <a:ext cx="17463" cy="15875"/>
            </a:xfrm>
            <a:custGeom>
              <a:avLst/>
              <a:gdLst>
                <a:gd name="T0" fmla="*/ 8 w 18"/>
                <a:gd name="T1" fmla="*/ 0 h 16"/>
                <a:gd name="T2" fmla="*/ 0 w 18"/>
                <a:gd name="T3" fmla="*/ 13 h 16"/>
                <a:gd name="T4" fmla="*/ 8 w 18"/>
                <a:gd name="T5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6">
                  <a:moveTo>
                    <a:pt x="8" y="0"/>
                  </a:moveTo>
                  <a:cubicBezTo>
                    <a:pt x="18" y="2"/>
                    <a:pt x="8" y="16"/>
                    <a:pt x="0" y="13"/>
                  </a:cubicBezTo>
                  <a:cubicBezTo>
                    <a:pt x="2" y="7"/>
                    <a:pt x="7" y="6"/>
                    <a:pt x="8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2" name="Freeform 293">
              <a:extLst>
                <a:ext uri="{FF2B5EF4-FFF2-40B4-BE49-F238E27FC236}">
                  <a16:creationId xmlns:a16="http://schemas.microsoft.com/office/drawing/2014/main" id="{DDED5E4E-DCDB-47CA-9643-B138C32529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23038" y="2238376"/>
              <a:ext cx="17463" cy="19050"/>
            </a:xfrm>
            <a:custGeom>
              <a:avLst/>
              <a:gdLst>
                <a:gd name="T0" fmla="*/ 6 w 18"/>
                <a:gd name="T1" fmla="*/ 19 h 19"/>
                <a:gd name="T2" fmla="*/ 2 w 18"/>
                <a:gd name="T3" fmla="*/ 18 h 19"/>
                <a:gd name="T4" fmla="*/ 0 w 18"/>
                <a:gd name="T5" fmla="*/ 17 h 19"/>
                <a:gd name="T6" fmla="*/ 0 w 18"/>
                <a:gd name="T7" fmla="*/ 15 h 19"/>
                <a:gd name="T8" fmla="*/ 5 w 18"/>
                <a:gd name="T9" fmla="*/ 8 h 19"/>
                <a:gd name="T10" fmla="*/ 8 w 18"/>
                <a:gd name="T11" fmla="*/ 3 h 19"/>
                <a:gd name="T12" fmla="*/ 9 w 18"/>
                <a:gd name="T13" fmla="*/ 0 h 19"/>
                <a:gd name="T14" fmla="*/ 12 w 18"/>
                <a:gd name="T15" fmla="*/ 1 h 19"/>
                <a:gd name="T16" fmla="*/ 18 w 18"/>
                <a:gd name="T17" fmla="*/ 8 h 19"/>
                <a:gd name="T18" fmla="*/ 6 w 18"/>
                <a:gd name="T19" fmla="*/ 19 h 19"/>
                <a:gd name="T20" fmla="*/ 13 w 18"/>
                <a:gd name="T21" fmla="*/ 8 h 19"/>
                <a:gd name="T22" fmla="*/ 9 w 18"/>
                <a:gd name="T23" fmla="*/ 12 h 19"/>
                <a:gd name="T24" fmla="*/ 8 w 18"/>
                <a:gd name="T25" fmla="*/ 13 h 19"/>
                <a:gd name="T26" fmla="*/ 13 w 18"/>
                <a:gd name="T27" fmla="*/ 8 h 19"/>
                <a:gd name="T28" fmla="*/ 13 w 18"/>
                <a:gd name="T29" fmla="*/ 8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8" h="19">
                  <a:moveTo>
                    <a:pt x="6" y="19"/>
                  </a:moveTo>
                  <a:cubicBezTo>
                    <a:pt x="5" y="19"/>
                    <a:pt x="3" y="19"/>
                    <a:pt x="2" y="18"/>
                  </a:cubicBezTo>
                  <a:cubicBezTo>
                    <a:pt x="0" y="17"/>
                    <a:pt x="0" y="17"/>
                    <a:pt x="0" y="17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1" y="12"/>
                    <a:pt x="3" y="10"/>
                    <a:pt x="5" y="8"/>
                  </a:cubicBezTo>
                  <a:cubicBezTo>
                    <a:pt x="7" y="6"/>
                    <a:pt x="8" y="5"/>
                    <a:pt x="8" y="3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12" y="1"/>
                    <a:pt x="12" y="1"/>
                    <a:pt x="12" y="1"/>
                  </a:cubicBezTo>
                  <a:cubicBezTo>
                    <a:pt x="17" y="2"/>
                    <a:pt x="18" y="5"/>
                    <a:pt x="18" y="8"/>
                  </a:cubicBezTo>
                  <a:cubicBezTo>
                    <a:pt x="18" y="13"/>
                    <a:pt x="12" y="19"/>
                    <a:pt x="6" y="19"/>
                  </a:cubicBezTo>
                  <a:close/>
                  <a:moveTo>
                    <a:pt x="13" y="8"/>
                  </a:moveTo>
                  <a:cubicBezTo>
                    <a:pt x="12" y="9"/>
                    <a:pt x="10" y="11"/>
                    <a:pt x="9" y="12"/>
                  </a:cubicBezTo>
                  <a:cubicBezTo>
                    <a:pt x="9" y="12"/>
                    <a:pt x="8" y="13"/>
                    <a:pt x="8" y="13"/>
                  </a:cubicBezTo>
                  <a:cubicBezTo>
                    <a:pt x="10" y="12"/>
                    <a:pt x="13" y="9"/>
                    <a:pt x="13" y="8"/>
                  </a:cubicBezTo>
                  <a:cubicBezTo>
                    <a:pt x="13" y="8"/>
                    <a:pt x="13" y="8"/>
                    <a:pt x="13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3" name="Freeform 294">
              <a:extLst>
                <a:ext uri="{FF2B5EF4-FFF2-40B4-BE49-F238E27FC236}">
                  <a16:creationId xmlns:a16="http://schemas.microsoft.com/office/drawing/2014/main" id="{62A8A418-D6C0-4140-9316-67A58C3140B3}"/>
                </a:ext>
              </a:extLst>
            </p:cNvPr>
            <p:cNvSpPr>
              <a:spLocks/>
            </p:cNvSpPr>
            <p:nvPr/>
          </p:nvSpPr>
          <p:spPr bwMode="auto">
            <a:xfrm>
              <a:off x="6365875" y="2093913"/>
              <a:ext cx="674688" cy="500063"/>
            </a:xfrm>
            <a:custGeom>
              <a:avLst/>
              <a:gdLst>
                <a:gd name="T0" fmla="*/ 21 w 685"/>
                <a:gd name="T1" fmla="*/ 288 h 510"/>
                <a:gd name="T2" fmla="*/ 29 w 685"/>
                <a:gd name="T3" fmla="*/ 276 h 510"/>
                <a:gd name="T4" fmla="*/ 5 w 685"/>
                <a:gd name="T5" fmla="*/ 256 h 510"/>
                <a:gd name="T6" fmla="*/ 9 w 685"/>
                <a:gd name="T7" fmla="*/ 216 h 510"/>
                <a:gd name="T8" fmla="*/ 9 w 685"/>
                <a:gd name="T9" fmla="*/ 107 h 510"/>
                <a:gd name="T10" fmla="*/ 1 w 685"/>
                <a:gd name="T11" fmla="*/ 63 h 510"/>
                <a:gd name="T12" fmla="*/ 5 w 685"/>
                <a:gd name="T13" fmla="*/ 55 h 510"/>
                <a:gd name="T14" fmla="*/ 21 w 685"/>
                <a:gd name="T15" fmla="*/ 51 h 510"/>
                <a:gd name="T16" fmla="*/ 46 w 685"/>
                <a:gd name="T17" fmla="*/ 67 h 510"/>
                <a:gd name="T18" fmla="*/ 86 w 685"/>
                <a:gd name="T19" fmla="*/ 95 h 510"/>
                <a:gd name="T20" fmla="*/ 134 w 685"/>
                <a:gd name="T21" fmla="*/ 103 h 510"/>
                <a:gd name="T22" fmla="*/ 162 w 685"/>
                <a:gd name="T23" fmla="*/ 127 h 510"/>
                <a:gd name="T24" fmla="*/ 138 w 685"/>
                <a:gd name="T25" fmla="*/ 151 h 510"/>
                <a:gd name="T26" fmla="*/ 102 w 685"/>
                <a:gd name="T27" fmla="*/ 196 h 510"/>
                <a:gd name="T28" fmla="*/ 138 w 685"/>
                <a:gd name="T29" fmla="*/ 204 h 510"/>
                <a:gd name="T30" fmla="*/ 118 w 685"/>
                <a:gd name="T31" fmla="*/ 252 h 510"/>
                <a:gd name="T32" fmla="*/ 130 w 685"/>
                <a:gd name="T33" fmla="*/ 256 h 510"/>
                <a:gd name="T34" fmla="*/ 158 w 685"/>
                <a:gd name="T35" fmla="*/ 236 h 510"/>
                <a:gd name="T36" fmla="*/ 186 w 685"/>
                <a:gd name="T37" fmla="*/ 196 h 510"/>
                <a:gd name="T38" fmla="*/ 190 w 685"/>
                <a:gd name="T39" fmla="*/ 180 h 510"/>
                <a:gd name="T40" fmla="*/ 206 w 685"/>
                <a:gd name="T41" fmla="*/ 147 h 510"/>
                <a:gd name="T42" fmla="*/ 202 w 685"/>
                <a:gd name="T43" fmla="*/ 127 h 510"/>
                <a:gd name="T44" fmla="*/ 210 w 685"/>
                <a:gd name="T45" fmla="*/ 43 h 510"/>
                <a:gd name="T46" fmla="*/ 202 w 685"/>
                <a:gd name="T47" fmla="*/ 35 h 510"/>
                <a:gd name="T48" fmla="*/ 198 w 685"/>
                <a:gd name="T49" fmla="*/ 27 h 510"/>
                <a:gd name="T50" fmla="*/ 210 w 685"/>
                <a:gd name="T51" fmla="*/ 15 h 510"/>
                <a:gd name="T52" fmla="*/ 299 w 685"/>
                <a:gd name="T53" fmla="*/ 39 h 510"/>
                <a:gd name="T54" fmla="*/ 351 w 685"/>
                <a:gd name="T55" fmla="*/ 55 h 510"/>
                <a:gd name="T56" fmla="*/ 395 w 685"/>
                <a:gd name="T57" fmla="*/ 63 h 510"/>
                <a:gd name="T58" fmla="*/ 444 w 685"/>
                <a:gd name="T59" fmla="*/ 75 h 510"/>
                <a:gd name="T60" fmla="*/ 584 w 685"/>
                <a:gd name="T61" fmla="*/ 103 h 510"/>
                <a:gd name="T62" fmla="*/ 685 w 685"/>
                <a:gd name="T63" fmla="*/ 127 h 510"/>
                <a:gd name="T64" fmla="*/ 673 w 685"/>
                <a:gd name="T65" fmla="*/ 188 h 510"/>
                <a:gd name="T66" fmla="*/ 669 w 685"/>
                <a:gd name="T67" fmla="*/ 208 h 510"/>
                <a:gd name="T68" fmla="*/ 620 w 685"/>
                <a:gd name="T69" fmla="*/ 417 h 510"/>
                <a:gd name="T70" fmla="*/ 608 w 685"/>
                <a:gd name="T71" fmla="*/ 461 h 510"/>
                <a:gd name="T72" fmla="*/ 616 w 685"/>
                <a:gd name="T73" fmla="*/ 505 h 510"/>
                <a:gd name="T74" fmla="*/ 472 w 685"/>
                <a:gd name="T75" fmla="*/ 481 h 510"/>
                <a:gd name="T76" fmla="*/ 456 w 685"/>
                <a:gd name="T77" fmla="*/ 477 h 510"/>
                <a:gd name="T78" fmla="*/ 403 w 685"/>
                <a:gd name="T79" fmla="*/ 469 h 510"/>
                <a:gd name="T80" fmla="*/ 367 w 685"/>
                <a:gd name="T81" fmla="*/ 473 h 510"/>
                <a:gd name="T82" fmla="*/ 291 w 685"/>
                <a:gd name="T83" fmla="*/ 477 h 510"/>
                <a:gd name="T84" fmla="*/ 279 w 685"/>
                <a:gd name="T85" fmla="*/ 453 h 510"/>
                <a:gd name="T86" fmla="*/ 271 w 685"/>
                <a:gd name="T87" fmla="*/ 461 h 510"/>
                <a:gd name="T88" fmla="*/ 222 w 685"/>
                <a:gd name="T89" fmla="*/ 469 h 510"/>
                <a:gd name="T90" fmla="*/ 162 w 685"/>
                <a:gd name="T91" fmla="*/ 441 h 510"/>
                <a:gd name="T92" fmla="*/ 142 w 685"/>
                <a:gd name="T93" fmla="*/ 445 h 510"/>
                <a:gd name="T94" fmla="*/ 86 w 685"/>
                <a:gd name="T95" fmla="*/ 433 h 510"/>
                <a:gd name="T96" fmla="*/ 86 w 685"/>
                <a:gd name="T97" fmla="*/ 365 h 510"/>
                <a:gd name="T98" fmla="*/ 50 w 685"/>
                <a:gd name="T99" fmla="*/ 348 h 510"/>
                <a:gd name="T100" fmla="*/ 38 w 685"/>
                <a:gd name="T101" fmla="*/ 328 h 510"/>
                <a:gd name="T102" fmla="*/ 13 w 685"/>
                <a:gd name="T103" fmla="*/ 320 h 5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685" h="510">
                  <a:moveTo>
                    <a:pt x="13" y="312"/>
                  </a:moveTo>
                  <a:cubicBezTo>
                    <a:pt x="16" y="297"/>
                    <a:pt x="2" y="289"/>
                    <a:pt x="21" y="288"/>
                  </a:cubicBezTo>
                  <a:cubicBezTo>
                    <a:pt x="19" y="284"/>
                    <a:pt x="12" y="284"/>
                    <a:pt x="13" y="276"/>
                  </a:cubicBezTo>
                  <a:cubicBezTo>
                    <a:pt x="24" y="276"/>
                    <a:pt x="21" y="283"/>
                    <a:pt x="29" y="276"/>
                  </a:cubicBezTo>
                  <a:cubicBezTo>
                    <a:pt x="38" y="263"/>
                    <a:pt x="14" y="264"/>
                    <a:pt x="25" y="260"/>
                  </a:cubicBezTo>
                  <a:cubicBezTo>
                    <a:pt x="25" y="252"/>
                    <a:pt x="10" y="266"/>
                    <a:pt x="5" y="256"/>
                  </a:cubicBezTo>
                  <a:cubicBezTo>
                    <a:pt x="4" y="238"/>
                    <a:pt x="27" y="243"/>
                    <a:pt x="38" y="236"/>
                  </a:cubicBezTo>
                  <a:cubicBezTo>
                    <a:pt x="25" y="232"/>
                    <a:pt x="21" y="220"/>
                    <a:pt x="9" y="216"/>
                  </a:cubicBezTo>
                  <a:cubicBezTo>
                    <a:pt x="16" y="198"/>
                    <a:pt x="6" y="179"/>
                    <a:pt x="9" y="155"/>
                  </a:cubicBezTo>
                  <a:cubicBezTo>
                    <a:pt x="11" y="146"/>
                    <a:pt x="15" y="124"/>
                    <a:pt x="9" y="107"/>
                  </a:cubicBezTo>
                  <a:cubicBezTo>
                    <a:pt x="8" y="102"/>
                    <a:pt x="2" y="101"/>
                    <a:pt x="1" y="95"/>
                  </a:cubicBezTo>
                  <a:cubicBezTo>
                    <a:pt x="0" y="86"/>
                    <a:pt x="0" y="71"/>
                    <a:pt x="1" y="63"/>
                  </a:cubicBezTo>
                  <a:cubicBezTo>
                    <a:pt x="1" y="63"/>
                    <a:pt x="8" y="68"/>
                    <a:pt x="9" y="67"/>
                  </a:cubicBezTo>
                  <a:cubicBezTo>
                    <a:pt x="9" y="67"/>
                    <a:pt x="5" y="58"/>
                    <a:pt x="5" y="55"/>
                  </a:cubicBezTo>
                  <a:cubicBezTo>
                    <a:pt x="6" y="49"/>
                    <a:pt x="25" y="41"/>
                    <a:pt x="9" y="43"/>
                  </a:cubicBezTo>
                  <a:cubicBezTo>
                    <a:pt x="11" y="32"/>
                    <a:pt x="16" y="46"/>
                    <a:pt x="21" y="51"/>
                  </a:cubicBezTo>
                  <a:cubicBezTo>
                    <a:pt x="32" y="60"/>
                    <a:pt x="41" y="60"/>
                    <a:pt x="34" y="75"/>
                  </a:cubicBezTo>
                  <a:cubicBezTo>
                    <a:pt x="38" y="72"/>
                    <a:pt x="38" y="66"/>
                    <a:pt x="46" y="67"/>
                  </a:cubicBezTo>
                  <a:cubicBezTo>
                    <a:pt x="47" y="84"/>
                    <a:pt x="64" y="80"/>
                    <a:pt x="82" y="87"/>
                  </a:cubicBezTo>
                  <a:cubicBezTo>
                    <a:pt x="84" y="88"/>
                    <a:pt x="84" y="95"/>
                    <a:pt x="86" y="95"/>
                  </a:cubicBezTo>
                  <a:cubicBezTo>
                    <a:pt x="91" y="98"/>
                    <a:pt x="103" y="96"/>
                    <a:pt x="110" y="99"/>
                  </a:cubicBezTo>
                  <a:cubicBezTo>
                    <a:pt x="115" y="102"/>
                    <a:pt x="120" y="112"/>
                    <a:pt x="134" y="103"/>
                  </a:cubicBezTo>
                  <a:cubicBezTo>
                    <a:pt x="129" y="121"/>
                    <a:pt x="157" y="116"/>
                    <a:pt x="146" y="127"/>
                  </a:cubicBezTo>
                  <a:cubicBezTo>
                    <a:pt x="151" y="127"/>
                    <a:pt x="157" y="127"/>
                    <a:pt x="162" y="127"/>
                  </a:cubicBezTo>
                  <a:cubicBezTo>
                    <a:pt x="162" y="135"/>
                    <a:pt x="162" y="143"/>
                    <a:pt x="162" y="151"/>
                  </a:cubicBezTo>
                  <a:cubicBezTo>
                    <a:pt x="145" y="143"/>
                    <a:pt x="147" y="160"/>
                    <a:pt x="138" y="151"/>
                  </a:cubicBezTo>
                  <a:cubicBezTo>
                    <a:pt x="128" y="152"/>
                    <a:pt x="144" y="158"/>
                    <a:pt x="138" y="168"/>
                  </a:cubicBezTo>
                  <a:cubicBezTo>
                    <a:pt x="133" y="171"/>
                    <a:pt x="104" y="187"/>
                    <a:pt x="102" y="196"/>
                  </a:cubicBezTo>
                  <a:cubicBezTo>
                    <a:pt x="100" y="203"/>
                    <a:pt x="117" y="206"/>
                    <a:pt x="106" y="212"/>
                  </a:cubicBezTo>
                  <a:cubicBezTo>
                    <a:pt x="114" y="206"/>
                    <a:pt x="129" y="208"/>
                    <a:pt x="138" y="204"/>
                  </a:cubicBezTo>
                  <a:cubicBezTo>
                    <a:pt x="127" y="212"/>
                    <a:pt x="121" y="227"/>
                    <a:pt x="102" y="228"/>
                  </a:cubicBezTo>
                  <a:cubicBezTo>
                    <a:pt x="110" y="233"/>
                    <a:pt x="107" y="249"/>
                    <a:pt x="118" y="252"/>
                  </a:cubicBezTo>
                  <a:cubicBezTo>
                    <a:pt x="122" y="249"/>
                    <a:pt x="124" y="245"/>
                    <a:pt x="126" y="240"/>
                  </a:cubicBezTo>
                  <a:cubicBezTo>
                    <a:pt x="126" y="246"/>
                    <a:pt x="136" y="247"/>
                    <a:pt x="130" y="256"/>
                  </a:cubicBezTo>
                  <a:cubicBezTo>
                    <a:pt x="144" y="250"/>
                    <a:pt x="145" y="238"/>
                    <a:pt x="154" y="232"/>
                  </a:cubicBezTo>
                  <a:cubicBezTo>
                    <a:pt x="158" y="229"/>
                    <a:pt x="158" y="236"/>
                    <a:pt x="158" y="236"/>
                  </a:cubicBezTo>
                  <a:cubicBezTo>
                    <a:pt x="166" y="235"/>
                    <a:pt x="174" y="223"/>
                    <a:pt x="182" y="220"/>
                  </a:cubicBezTo>
                  <a:cubicBezTo>
                    <a:pt x="179" y="212"/>
                    <a:pt x="186" y="203"/>
                    <a:pt x="186" y="196"/>
                  </a:cubicBezTo>
                  <a:cubicBezTo>
                    <a:pt x="186" y="192"/>
                    <a:pt x="183" y="182"/>
                    <a:pt x="182" y="184"/>
                  </a:cubicBezTo>
                  <a:cubicBezTo>
                    <a:pt x="184" y="178"/>
                    <a:pt x="188" y="183"/>
                    <a:pt x="190" y="180"/>
                  </a:cubicBezTo>
                  <a:cubicBezTo>
                    <a:pt x="193" y="176"/>
                    <a:pt x="188" y="167"/>
                    <a:pt x="190" y="164"/>
                  </a:cubicBezTo>
                  <a:cubicBezTo>
                    <a:pt x="194" y="158"/>
                    <a:pt x="205" y="156"/>
                    <a:pt x="206" y="147"/>
                  </a:cubicBezTo>
                  <a:cubicBezTo>
                    <a:pt x="213" y="151"/>
                    <a:pt x="222" y="156"/>
                    <a:pt x="214" y="164"/>
                  </a:cubicBezTo>
                  <a:cubicBezTo>
                    <a:pt x="229" y="156"/>
                    <a:pt x="206" y="144"/>
                    <a:pt x="202" y="127"/>
                  </a:cubicBezTo>
                  <a:cubicBezTo>
                    <a:pt x="200" y="116"/>
                    <a:pt x="213" y="101"/>
                    <a:pt x="198" y="91"/>
                  </a:cubicBezTo>
                  <a:cubicBezTo>
                    <a:pt x="204" y="80"/>
                    <a:pt x="213" y="60"/>
                    <a:pt x="210" y="43"/>
                  </a:cubicBezTo>
                  <a:cubicBezTo>
                    <a:pt x="210" y="38"/>
                    <a:pt x="204" y="42"/>
                    <a:pt x="202" y="39"/>
                  </a:cubicBezTo>
                  <a:cubicBezTo>
                    <a:pt x="201" y="37"/>
                    <a:pt x="208" y="27"/>
                    <a:pt x="202" y="35"/>
                  </a:cubicBezTo>
                  <a:cubicBezTo>
                    <a:pt x="196" y="32"/>
                    <a:pt x="200" y="26"/>
                    <a:pt x="206" y="27"/>
                  </a:cubicBezTo>
                  <a:cubicBezTo>
                    <a:pt x="207" y="19"/>
                    <a:pt x="197" y="26"/>
                    <a:pt x="198" y="27"/>
                  </a:cubicBezTo>
                  <a:cubicBezTo>
                    <a:pt x="188" y="22"/>
                    <a:pt x="203" y="10"/>
                    <a:pt x="194" y="19"/>
                  </a:cubicBezTo>
                  <a:cubicBezTo>
                    <a:pt x="188" y="0"/>
                    <a:pt x="205" y="14"/>
                    <a:pt x="210" y="15"/>
                  </a:cubicBezTo>
                  <a:cubicBezTo>
                    <a:pt x="223" y="16"/>
                    <a:pt x="244" y="19"/>
                    <a:pt x="259" y="23"/>
                  </a:cubicBezTo>
                  <a:cubicBezTo>
                    <a:pt x="273" y="27"/>
                    <a:pt x="287" y="36"/>
                    <a:pt x="299" y="39"/>
                  </a:cubicBezTo>
                  <a:cubicBezTo>
                    <a:pt x="305" y="41"/>
                    <a:pt x="313" y="38"/>
                    <a:pt x="319" y="39"/>
                  </a:cubicBezTo>
                  <a:cubicBezTo>
                    <a:pt x="332" y="42"/>
                    <a:pt x="342" y="53"/>
                    <a:pt x="351" y="55"/>
                  </a:cubicBezTo>
                  <a:cubicBezTo>
                    <a:pt x="353" y="56"/>
                    <a:pt x="361" y="50"/>
                    <a:pt x="367" y="51"/>
                  </a:cubicBezTo>
                  <a:cubicBezTo>
                    <a:pt x="376" y="52"/>
                    <a:pt x="386" y="61"/>
                    <a:pt x="395" y="63"/>
                  </a:cubicBezTo>
                  <a:cubicBezTo>
                    <a:pt x="402" y="65"/>
                    <a:pt x="409" y="62"/>
                    <a:pt x="415" y="63"/>
                  </a:cubicBezTo>
                  <a:cubicBezTo>
                    <a:pt x="424" y="65"/>
                    <a:pt x="435" y="74"/>
                    <a:pt x="444" y="75"/>
                  </a:cubicBezTo>
                  <a:cubicBezTo>
                    <a:pt x="468" y="79"/>
                    <a:pt x="489" y="86"/>
                    <a:pt x="512" y="91"/>
                  </a:cubicBezTo>
                  <a:cubicBezTo>
                    <a:pt x="536" y="97"/>
                    <a:pt x="560" y="98"/>
                    <a:pt x="584" y="103"/>
                  </a:cubicBezTo>
                  <a:cubicBezTo>
                    <a:pt x="589" y="104"/>
                    <a:pt x="596" y="110"/>
                    <a:pt x="600" y="111"/>
                  </a:cubicBezTo>
                  <a:cubicBezTo>
                    <a:pt x="630" y="118"/>
                    <a:pt x="659" y="117"/>
                    <a:pt x="685" y="127"/>
                  </a:cubicBezTo>
                  <a:cubicBezTo>
                    <a:pt x="677" y="141"/>
                    <a:pt x="680" y="150"/>
                    <a:pt x="677" y="172"/>
                  </a:cubicBezTo>
                  <a:cubicBezTo>
                    <a:pt x="677" y="171"/>
                    <a:pt x="674" y="185"/>
                    <a:pt x="673" y="188"/>
                  </a:cubicBezTo>
                  <a:cubicBezTo>
                    <a:pt x="672" y="189"/>
                    <a:pt x="665" y="191"/>
                    <a:pt x="665" y="192"/>
                  </a:cubicBezTo>
                  <a:cubicBezTo>
                    <a:pt x="664" y="194"/>
                    <a:pt x="669" y="201"/>
                    <a:pt x="669" y="208"/>
                  </a:cubicBezTo>
                  <a:cubicBezTo>
                    <a:pt x="666" y="229"/>
                    <a:pt x="656" y="247"/>
                    <a:pt x="653" y="276"/>
                  </a:cubicBezTo>
                  <a:cubicBezTo>
                    <a:pt x="647" y="324"/>
                    <a:pt x="628" y="375"/>
                    <a:pt x="620" y="417"/>
                  </a:cubicBezTo>
                  <a:cubicBezTo>
                    <a:pt x="618" y="428"/>
                    <a:pt x="621" y="437"/>
                    <a:pt x="616" y="449"/>
                  </a:cubicBezTo>
                  <a:cubicBezTo>
                    <a:pt x="615" y="452"/>
                    <a:pt x="608" y="462"/>
                    <a:pt x="608" y="461"/>
                  </a:cubicBezTo>
                  <a:cubicBezTo>
                    <a:pt x="608" y="465"/>
                    <a:pt x="615" y="468"/>
                    <a:pt x="616" y="473"/>
                  </a:cubicBezTo>
                  <a:cubicBezTo>
                    <a:pt x="620" y="488"/>
                    <a:pt x="612" y="495"/>
                    <a:pt x="616" y="505"/>
                  </a:cubicBezTo>
                  <a:cubicBezTo>
                    <a:pt x="587" y="510"/>
                    <a:pt x="558" y="496"/>
                    <a:pt x="528" y="489"/>
                  </a:cubicBezTo>
                  <a:cubicBezTo>
                    <a:pt x="510" y="485"/>
                    <a:pt x="488" y="487"/>
                    <a:pt x="472" y="481"/>
                  </a:cubicBezTo>
                  <a:cubicBezTo>
                    <a:pt x="470" y="481"/>
                    <a:pt x="468" y="473"/>
                    <a:pt x="468" y="473"/>
                  </a:cubicBezTo>
                  <a:cubicBezTo>
                    <a:pt x="466" y="473"/>
                    <a:pt x="460" y="477"/>
                    <a:pt x="456" y="477"/>
                  </a:cubicBezTo>
                  <a:cubicBezTo>
                    <a:pt x="448" y="477"/>
                    <a:pt x="439" y="470"/>
                    <a:pt x="431" y="469"/>
                  </a:cubicBezTo>
                  <a:cubicBezTo>
                    <a:pt x="418" y="468"/>
                    <a:pt x="416" y="471"/>
                    <a:pt x="403" y="469"/>
                  </a:cubicBezTo>
                  <a:cubicBezTo>
                    <a:pt x="397" y="468"/>
                    <a:pt x="371" y="465"/>
                    <a:pt x="371" y="465"/>
                  </a:cubicBezTo>
                  <a:cubicBezTo>
                    <a:pt x="369" y="466"/>
                    <a:pt x="367" y="473"/>
                    <a:pt x="367" y="473"/>
                  </a:cubicBezTo>
                  <a:cubicBezTo>
                    <a:pt x="361" y="473"/>
                    <a:pt x="352" y="469"/>
                    <a:pt x="343" y="469"/>
                  </a:cubicBezTo>
                  <a:cubicBezTo>
                    <a:pt x="335" y="469"/>
                    <a:pt x="298" y="479"/>
                    <a:pt x="291" y="477"/>
                  </a:cubicBezTo>
                  <a:cubicBezTo>
                    <a:pt x="288" y="476"/>
                    <a:pt x="286" y="466"/>
                    <a:pt x="279" y="469"/>
                  </a:cubicBezTo>
                  <a:cubicBezTo>
                    <a:pt x="285" y="461"/>
                    <a:pt x="278" y="464"/>
                    <a:pt x="279" y="453"/>
                  </a:cubicBezTo>
                  <a:cubicBezTo>
                    <a:pt x="274" y="454"/>
                    <a:pt x="275" y="461"/>
                    <a:pt x="279" y="461"/>
                  </a:cubicBezTo>
                  <a:cubicBezTo>
                    <a:pt x="278" y="469"/>
                    <a:pt x="270" y="461"/>
                    <a:pt x="271" y="461"/>
                  </a:cubicBezTo>
                  <a:cubicBezTo>
                    <a:pt x="267" y="462"/>
                    <a:pt x="264" y="469"/>
                    <a:pt x="263" y="469"/>
                  </a:cubicBezTo>
                  <a:cubicBezTo>
                    <a:pt x="251" y="471"/>
                    <a:pt x="239" y="468"/>
                    <a:pt x="222" y="469"/>
                  </a:cubicBezTo>
                  <a:cubicBezTo>
                    <a:pt x="225" y="458"/>
                    <a:pt x="214" y="461"/>
                    <a:pt x="214" y="453"/>
                  </a:cubicBezTo>
                  <a:cubicBezTo>
                    <a:pt x="191" y="454"/>
                    <a:pt x="181" y="440"/>
                    <a:pt x="162" y="441"/>
                  </a:cubicBezTo>
                  <a:cubicBezTo>
                    <a:pt x="158" y="441"/>
                    <a:pt x="153" y="448"/>
                    <a:pt x="150" y="449"/>
                  </a:cubicBezTo>
                  <a:cubicBezTo>
                    <a:pt x="144" y="451"/>
                    <a:pt x="144" y="445"/>
                    <a:pt x="142" y="445"/>
                  </a:cubicBezTo>
                  <a:cubicBezTo>
                    <a:pt x="131" y="444"/>
                    <a:pt x="126" y="454"/>
                    <a:pt x="122" y="453"/>
                  </a:cubicBezTo>
                  <a:cubicBezTo>
                    <a:pt x="113" y="452"/>
                    <a:pt x="100" y="435"/>
                    <a:pt x="86" y="433"/>
                  </a:cubicBezTo>
                  <a:cubicBezTo>
                    <a:pt x="84" y="408"/>
                    <a:pt x="91" y="393"/>
                    <a:pt x="86" y="373"/>
                  </a:cubicBezTo>
                  <a:cubicBezTo>
                    <a:pt x="85" y="370"/>
                    <a:pt x="85" y="362"/>
                    <a:pt x="86" y="365"/>
                  </a:cubicBezTo>
                  <a:cubicBezTo>
                    <a:pt x="83" y="358"/>
                    <a:pt x="83" y="365"/>
                    <a:pt x="82" y="365"/>
                  </a:cubicBezTo>
                  <a:cubicBezTo>
                    <a:pt x="65" y="356"/>
                    <a:pt x="74" y="338"/>
                    <a:pt x="50" y="348"/>
                  </a:cubicBezTo>
                  <a:cubicBezTo>
                    <a:pt x="57" y="340"/>
                    <a:pt x="48" y="343"/>
                    <a:pt x="50" y="344"/>
                  </a:cubicBezTo>
                  <a:cubicBezTo>
                    <a:pt x="46" y="342"/>
                    <a:pt x="45" y="331"/>
                    <a:pt x="38" y="328"/>
                  </a:cubicBezTo>
                  <a:cubicBezTo>
                    <a:pt x="35" y="328"/>
                    <a:pt x="28" y="330"/>
                    <a:pt x="25" y="328"/>
                  </a:cubicBezTo>
                  <a:cubicBezTo>
                    <a:pt x="23" y="326"/>
                    <a:pt x="23" y="316"/>
                    <a:pt x="13" y="32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4" name="Freeform 295">
              <a:extLst>
                <a:ext uri="{FF2B5EF4-FFF2-40B4-BE49-F238E27FC236}">
                  <a16:creationId xmlns:a16="http://schemas.microsoft.com/office/drawing/2014/main" id="{D880B5D9-32BC-491B-B797-36CB249E689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362700" y="2098676"/>
              <a:ext cx="681038" cy="495300"/>
            </a:xfrm>
            <a:custGeom>
              <a:avLst/>
              <a:gdLst>
                <a:gd name="T0" fmla="*/ 468 w 692"/>
                <a:gd name="T1" fmla="*/ 472 h 504"/>
                <a:gd name="T2" fmla="*/ 373 w 692"/>
                <a:gd name="T3" fmla="*/ 467 h 504"/>
                <a:gd name="T4" fmla="*/ 283 w 692"/>
                <a:gd name="T5" fmla="*/ 467 h 504"/>
                <a:gd name="T6" fmla="*/ 222 w 692"/>
                <a:gd name="T7" fmla="*/ 467 h 504"/>
                <a:gd name="T8" fmla="*/ 144 w 692"/>
                <a:gd name="T9" fmla="*/ 443 h 504"/>
                <a:gd name="T10" fmla="*/ 87 w 692"/>
                <a:gd name="T11" fmla="*/ 400 h 504"/>
                <a:gd name="T12" fmla="*/ 51 w 692"/>
                <a:gd name="T13" fmla="*/ 341 h 504"/>
                <a:gd name="T14" fmla="*/ 15 w 692"/>
                <a:gd name="T15" fmla="*/ 313 h 504"/>
                <a:gd name="T16" fmla="*/ 54 w 692"/>
                <a:gd name="T17" fmla="*/ 335 h 504"/>
                <a:gd name="T18" fmla="*/ 89 w 692"/>
                <a:gd name="T19" fmla="*/ 359 h 504"/>
                <a:gd name="T20" fmla="*/ 145 w 692"/>
                <a:gd name="T21" fmla="*/ 437 h 504"/>
                <a:gd name="T22" fmla="*/ 220 w 692"/>
                <a:gd name="T23" fmla="*/ 448 h 504"/>
                <a:gd name="T24" fmla="*/ 273 w 692"/>
                <a:gd name="T25" fmla="*/ 453 h 504"/>
                <a:gd name="T26" fmla="*/ 285 w 692"/>
                <a:gd name="T27" fmla="*/ 445 h 504"/>
                <a:gd name="T28" fmla="*/ 361 w 692"/>
                <a:gd name="T29" fmla="*/ 464 h 504"/>
                <a:gd name="T30" fmla="*/ 407 w 692"/>
                <a:gd name="T31" fmla="*/ 461 h 504"/>
                <a:gd name="T32" fmla="*/ 476 w 692"/>
                <a:gd name="T33" fmla="*/ 474 h 504"/>
                <a:gd name="T34" fmla="*/ 609 w 692"/>
                <a:gd name="T35" fmla="*/ 458 h 504"/>
                <a:gd name="T36" fmla="*/ 621 w 692"/>
                <a:gd name="T37" fmla="*/ 411 h 504"/>
                <a:gd name="T38" fmla="*/ 673 w 692"/>
                <a:gd name="T39" fmla="*/ 181 h 504"/>
                <a:gd name="T40" fmla="*/ 684 w 692"/>
                <a:gd name="T41" fmla="*/ 124 h 504"/>
                <a:gd name="T42" fmla="*/ 446 w 692"/>
                <a:gd name="T43" fmla="*/ 73 h 504"/>
                <a:gd name="T44" fmla="*/ 353 w 692"/>
                <a:gd name="T45" fmla="*/ 53 h 504"/>
                <a:gd name="T46" fmla="*/ 206 w 692"/>
                <a:gd name="T47" fmla="*/ 10 h 504"/>
                <a:gd name="T48" fmla="*/ 212 w 692"/>
                <a:gd name="T49" fmla="*/ 25 h 504"/>
                <a:gd name="T50" fmla="*/ 208 w 692"/>
                <a:gd name="T51" fmla="*/ 122 h 504"/>
                <a:gd name="T52" fmla="*/ 196 w 692"/>
                <a:gd name="T53" fmla="*/ 160 h 504"/>
                <a:gd name="T54" fmla="*/ 189 w 692"/>
                <a:gd name="T55" fmla="*/ 216 h 504"/>
                <a:gd name="T56" fmla="*/ 151 w 692"/>
                <a:gd name="T57" fmla="*/ 238 h 504"/>
                <a:gd name="T58" fmla="*/ 120 w 692"/>
                <a:gd name="T59" fmla="*/ 250 h 504"/>
                <a:gd name="T60" fmla="*/ 112 w 692"/>
                <a:gd name="T61" fmla="*/ 208 h 504"/>
                <a:gd name="T62" fmla="*/ 139 w 692"/>
                <a:gd name="T63" fmla="*/ 161 h 504"/>
                <a:gd name="T64" fmla="*/ 162 w 692"/>
                <a:gd name="T65" fmla="*/ 125 h 504"/>
                <a:gd name="T66" fmla="*/ 99 w 692"/>
                <a:gd name="T67" fmla="*/ 94 h 504"/>
                <a:gd name="T68" fmla="*/ 30 w 692"/>
                <a:gd name="T69" fmla="*/ 78 h 504"/>
                <a:gd name="T70" fmla="*/ 16 w 692"/>
                <a:gd name="T71" fmla="*/ 63 h 504"/>
                <a:gd name="T72" fmla="*/ 16 w 692"/>
                <a:gd name="T73" fmla="*/ 180 h 504"/>
                <a:gd name="T74" fmla="*/ 21 w 692"/>
                <a:gd name="T75" fmla="*/ 251 h 504"/>
                <a:gd name="T76" fmla="*/ 24 w 692"/>
                <a:gd name="T77" fmla="*/ 275 h 504"/>
                <a:gd name="T78" fmla="*/ 19 w 692"/>
                <a:gd name="T79" fmla="*/ 308 h 504"/>
                <a:gd name="T80" fmla="*/ 26 w 692"/>
                <a:gd name="T81" fmla="*/ 271 h 504"/>
                <a:gd name="T82" fmla="*/ 6 w 692"/>
                <a:gd name="T83" fmla="*/ 252 h 504"/>
                <a:gd name="T84" fmla="*/ 11 w 692"/>
                <a:gd name="T85" fmla="*/ 181 h 504"/>
                <a:gd name="T86" fmla="*/ 3 w 692"/>
                <a:gd name="T87" fmla="*/ 55 h 504"/>
                <a:gd name="T88" fmla="*/ 21 w 692"/>
                <a:gd name="T89" fmla="*/ 37 h 504"/>
                <a:gd name="T90" fmla="*/ 51 w 692"/>
                <a:gd name="T91" fmla="*/ 62 h 504"/>
                <a:gd name="T92" fmla="*/ 135 w 692"/>
                <a:gd name="T93" fmla="*/ 96 h 504"/>
                <a:gd name="T94" fmla="*/ 164 w 692"/>
                <a:gd name="T95" fmla="*/ 149 h 504"/>
                <a:gd name="T96" fmla="*/ 115 w 692"/>
                <a:gd name="T97" fmla="*/ 201 h 504"/>
                <a:gd name="T98" fmla="*/ 126 w 692"/>
                <a:gd name="T99" fmla="*/ 234 h 504"/>
                <a:gd name="T100" fmla="*/ 172 w 692"/>
                <a:gd name="T101" fmla="*/ 221 h 504"/>
                <a:gd name="T102" fmla="*/ 183 w 692"/>
                <a:gd name="T103" fmla="*/ 178 h 504"/>
                <a:gd name="T104" fmla="*/ 207 w 692"/>
                <a:gd name="T105" fmla="*/ 142 h 504"/>
                <a:gd name="T106" fmla="*/ 199 w 692"/>
                <a:gd name="T107" fmla="*/ 85 h 504"/>
                <a:gd name="T108" fmla="*/ 198 w 692"/>
                <a:gd name="T109" fmla="*/ 23 h 504"/>
                <a:gd name="T110" fmla="*/ 262 w 692"/>
                <a:gd name="T111" fmla="*/ 15 h 504"/>
                <a:gd name="T112" fmla="*/ 371 w 692"/>
                <a:gd name="T113" fmla="*/ 43 h 504"/>
                <a:gd name="T114" fmla="*/ 516 w 692"/>
                <a:gd name="T115" fmla="*/ 83 h 504"/>
                <a:gd name="T116" fmla="*/ 690 w 692"/>
                <a:gd name="T117" fmla="*/ 124 h 504"/>
                <a:gd name="T118" fmla="*/ 678 w 692"/>
                <a:gd name="T119" fmla="*/ 184 h 504"/>
                <a:gd name="T120" fmla="*/ 626 w 692"/>
                <a:gd name="T121" fmla="*/ 412 h 504"/>
                <a:gd name="T122" fmla="*/ 623 w 692"/>
                <a:gd name="T123" fmla="*/ 502 h 504"/>
                <a:gd name="T124" fmla="*/ 198 w 692"/>
                <a:gd name="T125" fmla="*/ 7 h 5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692" h="504">
                  <a:moveTo>
                    <a:pt x="607" y="504"/>
                  </a:moveTo>
                  <a:cubicBezTo>
                    <a:pt x="590" y="504"/>
                    <a:pt x="573" y="499"/>
                    <a:pt x="557" y="494"/>
                  </a:cubicBezTo>
                  <a:cubicBezTo>
                    <a:pt x="548" y="491"/>
                    <a:pt x="539" y="489"/>
                    <a:pt x="530" y="487"/>
                  </a:cubicBezTo>
                  <a:cubicBezTo>
                    <a:pt x="523" y="485"/>
                    <a:pt x="515" y="485"/>
                    <a:pt x="506" y="484"/>
                  </a:cubicBezTo>
                  <a:cubicBezTo>
                    <a:pt x="495" y="483"/>
                    <a:pt x="483" y="482"/>
                    <a:pt x="474" y="479"/>
                  </a:cubicBezTo>
                  <a:cubicBezTo>
                    <a:pt x="472" y="478"/>
                    <a:pt x="471" y="476"/>
                    <a:pt x="470" y="472"/>
                  </a:cubicBezTo>
                  <a:cubicBezTo>
                    <a:pt x="470" y="472"/>
                    <a:pt x="469" y="472"/>
                    <a:pt x="469" y="471"/>
                  </a:cubicBezTo>
                  <a:cubicBezTo>
                    <a:pt x="469" y="471"/>
                    <a:pt x="468" y="472"/>
                    <a:pt x="468" y="472"/>
                  </a:cubicBezTo>
                  <a:cubicBezTo>
                    <a:pt x="465" y="473"/>
                    <a:pt x="462" y="475"/>
                    <a:pt x="458" y="475"/>
                  </a:cubicBezTo>
                  <a:cubicBezTo>
                    <a:pt x="454" y="475"/>
                    <a:pt x="449" y="473"/>
                    <a:pt x="445" y="470"/>
                  </a:cubicBezTo>
                  <a:cubicBezTo>
                    <a:pt x="441" y="469"/>
                    <a:pt x="437" y="467"/>
                    <a:pt x="434" y="467"/>
                  </a:cubicBezTo>
                  <a:cubicBezTo>
                    <a:pt x="428" y="466"/>
                    <a:pt x="425" y="467"/>
                    <a:pt x="421" y="467"/>
                  </a:cubicBezTo>
                  <a:cubicBezTo>
                    <a:pt x="417" y="467"/>
                    <a:pt x="413" y="468"/>
                    <a:pt x="406" y="467"/>
                  </a:cubicBezTo>
                  <a:cubicBezTo>
                    <a:pt x="402" y="466"/>
                    <a:pt x="393" y="465"/>
                    <a:pt x="385" y="464"/>
                  </a:cubicBezTo>
                  <a:cubicBezTo>
                    <a:pt x="380" y="464"/>
                    <a:pt x="377" y="463"/>
                    <a:pt x="375" y="463"/>
                  </a:cubicBezTo>
                  <a:cubicBezTo>
                    <a:pt x="374" y="463"/>
                    <a:pt x="374" y="466"/>
                    <a:pt x="373" y="467"/>
                  </a:cubicBezTo>
                  <a:cubicBezTo>
                    <a:pt x="376" y="471"/>
                    <a:pt x="376" y="471"/>
                    <a:pt x="376" y="471"/>
                  </a:cubicBezTo>
                  <a:cubicBezTo>
                    <a:pt x="370" y="471"/>
                    <a:pt x="370" y="471"/>
                    <a:pt x="370" y="471"/>
                  </a:cubicBezTo>
                  <a:cubicBezTo>
                    <a:pt x="367" y="471"/>
                    <a:pt x="363" y="470"/>
                    <a:pt x="359" y="469"/>
                  </a:cubicBezTo>
                  <a:cubicBezTo>
                    <a:pt x="355" y="468"/>
                    <a:pt x="351" y="467"/>
                    <a:pt x="346" y="467"/>
                  </a:cubicBezTo>
                  <a:cubicBezTo>
                    <a:pt x="343" y="467"/>
                    <a:pt x="336" y="468"/>
                    <a:pt x="328" y="470"/>
                  </a:cubicBezTo>
                  <a:cubicBezTo>
                    <a:pt x="310" y="474"/>
                    <a:pt x="298" y="476"/>
                    <a:pt x="293" y="475"/>
                  </a:cubicBezTo>
                  <a:cubicBezTo>
                    <a:pt x="291" y="474"/>
                    <a:pt x="290" y="472"/>
                    <a:pt x="289" y="470"/>
                  </a:cubicBezTo>
                  <a:cubicBezTo>
                    <a:pt x="286" y="466"/>
                    <a:pt x="285" y="465"/>
                    <a:pt x="283" y="467"/>
                  </a:cubicBezTo>
                  <a:cubicBezTo>
                    <a:pt x="280" y="462"/>
                    <a:pt x="280" y="462"/>
                    <a:pt x="280" y="462"/>
                  </a:cubicBezTo>
                  <a:cubicBezTo>
                    <a:pt x="280" y="462"/>
                    <a:pt x="279" y="462"/>
                    <a:pt x="279" y="462"/>
                  </a:cubicBezTo>
                  <a:cubicBezTo>
                    <a:pt x="277" y="462"/>
                    <a:pt x="275" y="461"/>
                    <a:pt x="273" y="460"/>
                  </a:cubicBezTo>
                  <a:cubicBezTo>
                    <a:pt x="272" y="461"/>
                    <a:pt x="271" y="462"/>
                    <a:pt x="270" y="463"/>
                  </a:cubicBezTo>
                  <a:cubicBezTo>
                    <a:pt x="269" y="465"/>
                    <a:pt x="268" y="467"/>
                    <a:pt x="266" y="467"/>
                  </a:cubicBezTo>
                  <a:cubicBezTo>
                    <a:pt x="260" y="468"/>
                    <a:pt x="253" y="467"/>
                    <a:pt x="246" y="467"/>
                  </a:cubicBezTo>
                  <a:cubicBezTo>
                    <a:pt x="240" y="467"/>
                    <a:pt x="233" y="466"/>
                    <a:pt x="226" y="467"/>
                  </a:cubicBezTo>
                  <a:cubicBezTo>
                    <a:pt x="222" y="467"/>
                    <a:pt x="222" y="467"/>
                    <a:pt x="222" y="467"/>
                  </a:cubicBezTo>
                  <a:cubicBezTo>
                    <a:pt x="223" y="463"/>
                    <a:pt x="223" y="463"/>
                    <a:pt x="223" y="463"/>
                  </a:cubicBezTo>
                  <a:cubicBezTo>
                    <a:pt x="224" y="459"/>
                    <a:pt x="223" y="458"/>
                    <a:pt x="220" y="457"/>
                  </a:cubicBezTo>
                  <a:cubicBezTo>
                    <a:pt x="218" y="455"/>
                    <a:pt x="216" y="454"/>
                    <a:pt x="215" y="451"/>
                  </a:cubicBezTo>
                  <a:cubicBezTo>
                    <a:pt x="203" y="451"/>
                    <a:pt x="195" y="447"/>
                    <a:pt x="188" y="444"/>
                  </a:cubicBezTo>
                  <a:cubicBezTo>
                    <a:pt x="181" y="441"/>
                    <a:pt x="174" y="438"/>
                    <a:pt x="165" y="439"/>
                  </a:cubicBezTo>
                  <a:cubicBezTo>
                    <a:pt x="164" y="439"/>
                    <a:pt x="161" y="441"/>
                    <a:pt x="159" y="443"/>
                  </a:cubicBezTo>
                  <a:cubicBezTo>
                    <a:pt x="157" y="445"/>
                    <a:pt x="155" y="446"/>
                    <a:pt x="154" y="447"/>
                  </a:cubicBezTo>
                  <a:cubicBezTo>
                    <a:pt x="148" y="448"/>
                    <a:pt x="146" y="445"/>
                    <a:pt x="144" y="443"/>
                  </a:cubicBezTo>
                  <a:cubicBezTo>
                    <a:pt x="144" y="443"/>
                    <a:pt x="144" y="443"/>
                    <a:pt x="144" y="443"/>
                  </a:cubicBezTo>
                  <a:cubicBezTo>
                    <a:pt x="139" y="443"/>
                    <a:pt x="136" y="445"/>
                    <a:pt x="132" y="447"/>
                  </a:cubicBezTo>
                  <a:cubicBezTo>
                    <a:pt x="130" y="449"/>
                    <a:pt x="127" y="451"/>
                    <a:pt x="125" y="451"/>
                  </a:cubicBezTo>
                  <a:cubicBezTo>
                    <a:pt x="120" y="450"/>
                    <a:pt x="115" y="446"/>
                    <a:pt x="109" y="442"/>
                  </a:cubicBezTo>
                  <a:cubicBezTo>
                    <a:pt x="102" y="437"/>
                    <a:pt x="95" y="432"/>
                    <a:pt x="88" y="431"/>
                  </a:cubicBezTo>
                  <a:cubicBezTo>
                    <a:pt x="86" y="430"/>
                    <a:pt x="86" y="430"/>
                    <a:pt x="86" y="430"/>
                  </a:cubicBezTo>
                  <a:cubicBezTo>
                    <a:pt x="86" y="428"/>
                    <a:pt x="86" y="428"/>
                    <a:pt x="86" y="428"/>
                  </a:cubicBezTo>
                  <a:cubicBezTo>
                    <a:pt x="85" y="417"/>
                    <a:pt x="86" y="408"/>
                    <a:pt x="87" y="400"/>
                  </a:cubicBezTo>
                  <a:cubicBezTo>
                    <a:pt x="88" y="389"/>
                    <a:pt x="89" y="379"/>
                    <a:pt x="86" y="368"/>
                  </a:cubicBezTo>
                  <a:cubicBezTo>
                    <a:pt x="86" y="368"/>
                    <a:pt x="85" y="365"/>
                    <a:pt x="85" y="362"/>
                  </a:cubicBezTo>
                  <a:cubicBezTo>
                    <a:pt x="85" y="363"/>
                    <a:pt x="85" y="363"/>
                    <a:pt x="85" y="363"/>
                  </a:cubicBezTo>
                  <a:cubicBezTo>
                    <a:pt x="83" y="362"/>
                    <a:pt x="83" y="362"/>
                    <a:pt x="83" y="362"/>
                  </a:cubicBezTo>
                  <a:cubicBezTo>
                    <a:pt x="76" y="358"/>
                    <a:pt x="73" y="353"/>
                    <a:pt x="71" y="349"/>
                  </a:cubicBezTo>
                  <a:cubicBezTo>
                    <a:pt x="68" y="343"/>
                    <a:pt x="67" y="341"/>
                    <a:pt x="54" y="346"/>
                  </a:cubicBezTo>
                  <a:cubicBezTo>
                    <a:pt x="51" y="342"/>
                    <a:pt x="51" y="342"/>
                    <a:pt x="51" y="342"/>
                  </a:cubicBezTo>
                  <a:cubicBezTo>
                    <a:pt x="51" y="342"/>
                    <a:pt x="51" y="341"/>
                    <a:pt x="51" y="341"/>
                  </a:cubicBezTo>
                  <a:cubicBezTo>
                    <a:pt x="49" y="340"/>
                    <a:pt x="48" y="337"/>
                    <a:pt x="47" y="335"/>
                  </a:cubicBezTo>
                  <a:cubicBezTo>
                    <a:pt x="45" y="331"/>
                    <a:pt x="43" y="327"/>
                    <a:pt x="40" y="326"/>
                  </a:cubicBezTo>
                  <a:cubicBezTo>
                    <a:pt x="39" y="326"/>
                    <a:pt x="37" y="326"/>
                    <a:pt x="36" y="326"/>
                  </a:cubicBezTo>
                  <a:cubicBezTo>
                    <a:pt x="32" y="327"/>
                    <a:pt x="29" y="327"/>
                    <a:pt x="27" y="326"/>
                  </a:cubicBezTo>
                  <a:cubicBezTo>
                    <a:pt x="25" y="324"/>
                    <a:pt x="25" y="323"/>
                    <a:pt x="24" y="321"/>
                  </a:cubicBezTo>
                  <a:cubicBezTo>
                    <a:pt x="23" y="319"/>
                    <a:pt x="23" y="318"/>
                    <a:pt x="22" y="317"/>
                  </a:cubicBezTo>
                  <a:cubicBezTo>
                    <a:pt x="21" y="317"/>
                    <a:pt x="19" y="317"/>
                    <a:pt x="18" y="318"/>
                  </a:cubicBezTo>
                  <a:cubicBezTo>
                    <a:pt x="15" y="313"/>
                    <a:pt x="15" y="313"/>
                    <a:pt x="15" y="313"/>
                  </a:cubicBezTo>
                  <a:cubicBezTo>
                    <a:pt x="19" y="311"/>
                    <a:pt x="21" y="311"/>
                    <a:pt x="24" y="312"/>
                  </a:cubicBezTo>
                  <a:cubicBezTo>
                    <a:pt x="27" y="313"/>
                    <a:pt x="28" y="317"/>
                    <a:pt x="29" y="319"/>
                  </a:cubicBezTo>
                  <a:cubicBezTo>
                    <a:pt x="29" y="320"/>
                    <a:pt x="30" y="321"/>
                    <a:pt x="30" y="321"/>
                  </a:cubicBezTo>
                  <a:cubicBezTo>
                    <a:pt x="31" y="321"/>
                    <a:pt x="33" y="321"/>
                    <a:pt x="35" y="321"/>
                  </a:cubicBezTo>
                  <a:cubicBezTo>
                    <a:pt x="37" y="320"/>
                    <a:pt x="40" y="320"/>
                    <a:pt x="41" y="321"/>
                  </a:cubicBezTo>
                  <a:cubicBezTo>
                    <a:pt x="47" y="322"/>
                    <a:pt x="50" y="328"/>
                    <a:pt x="52" y="333"/>
                  </a:cubicBezTo>
                  <a:cubicBezTo>
                    <a:pt x="52" y="333"/>
                    <a:pt x="52" y="334"/>
                    <a:pt x="53" y="335"/>
                  </a:cubicBezTo>
                  <a:cubicBezTo>
                    <a:pt x="53" y="335"/>
                    <a:pt x="54" y="335"/>
                    <a:pt x="54" y="335"/>
                  </a:cubicBezTo>
                  <a:cubicBezTo>
                    <a:pt x="56" y="335"/>
                    <a:pt x="57" y="336"/>
                    <a:pt x="58" y="337"/>
                  </a:cubicBezTo>
                  <a:cubicBezTo>
                    <a:pt x="58" y="338"/>
                    <a:pt x="58" y="338"/>
                    <a:pt x="58" y="338"/>
                  </a:cubicBezTo>
                  <a:cubicBezTo>
                    <a:pt x="69" y="335"/>
                    <a:pt x="72" y="340"/>
                    <a:pt x="76" y="346"/>
                  </a:cubicBezTo>
                  <a:cubicBezTo>
                    <a:pt x="78" y="349"/>
                    <a:pt x="80" y="353"/>
                    <a:pt x="84" y="356"/>
                  </a:cubicBezTo>
                  <a:cubicBezTo>
                    <a:pt x="84" y="355"/>
                    <a:pt x="85" y="354"/>
                    <a:pt x="87" y="354"/>
                  </a:cubicBezTo>
                  <a:cubicBezTo>
                    <a:pt x="87" y="354"/>
                    <a:pt x="87" y="354"/>
                    <a:pt x="87" y="354"/>
                  </a:cubicBezTo>
                  <a:cubicBezTo>
                    <a:pt x="89" y="354"/>
                    <a:pt x="91" y="357"/>
                    <a:pt x="91" y="358"/>
                  </a:cubicBezTo>
                  <a:cubicBezTo>
                    <a:pt x="89" y="359"/>
                    <a:pt x="89" y="359"/>
                    <a:pt x="89" y="359"/>
                  </a:cubicBezTo>
                  <a:cubicBezTo>
                    <a:pt x="91" y="360"/>
                    <a:pt x="91" y="360"/>
                    <a:pt x="91" y="360"/>
                  </a:cubicBezTo>
                  <a:cubicBezTo>
                    <a:pt x="91" y="361"/>
                    <a:pt x="91" y="365"/>
                    <a:pt x="91" y="367"/>
                  </a:cubicBezTo>
                  <a:cubicBezTo>
                    <a:pt x="95" y="379"/>
                    <a:pt x="94" y="389"/>
                    <a:pt x="93" y="400"/>
                  </a:cubicBezTo>
                  <a:cubicBezTo>
                    <a:pt x="92" y="408"/>
                    <a:pt x="91" y="416"/>
                    <a:pt x="91" y="426"/>
                  </a:cubicBezTo>
                  <a:cubicBezTo>
                    <a:pt x="99" y="428"/>
                    <a:pt x="106" y="433"/>
                    <a:pt x="112" y="437"/>
                  </a:cubicBezTo>
                  <a:cubicBezTo>
                    <a:pt x="117" y="441"/>
                    <a:pt x="122" y="445"/>
                    <a:pt x="125" y="445"/>
                  </a:cubicBezTo>
                  <a:cubicBezTo>
                    <a:pt x="126" y="445"/>
                    <a:pt x="128" y="444"/>
                    <a:pt x="129" y="443"/>
                  </a:cubicBezTo>
                  <a:cubicBezTo>
                    <a:pt x="133" y="440"/>
                    <a:pt x="138" y="437"/>
                    <a:pt x="145" y="437"/>
                  </a:cubicBezTo>
                  <a:cubicBezTo>
                    <a:pt x="147" y="437"/>
                    <a:pt x="148" y="439"/>
                    <a:pt x="149" y="440"/>
                  </a:cubicBezTo>
                  <a:cubicBezTo>
                    <a:pt x="150" y="441"/>
                    <a:pt x="150" y="442"/>
                    <a:pt x="152" y="441"/>
                  </a:cubicBezTo>
                  <a:cubicBezTo>
                    <a:pt x="153" y="441"/>
                    <a:pt x="154" y="440"/>
                    <a:pt x="155" y="439"/>
                  </a:cubicBezTo>
                  <a:cubicBezTo>
                    <a:pt x="158" y="436"/>
                    <a:pt x="161" y="433"/>
                    <a:pt x="165" y="433"/>
                  </a:cubicBezTo>
                  <a:cubicBezTo>
                    <a:pt x="175" y="433"/>
                    <a:pt x="182" y="436"/>
                    <a:pt x="190" y="439"/>
                  </a:cubicBezTo>
                  <a:cubicBezTo>
                    <a:pt x="198" y="442"/>
                    <a:pt x="206" y="446"/>
                    <a:pt x="217" y="445"/>
                  </a:cubicBezTo>
                  <a:cubicBezTo>
                    <a:pt x="220" y="445"/>
                    <a:pt x="220" y="445"/>
                    <a:pt x="220" y="445"/>
                  </a:cubicBezTo>
                  <a:cubicBezTo>
                    <a:pt x="220" y="448"/>
                    <a:pt x="220" y="448"/>
                    <a:pt x="220" y="448"/>
                  </a:cubicBezTo>
                  <a:cubicBezTo>
                    <a:pt x="220" y="450"/>
                    <a:pt x="221" y="451"/>
                    <a:pt x="223" y="452"/>
                  </a:cubicBezTo>
                  <a:cubicBezTo>
                    <a:pt x="226" y="454"/>
                    <a:pt x="229" y="456"/>
                    <a:pt x="229" y="461"/>
                  </a:cubicBezTo>
                  <a:cubicBezTo>
                    <a:pt x="235" y="461"/>
                    <a:pt x="241" y="461"/>
                    <a:pt x="247" y="461"/>
                  </a:cubicBezTo>
                  <a:cubicBezTo>
                    <a:pt x="253" y="462"/>
                    <a:pt x="259" y="462"/>
                    <a:pt x="265" y="461"/>
                  </a:cubicBezTo>
                  <a:cubicBezTo>
                    <a:pt x="265" y="461"/>
                    <a:pt x="265" y="460"/>
                    <a:pt x="266" y="460"/>
                  </a:cubicBezTo>
                  <a:cubicBezTo>
                    <a:pt x="267" y="458"/>
                    <a:pt x="269" y="456"/>
                    <a:pt x="271" y="454"/>
                  </a:cubicBezTo>
                  <a:cubicBezTo>
                    <a:pt x="271" y="454"/>
                    <a:pt x="271" y="454"/>
                    <a:pt x="271" y="454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4" y="456"/>
                    <a:pt x="274" y="456"/>
                    <a:pt x="274" y="456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4"/>
                    <a:pt x="276" y="453"/>
                    <a:pt x="276" y="453"/>
                  </a:cubicBezTo>
                  <a:cubicBezTo>
                    <a:pt x="275" y="449"/>
                    <a:pt x="278" y="446"/>
                    <a:pt x="281" y="445"/>
                  </a:cubicBezTo>
                  <a:cubicBezTo>
                    <a:pt x="285" y="445"/>
                    <a:pt x="285" y="445"/>
                    <a:pt x="285" y="445"/>
                  </a:cubicBezTo>
                  <a:cubicBezTo>
                    <a:pt x="284" y="448"/>
                    <a:pt x="284" y="448"/>
                    <a:pt x="284" y="448"/>
                  </a:cubicBezTo>
                  <a:cubicBezTo>
                    <a:pt x="284" y="452"/>
                    <a:pt x="285" y="454"/>
                    <a:pt x="286" y="455"/>
                  </a:cubicBezTo>
                  <a:cubicBezTo>
                    <a:pt x="287" y="457"/>
                    <a:pt x="288" y="459"/>
                    <a:pt x="287" y="461"/>
                  </a:cubicBezTo>
                  <a:cubicBezTo>
                    <a:pt x="290" y="462"/>
                    <a:pt x="292" y="466"/>
                    <a:pt x="294" y="468"/>
                  </a:cubicBezTo>
                  <a:cubicBezTo>
                    <a:pt x="294" y="468"/>
                    <a:pt x="295" y="469"/>
                    <a:pt x="295" y="470"/>
                  </a:cubicBezTo>
                  <a:cubicBezTo>
                    <a:pt x="298" y="470"/>
                    <a:pt x="315" y="467"/>
                    <a:pt x="326" y="465"/>
                  </a:cubicBezTo>
                  <a:cubicBezTo>
                    <a:pt x="335" y="463"/>
                    <a:pt x="343" y="461"/>
                    <a:pt x="346" y="461"/>
                  </a:cubicBezTo>
                  <a:cubicBezTo>
                    <a:pt x="351" y="461"/>
                    <a:pt x="356" y="462"/>
                    <a:pt x="361" y="464"/>
                  </a:cubicBezTo>
                  <a:cubicBezTo>
                    <a:pt x="363" y="464"/>
                    <a:pt x="366" y="465"/>
                    <a:pt x="368" y="465"/>
                  </a:cubicBezTo>
                  <a:cubicBezTo>
                    <a:pt x="369" y="463"/>
                    <a:pt x="370" y="460"/>
                    <a:pt x="371" y="459"/>
                  </a:cubicBezTo>
                  <a:cubicBezTo>
                    <a:pt x="371" y="458"/>
                    <a:pt x="371" y="458"/>
                    <a:pt x="371" y="458"/>
                  </a:cubicBezTo>
                  <a:cubicBezTo>
                    <a:pt x="374" y="457"/>
                    <a:pt x="374" y="457"/>
                    <a:pt x="374" y="457"/>
                  </a:cubicBezTo>
                  <a:cubicBezTo>
                    <a:pt x="374" y="460"/>
                    <a:pt x="374" y="460"/>
                    <a:pt x="374" y="460"/>
                  </a:cubicBezTo>
                  <a:cubicBezTo>
                    <a:pt x="375" y="457"/>
                    <a:pt x="375" y="457"/>
                    <a:pt x="375" y="457"/>
                  </a:cubicBezTo>
                  <a:cubicBezTo>
                    <a:pt x="376" y="457"/>
                    <a:pt x="381" y="458"/>
                    <a:pt x="385" y="459"/>
                  </a:cubicBezTo>
                  <a:cubicBezTo>
                    <a:pt x="393" y="460"/>
                    <a:pt x="403" y="461"/>
                    <a:pt x="407" y="461"/>
                  </a:cubicBezTo>
                  <a:cubicBezTo>
                    <a:pt x="413" y="462"/>
                    <a:pt x="416" y="462"/>
                    <a:pt x="420" y="462"/>
                  </a:cubicBezTo>
                  <a:cubicBezTo>
                    <a:pt x="424" y="461"/>
                    <a:pt x="428" y="461"/>
                    <a:pt x="435" y="461"/>
                  </a:cubicBezTo>
                  <a:cubicBezTo>
                    <a:pt x="439" y="462"/>
                    <a:pt x="443" y="464"/>
                    <a:pt x="447" y="465"/>
                  </a:cubicBezTo>
                  <a:cubicBezTo>
                    <a:pt x="451" y="467"/>
                    <a:pt x="455" y="469"/>
                    <a:pt x="459" y="469"/>
                  </a:cubicBezTo>
                  <a:cubicBezTo>
                    <a:pt x="461" y="469"/>
                    <a:pt x="463" y="468"/>
                    <a:pt x="465" y="467"/>
                  </a:cubicBezTo>
                  <a:cubicBezTo>
                    <a:pt x="468" y="466"/>
                    <a:pt x="469" y="465"/>
                    <a:pt x="471" y="465"/>
                  </a:cubicBezTo>
                  <a:cubicBezTo>
                    <a:pt x="473" y="466"/>
                    <a:pt x="474" y="467"/>
                    <a:pt x="475" y="470"/>
                  </a:cubicBezTo>
                  <a:cubicBezTo>
                    <a:pt x="475" y="471"/>
                    <a:pt x="476" y="473"/>
                    <a:pt x="476" y="474"/>
                  </a:cubicBezTo>
                  <a:cubicBezTo>
                    <a:pt x="485" y="477"/>
                    <a:pt x="496" y="478"/>
                    <a:pt x="507" y="478"/>
                  </a:cubicBezTo>
                  <a:cubicBezTo>
                    <a:pt x="515" y="479"/>
                    <a:pt x="524" y="480"/>
                    <a:pt x="532" y="481"/>
                  </a:cubicBezTo>
                  <a:cubicBezTo>
                    <a:pt x="541" y="483"/>
                    <a:pt x="550" y="486"/>
                    <a:pt x="558" y="489"/>
                  </a:cubicBezTo>
                  <a:cubicBezTo>
                    <a:pt x="578" y="495"/>
                    <a:pt x="597" y="500"/>
                    <a:pt x="616" y="498"/>
                  </a:cubicBezTo>
                  <a:cubicBezTo>
                    <a:pt x="615" y="494"/>
                    <a:pt x="616" y="490"/>
                    <a:pt x="616" y="486"/>
                  </a:cubicBezTo>
                  <a:cubicBezTo>
                    <a:pt x="618" y="481"/>
                    <a:pt x="619" y="476"/>
                    <a:pt x="617" y="469"/>
                  </a:cubicBezTo>
                  <a:cubicBezTo>
                    <a:pt x="616" y="467"/>
                    <a:pt x="615" y="466"/>
                    <a:pt x="613" y="464"/>
                  </a:cubicBezTo>
                  <a:cubicBezTo>
                    <a:pt x="612" y="463"/>
                    <a:pt x="610" y="461"/>
                    <a:pt x="609" y="458"/>
                  </a:cubicBezTo>
                  <a:cubicBezTo>
                    <a:pt x="608" y="458"/>
                    <a:pt x="608" y="458"/>
                    <a:pt x="608" y="458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11" y="456"/>
                    <a:pt x="611" y="456"/>
                    <a:pt x="611" y="456"/>
                  </a:cubicBezTo>
                  <a:cubicBezTo>
                    <a:pt x="610" y="454"/>
                    <a:pt x="610" y="454"/>
                    <a:pt x="610" y="454"/>
                  </a:cubicBezTo>
                  <a:cubicBezTo>
                    <a:pt x="611" y="453"/>
                    <a:pt x="616" y="445"/>
                    <a:pt x="617" y="443"/>
                  </a:cubicBezTo>
                  <a:cubicBezTo>
                    <a:pt x="619" y="436"/>
                    <a:pt x="619" y="431"/>
                    <a:pt x="620" y="425"/>
                  </a:cubicBezTo>
                  <a:cubicBezTo>
                    <a:pt x="620" y="420"/>
                    <a:pt x="620" y="416"/>
                    <a:pt x="621" y="411"/>
                  </a:cubicBezTo>
                  <a:cubicBezTo>
                    <a:pt x="624" y="394"/>
                    <a:pt x="629" y="375"/>
                    <a:pt x="634" y="356"/>
                  </a:cubicBezTo>
                  <a:cubicBezTo>
                    <a:pt x="642" y="328"/>
                    <a:pt x="649" y="299"/>
                    <a:pt x="653" y="271"/>
                  </a:cubicBezTo>
                  <a:cubicBezTo>
                    <a:pt x="655" y="255"/>
                    <a:pt x="659" y="242"/>
                    <a:pt x="662" y="231"/>
                  </a:cubicBezTo>
                  <a:cubicBezTo>
                    <a:pt x="665" y="222"/>
                    <a:pt x="668" y="212"/>
                    <a:pt x="669" y="202"/>
                  </a:cubicBezTo>
                  <a:cubicBezTo>
                    <a:pt x="669" y="199"/>
                    <a:pt x="668" y="196"/>
                    <a:pt x="666" y="193"/>
                  </a:cubicBezTo>
                  <a:cubicBezTo>
                    <a:pt x="665" y="190"/>
                    <a:pt x="665" y="188"/>
                    <a:pt x="665" y="186"/>
                  </a:cubicBezTo>
                  <a:cubicBezTo>
                    <a:pt x="665" y="184"/>
                    <a:pt x="666" y="184"/>
                    <a:pt x="670" y="183"/>
                  </a:cubicBezTo>
                  <a:cubicBezTo>
                    <a:pt x="671" y="182"/>
                    <a:pt x="673" y="181"/>
                    <a:pt x="673" y="181"/>
                  </a:cubicBezTo>
                  <a:cubicBezTo>
                    <a:pt x="674" y="180"/>
                    <a:pt x="675" y="177"/>
                    <a:pt x="677" y="167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8" y="158"/>
                    <a:pt x="679" y="152"/>
                    <a:pt x="679" y="147"/>
                  </a:cubicBezTo>
                  <a:cubicBezTo>
                    <a:pt x="680" y="139"/>
                    <a:pt x="680" y="132"/>
                    <a:pt x="684" y="124"/>
                  </a:cubicBezTo>
                  <a:cubicBezTo>
                    <a:pt x="669" y="119"/>
                    <a:pt x="654" y="117"/>
                    <a:pt x="637" y="114"/>
                  </a:cubicBezTo>
                  <a:cubicBezTo>
                    <a:pt x="626" y="113"/>
                    <a:pt x="614" y="112"/>
                    <a:pt x="603" y="109"/>
                  </a:cubicBezTo>
                  <a:cubicBezTo>
                    <a:pt x="600" y="108"/>
                    <a:pt x="597" y="107"/>
                    <a:pt x="594" y="105"/>
                  </a:cubicBezTo>
                  <a:cubicBezTo>
                    <a:pt x="592" y="103"/>
                    <a:pt x="589" y="101"/>
                    <a:pt x="587" y="101"/>
                  </a:cubicBezTo>
                  <a:cubicBezTo>
                    <a:pt x="575" y="98"/>
                    <a:pt x="563" y="97"/>
                    <a:pt x="552" y="95"/>
                  </a:cubicBezTo>
                  <a:cubicBezTo>
                    <a:pt x="540" y="94"/>
                    <a:pt x="527" y="92"/>
                    <a:pt x="514" y="89"/>
                  </a:cubicBezTo>
                  <a:cubicBezTo>
                    <a:pt x="507" y="87"/>
                    <a:pt x="499" y="85"/>
                    <a:pt x="492" y="83"/>
                  </a:cubicBezTo>
                  <a:cubicBezTo>
                    <a:pt x="478" y="80"/>
                    <a:pt x="462" y="76"/>
                    <a:pt x="446" y="73"/>
                  </a:cubicBezTo>
                  <a:cubicBezTo>
                    <a:pt x="441" y="72"/>
                    <a:pt x="436" y="69"/>
                    <a:pt x="430" y="66"/>
                  </a:cubicBezTo>
                  <a:cubicBezTo>
                    <a:pt x="426" y="64"/>
                    <a:pt x="422" y="62"/>
                    <a:pt x="418" y="61"/>
                  </a:cubicBezTo>
                  <a:cubicBezTo>
                    <a:pt x="415" y="60"/>
                    <a:pt x="412" y="60"/>
                    <a:pt x="409" y="61"/>
                  </a:cubicBezTo>
                  <a:cubicBezTo>
                    <a:pt x="405" y="61"/>
                    <a:pt x="401" y="62"/>
                    <a:pt x="398" y="61"/>
                  </a:cubicBezTo>
                  <a:cubicBezTo>
                    <a:pt x="393" y="60"/>
                    <a:pt x="388" y="57"/>
                    <a:pt x="384" y="55"/>
                  </a:cubicBezTo>
                  <a:cubicBezTo>
                    <a:pt x="379" y="52"/>
                    <a:pt x="374" y="49"/>
                    <a:pt x="370" y="49"/>
                  </a:cubicBezTo>
                  <a:cubicBezTo>
                    <a:pt x="367" y="48"/>
                    <a:pt x="363" y="50"/>
                    <a:pt x="360" y="51"/>
                  </a:cubicBezTo>
                  <a:cubicBezTo>
                    <a:pt x="357" y="52"/>
                    <a:pt x="355" y="53"/>
                    <a:pt x="353" y="53"/>
                  </a:cubicBezTo>
                  <a:cubicBezTo>
                    <a:pt x="349" y="52"/>
                    <a:pt x="345" y="49"/>
                    <a:pt x="340" y="46"/>
                  </a:cubicBezTo>
                  <a:cubicBezTo>
                    <a:pt x="334" y="42"/>
                    <a:pt x="328" y="38"/>
                    <a:pt x="321" y="37"/>
                  </a:cubicBezTo>
                  <a:cubicBezTo>
                    <a:pt x="319" y="36"/>
                    <a:pt x="316" y="36"/>
                    <a:pt x="313" y="37"/>
                  </a:cubicBezTo>
                  <a:cubicBezTo>
                    <a:pt x="309" y="37"/>
                    <a:pt x="305" y="38"/>
                    <a:pt x="301" y="37"/>
                  </a:cubicBezTo>
                  <a:cubicBezTo>
                    <a:pt x="295" y="35"/>
                    <a:pt x="289" y="32"/>
                    <a:pt x="283" y="29"/>
                  </a:cubicBezTo>
                  <a:cubicBezTo>
                    <a:pt x="276" y="26"/>
                    <a:pt x="268" y="23"/>
                    <a:pt x="261" y="20"/>
                  </a:cubicBezTo>
                  <a:cubicBezTo>
                    <a:pt x="247" y="17"/>
                    <a:pt x="225" y="14"/>
                    <a:pt x="213" y="13"/>
                  </a:cubicBezTo>
                  <a:cubicBezTo>
                    <a:pt x="211" y="12"/>
                    <a:pt x="209" y="11"/>
                    <a:pt x="206" y="10"/>
                  </a:cubicBezTo>
                  <a:cubicBezTo>
                    <a:pt x="205" y="9"/>
                    <a:pt x="203" y="8"/>
                    <a:pt x="202" y="8"/>
                  </a:cubicBezTo>
                  <a:cubicBezTo>
                    <a:pt x="203" y="9"/>
                    <a:pt x="203" y="9"/>
                    <a:pt x="203" y="9"/>
                  </a:cubicBezTo>
                  <a:cubicBezTo>
                    <a:pt x="203" y="11"/>
                    <a:pt x="203" y="12"/>
                    <a:pt x="202" y="13"/>
                  </a:cubicBezTo>
                  <a:cubicBezTo>
                    <a:pt x="201" y="14"/>
                    <a:pt x="200" y="16"/>
                    <a:pt x="200" y="17"/>
                  </a:cubicBezTo>
                  <a:cubicBezTo>
                    <a:pt x="200" y="17"/>
                    <a:pt x="201" y="18"/>
                    <a:pt x="201" y="18"/>
                  </a:cubicBezTo>
                  <a:cubicBezTo>
                    <a:pt x="203" y="16"/>
                    <a:pt x="206" y="15"/>
                    <a:pt x="208" y="16"/>
                  </a:cubicBezTo>
                  <a:cubicBezTo>
                    <a:pt x="209" y="16"/>
                    <a:pt x="212" y="17"/>
                    <a:pt x="212" y="22"/>
                  </a:cubicBezTo>
                  <a:cubicBezTo>
                    <a:pt x="212" y="25"/>
                    <a:pt x="212" y="25"/>
                    <a:pt x="212" y="25"/>
                  </a:cubicBezTo>
                  <a:cubicBezTo>
                    <a:pt x="210" y="25"/>
                    <a:pt x="210" y="25"/>
                    <a:pt x="210" y="25"/>
                  </a:cubicBezTo>
                  <a:cubicBezTo>
                    <a:pt x="211" y="26"/>
                    <a:pt x="210" y="28"/>
                    <a:pt x="210" y="30"/>
                  </a:cubicBezTo>
                  <a:cubicBezTo>
                    <a:pt x="209" y="30"/>
                    <a:pt x="209" y="31"/>
                    <a:pt x="208" y="32"/>
                  </a:cubicBezTo>
                  <a:cubicBezTo>
                    <a:pt x="209" y="32"/>
                    <a:pt x="209" y="32"/>
                    <a:pt x="209" y="32"/>
                  </a:cubicBezTo>
                  <a:cubicBezTo>
                    <a:pt x="211" y="32"/>
                    <a:pt x="215" y="32"/>
                    <a:pt x="216" y="37"/>
                  </a:cubicBezTo>
                  <a:cubicBezTo>
                    <a:pt x="219" y="56"/>
                    <a:pt x="209" y="77"/>
                    <a:pt x="205" y="85"/>
                  </a:cubicBezTo>
                  <a:cubicBezTo>
                    <a:pt x="214" y="92"/>
                    <a:pt x="211" y="102"/>
                    <a:pt x="209" y="110"/>
                  </a:cubicBezTo>
                  <a:cubicBezTo>
                    <a:pt x="208" y="114"/>
                    <a:pt x="207" y="118"/>
                    <a:pt x="208" y="122"/>
                  </a:cubicBezTo>
                  <a:cubicBezTo>
                    <a:pt x="209" y="128"/>
                    <a:pt x="214" y="134"/>
                    <a:pt x="218" y="139"/>
                  </a:cubicBezTo>
                  <a:cubicBezTo>
                    <a:pt x="222" y="144"/>
                    <a:pt x="226" y="149"/>
                    <a:pt x="225" y="154"/>
                  </a:cubicBezTo>
                  <a:cubicBezTo>
                    <a:pt x="224" y="157"/>
                    <a:pt x="222" y="159"/>
                    <a:pt x="219" y="161"/>
                  </a:cubicBezTo>
                  <a:cubicBezTo>
                    <a:pt x="215" y="157"/>
                    <a:pt x="215" y="157"/>
                    <a:pt x="215" y="157"/>
                  </a:cubicBezTo>
                  <a:cubicBezTo>
                    <a:pt x="217" y="155"/>
                    <a:pt x="218" y="154"/>
                    <a:pt x="218" y="153"/>
                  </a:cubicBezTo>
                  <a:cubicBezTo>
                    <a:pt x="217" y="150"/>
                    <a:pt x="214" y="148"/>
                    <a:pt x="211" y="146"/>
                  </a:cubicBezTo>
                  <a:cubicBezTo>
                    <a:pt x="209" y="151"/>
                    <a:pt x="205" y="153"/>
                    <a:pt x="201" y="156"/>
                  </a:cubicBezTo>
                  <a:cubicBezTo>
                    <a:pt x="199" y="157"/>
                    <a:pt x="197" y="158"/>
                    <a:pt x="196" y="160"/>
                  </a:cubicBezTo>
                  <a:cubicBezTo>
                    <a:pt x="195" y="161"/>
                    <a:pt x="196" y="164"/>
                    <a:pt x="196" y="166"/>
                  </a:cubicBezTo>
                  <a:cubicBezTo>
                    <a:pt x="197" y="170"/>
                    <a:pt x="197" y="173"/>
                    <a:pt x="196" y="176"/>
                  </a:cubicBezTo>
                  <a:cubicBezTo>
                    <a:pt x="194" y="179"/>
                    <a:pt x="191" y="179"/>
                    <a:pt x="189" y="179"/>
                  </a:cubicBezTo>
                  <a:cubicBezTo>
                    <a:pt x="189" y="179"/>
                    <a:pt x="189" y="179"/>
                    <a:pt x="189" y="179"/>
                  </a:cubicBezTo>
                  <a:cubicBezTo>
                    <a:pt x="191" y="183"/>
                    <a:pt x="192" y="190"/>
                    <a:pt x="192" y="191"/>
                  </a:cubicBezTo>
                  <a:cubicBezTo>
                    <a:pt x="192" y="194"/>
                    <a:pt x="191" y="198"/>
                    <a:pt x="189" y="201"/>
                  </a:cubicBezTo>
                  <a:cubicBezTo>
                    <a:pt x="188" y="206"/>
                    <a:pt x="186" y="210"/>
                    <a:pt x="188" y="214"/>
                  </a:cubicBezTo>
                  <a:cubicBezTo>
                    <a:pt x="189" y="216"/>
                    <a:pt x="189" y="216"/>
                    <a:pt x="189" y="216"/>
                  </a:cubicBezTo>
                  <a:cubicBezTo>
                    <a:pt x="186" y="217"/>
                    <a:pt x="186" y="217"/>
                    <a:pt x="186" y="217"/>
                  </a:cubicBezTo>
                  <a:cubicBezTo>
                    <a:pt x="183" y="219"/>
                    <a:pt x="179" y="222"/>
                    <a:pt x="175" y="225"/>
                  </a:cubicBezTo>
                  <a:cubicBezTo>
                    <a:pt x="171" y="229"/>
                    <a:pt x="166" y="233"/>
                    <a:pt x="162" y="234"/>
                  </a:cubicBezTo>
                  <a:cubicBezTo>
                    <a:pt x="160" y="234"/>
                    <a:pt x="160" y="234"/>
                    <a:pt x="160" y="234"/>
                  </a:cubicBezTo>
                  <a:cubicBezTo>
                    <a:pt x="159" y="232"/>
                    <a:pt x="159" y="232"/>
                    <a:pt x="159" y="232"/>
                  </a:cubicBezTo>
                  <a:cubicBezTo>
                    <a:pt x="158" y="231"/>
                    <a:pt x="158" y="231"/>
                    <a:pt x="158" y="231"/>
                  </a:cubicBezTo>
                  <a:cubicBezTo>
                    <a:pt x="158" y="230"/>
                    <a:pt x="158" y="230"/>
                    <a:pt x="158" y="230"/>
                  </a:cubicBezTo>
                  <a:cubicBezTo>
                    <a:pt x="155" y="232"/>
                    <a:pt x="153" y="235"/>
                    <a:pt x="151" y="238"/>
                  </a:cubicBezTo>
                  <a:cubicBezTo>
                    <a:pt x="147" y="244"/>
                    <a:pt x="143" y="250"/>
                    <a:pt x="134" y="254"/>
                  </a:cubicBezTo>
                  <a:cubicBezTo>
                    <a:pt x="126" y="257"/>
                    <a:pt x="126" y="257"/>
                    <a:pt x="126" y="257"/>
                  </a:cubicBezTo>
                  <a:cubicBezTo>
                    <a:pt x="131" y="249"/>
                    <a:pt x="131" y="249"/>
                    <a:pt x="131" y="249"/>
                  </a:cubicBezTo>
                  <a:cubicBezTo>
                    <a:pt x="133" y="246"/>
                    <a:pt x="132" y="245"/>
                    <a:pt x="130" y="242"/>
                  </a:cubicBezTo>
                  <a:cubicBezTo>
                    <a:pt x="130" y="242"/>
                    <a:pt x="129" y="242"/>
                    <a:pt x="129" y="241"/>
                  </a:cubicBezTo>
                  <a:cubicBezTo>
                    <a:pt x="127" y="244"/>
                    <a:pt x="125" y="247"/>
                    <a:pt x="123" y="249"/>
                  </a:cubicBezTo>
                  <a:cubicBezTo>
                    <a:pt x="122" y="250"/>
                    <a:pt x="122" y="250"/>
                    <a:pt x="122" y="250"/>
                  </a:cubicBezTo>
                  <a:cubicBezTo>
                    <a:pt x="120" y="250"/>
                    <a:pt x="120" y="250"/>
                    <a:pt x="120" y="250"/>
                  </a:cubicBezTo>
                  <a:cubicBezTo>
                    <a:pt x="113" y="248"/>
                    <a:pt x="111" y="241"/>
                    <a:pt x="109" y="235"/>
                  </a:cubicBezTo>
                  <a:cubicBezTo>
                    <a:pt x="107" y="231"/>
                    <a:pt x="106" y="227"/>
                    <a:pt x="103" y="225"/>
                  </a:cubicBezTo>
                  <a:cubicBezTo>
                    <a:pt x="96" y="221"/>
                    <a:pt x="96" y="221"/>
                    <a:pt x="96" y="221"/>
                  </a:cubicBezTo>
                  <a:cubicBezTo>
                    <a:pt x="105" y="220"/>
                    <a:pt x="105" y="220"/>
                    <a:pt x="105" y="220"/>
                  </a:cubicBezTo>
                  <a:cubicBezTo>
                    <a:pt x="117" y="219"/>
                    <a:pt x="123" y="213"/>
                    <a:pt x="130" y="206"/>
                  </a:cubicBezTo>
                  <a:cubicBezTo>
                    <a:pt x="130" y="205"/>
                    <a:pt x="131" y="205"/>
                    <a:pt x="131" y="204"/>
                  </a:cubicBezTo>
                  <a:cubicBezTo>
                    <a:pt x="130" y="204"/>
                    <a:pt x="128" y="205"/>
                    <a:pt x="127" y="205"/>
                  </a:cubicBezTo>
                  <a:cubicBezTo>
                    <a:pt x="121" y="205"/>
                    <a:pt x="116" y="206"/>
                    <a:pt x="112" y="208"/>
                  </a:cubicBezTo>
                  <a:cubicBezTo>
                    <a:pt x="111" y="209"/>
                    <a:pt x="111" y="209"/>
                    <a:pt x="110" y="209"/>
                  </a:cubicBezTo>
                  <a:cubicBezTo>
                    <a:pt x="107" y="204"/>
                    <a:pt x="107" y="204"/>
                    <a:pt x="107" y="204"/>
                  </a:cubicBezTo>
                  <a:cubicBezTo>
                    <a:pt x="108" y="204"/>
                    <a:pt x="109" y="204"/>
                    <a:pt x="109" y="203"/>
                  </a:cubicBezTo>
                  <a:cubicBezTo>
                    <a:pt x="110" y="203"/>
                    <a:pt x="110" y="203"/>
                    <a:pt x="110" y="203"/>
                  </a:cubicBezTo>
                  <a:cubicBezTo>
                    <a:pt x="110" y="202"/>
                    <a:pt x="108" y="201"/>
                    <a:pt x="107" y="200"/>
                  </a:cubicBezTo>
                  <a:cubicBezTo>
                    <a:pt x="105" y="198"/>
                    <a:pt x="101" y="195"/>
                    <a:pt x="102" y="190"/>
                  </a:cubicBezTo>
                  <a:cubicBezTo>
                    <a:pt x="104" y="183"/>
                    <a:pt x="119" y="173"/>
                    <a:pt x="134" y="164"/>
                  </a:cubicBezTo>
                  <a:cubicBezTo>
                    <a:pt x="136" y="162"/>
                    <a:pt x="138" y="161"/>
                    <a:pt x="139" y="161"/>
                  </a:cubicBezTo>
                  <a:cubicBezTo>
                    <a:pt x="140" y="158"/>
                    <a:pt x="139" y="156"/>
                    <a:pt x="137" y="153"/>
                  </a:cubicBezTo>
                  <a:cubicBezTo>
                    <a:pt x="135" y="151"/>
                    <a:pt x="134" y="149"/>
                    <a:pt x="135" y="147"/>
                  </a:cubicBezTo>
                  <a:cubicBezTo>
                    <a:pt x="136" y="144"/>
                    <a:pt x="138" y="144"/>
                    <a:pt x="141" y="144"/>
                  </a:cubicBezTo>
                  <a:cubicBezTo>
                    <a:pt x="142" y="144"/>
                    <a:pt x="142" y="144"/>
                    <a:pt x="142" y="144"/>
                  </a:cubicBezTo>
                  <a:cubicBezTo>
                    <a:pt x="143" y="144"/>
                    <a:pt x="143" y="144"/>
                    <a:pt x="143" y="144"/>
                  </a:cubicBezTo>
                  <a:cubicBezTo>
                    <a:pt x="145" y="147"/>
                    <a:pt x="146" y="146"/>
                    <a:pt x="148" y="145"/>
                  </a:cubicBezTo>
                  <a:cubicBezTo>
                    <a:pt x="151" y="143"/>
                    <a:pt x="155" y="140"/>
                    <a:pt x="162" y="142"/>
                  </a:cubicBezTo>
                  <a:cubicBezTo>
                    <a:pt x="162" y="125"/>
                    <a:pt x="162" y="125"/>
                    <a:pt x="162" y="125"/>
                  </a:cubicBezTo>
                  <a:cubicBezTo>
                    <a:pt x="143" y="125"/>
                    <a:pt x="143" y="125"/>
                    <a:pt x="143" y="125"/>
                  </a:cubicBezTo>
                  <a:cubicBezTo>
                    <a:pt x="147" y="120"/>
                    <a:pt x="147" y="120"/>
                    <a:pt x="147" y="120"/>
                  </a:cubicBezTo>
                  <a:cubicBezTo>
                    <a:pt x="149" y="119"/>
                    <a:pt x="149" y="118"/>
                    <a:pt x="149" y="118"/>
                  </a:cubicBezTo>
                  <a:cubicBezTo>
                    <a:pt x="149" y="117"/>
                    <a:pt x="146" y="116"/>
                    <a:pt x="145" y="116"/>
                  </a:cubicBezTo>
                  <a:cubicBezTo>
                    <a:pt x="141" y="114"/>
                    <a:pt x="134" y="111"/>
                    <a:pt x="134" y="103"/>
                  </a:cubicBezTo>
                  <a:cubicBezTo>
                    <a:pt x="124" y="107"/>
                    <a:pt x="119" y="102"/>
                    <a:pt x="115" y="99"/>
                  </a:cubicBezTo>
                  <a:cubicBezTo>
                    <a:pt x="114" y="98"/>
                    <a:pt x="113" y="97"/>
                    <a:pt x="112" y="97"/>
                  </a:cubicBezTo>
                  <a:cubicBezTo>
                    <a:pt x="109" y="95"/>
                    <a:pt x="104" y="95"/>
                    <a:pt x="99" y="94"/>
                  </a:cubicBezTo>
                  <a:cubicBezTo>
                    <a:pt x="95" y="94"/>
                    <a:pt x="91" y="94"/>
                    <a:pt x="88" y="93"/>
                  </a:cubicBezTo>
                  <a:cubicBezTo>
                    <a:pt x="86" y="92"/>
                    <a:pt x="85" y="90"/>
                    <a:pt x="84" y="87"/>
                  </a:cubicBezTo>
                  <a:cubicBezTo>
                    <a:pt x="84" y="87"/>
                    <a:pt x="84" y="85"/>
                    <a:pt x="83" y="85"/>
                  </a:cubicBezTo>
                  <a:cubicBezTo>
                    <a:pt x="78" y="83"/>
                    <a:pt x="73" y="82"/>
                    <a:pt x="68" y="81"/>
                  </a:cubicBezTo>
                  <a:cubicBezTo>
                    <a:pt x="58" y="78"/>
                    <a:pt x="48" y="76"/>
                    <a:pt x="46" y="65"/>
                  </a:cubicBezTo>
                  <a:cubicBezTo>
                    <a:pt x="44" y="65"/>
                    <a:pt x="43" y="66"/>
                    <a:pt x="42" y="68"/>
                  </a:cubicBezTo>
                  <a:cubicBezTo>
                    <a:pt x="41" y="70"/>
                    <a:pt x="40" y="71"/>
                    <a:pt x="38" y="72"/>
                  </a:cubicBezTo>
                  <a:cubicBezTo>
                    <a:pt x="30" y="78"/>
                    <a:pt x="30" y="78"/>
                    <a:pt x="30" y="78"/>
                  </a:cubicBezTo>
                  <a:cubicBezTo>
                    <a:pt x="34" y="69"/>
                    <a:pt x="34" y="69"/>
                    <a:pt x="34" y="69"/>
                  </a:cubicBezTo>
                  <a:cubicBezTo>
                    <a:pt x="38" y="60"/>
                    <a:pt x="36" y="58"/>
                    <a:pt x="30" y="54"/>
                  </a:cubicBezTo>
                  <a:cubicBezTo>
                    <a:pt x="28" y="52"/>
                    <a:pt x="25" y="50"/>
                    <a:pt x="23" y="48"/>
                  </a:cubicBezTo>
                  <a:cubicBezTo>
                    <a:pt x="21" y="47"/>
                    <a:pt x="20" y="45"/>
                    <a:pt x="18" y="43"/>
                  </a:cubicBezTo>
                  <a:cubicBezTo>
                    <a:pt x="18" y="43"/>
                    <a:pt x="17" y="44"/>
                    <a:pt x="17" y="44"/>
                  </a:cubicBezTo>
                  <a:cubicBezTo>
                    <a:pt x="15" y="46"/>
                    <a:pt x="11" y="49"/>
                    <a:pt x="11" y="50"/>
                  </a:cubicBezTo>
                  <a:cubicBezTo>
                    <a:pt x="11" y="52"/>
                    <a:pt x="12" y="56"/>
                    <a:pt x="15" y="61"/>
                  </a:cubicBezTo>
                  <a:cubicBezTo>
                    <a:pt x="16" y="63"/>
                    <a:pt x="16" y="63"/>
                    <a:pt x="16" y="63"/>
                  </a:cubicBezTo>
                  <a:cubicBezTo>
                    <a:pt x="14" y="64"/>
                    <a:pt x="14" y="64"/>
                    <a:pt x="14" y="64"/>
                  </a:cubicBezTo>
                  <a:cubicBezTo>
                    <a:pt x="13" y="66"/>
                    <a:pt x="10" y="65"/>
                    <a:pt x="7" y="63"/>
                  </a:cubicBezTo>
                  <a:cubicBezTo>
                    <a:pt x="6" y="72"/>
                    <a:pt x="6" y="82"/>
                    <a:pt x="7" y="90"/>
                  </a:cubicBezTo>
                  <a:cubicBezTo>
                    <a:pt x="7" y="92"/>
                    <a:pt x="9" y="93"/>
                    <a:pt x="10" y="95"/>
                  </a:cubicBezTo>
                  <a:cubicBezTo>
                    <a:pt x="12" y="97"/>
                    <a:pt x="14" y="98"/>
                    <a:pt x="15" y="101"/>
                  </a:cubicBezTo>
                  <a:cubicBezTo>
                    <a:pt x="21" y="117"/>
                    <a:pt x="17" y="136"/>
                    <a:pt x="16" y="147"/>
                  </a:cubicBezTo>
                  <a:cubicBezTo>
                    <a:pt x="15" y="149"/>
                    <a:pt x="15" y="150"/>
                    <a:pt x="15" y="151"/>
                  </a:cubicBezTo>
                  <a:cubicBezTo>
                    <a:pt x="14" y="161"/>
                    <a:pt x="15" y="171"/>
                    <a:pt x="16" y="180"/>
                  </a:cubicBezTo>
                  <a:cubicBezTo>
                    <a:pt x="17" y="190"/>
                    <a:pt x="19" y="200"/>
                    <a:pt x="16" y="209"/>
                  </a:cubicBezTo>
                  <a:cubicBezTo>
                    <a:pt x="21" y="212"/>
                    <a:pt x="24" y="215"/>
                    <a:pt x="28" y="219"/>
                  </a:cubicBezTo>
                  <a:cubicBezTo>
                    <a:pt x="32" y="223"/>
                    <a:pt x="36" y="226"/>
                    <a:pt x="41" y="228"/>
                  </a:cubicBezTo>
                  <a:cubicBezTo>
                    <a:pt x="47" y="230"/>
                    <a:pt x="47" y="230"/>
                    <a:pt x="47" y="230"/>
                  </a:cubicBezTo>
                  <a:cubicBezTo>
                    <a:pt x="42" y="233"/>
                    <a:pt x="42" y="233"/>
                    <a:pt x="42" y="233"/>
                  </a:cubicBezTo>
                  <a:cubicBezTo>
                    <a:pt x="38" y="236"/>
                    <a:pt x="33" y="237"/>
                    <a:pt x="27" y="238"/>
                  </a:cubicBezTo>
                  <a:cubicBezTo>
                    <a:pt x="17" y="240"/>
                    <a:pt x="11" y="242"/>
                    <a:pt x="11" y="250"/>
                  </a:cubicBezTo>
                  <a:cubicBezTo>
                    <a:pt x="13" y="253"/>
                    <a:pt x="15" y="253"/>
                    <a:pt x="21" y="251"/>
                  </a:cubicBezTo>
                  <a:cubicBezTo>
                    <a:pt x="24" y="250"/>
                    <a:pt x="27" y="249"/>
                    <a:pt x="29" y="251"/>
                  </a:cubicBezTo>
                  <a:cubicBezTo>
                    <a:pt x="30" y="251"/>
                    <a:pt x="31" y="253"/>
                    <a:pt x="31" y="255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3" y="259"/>
                    <a:pt x="36" y="261"/>
                    <a:pt x="37" y="264"/>
                  </a:cubicBezTo>
                  <a:cubicBezTo>
                    <a:pt x="37" y="267"/>
                    <a:pt x="37" y="269"/>
                    <a:pt x="35" y="273"/>
                  </a:cubicBezTo>
                  <a:cubicBezTo>
                    <a:pt x="34" y="273"/>
                    <a:pt x="34" y="273"/>
                    <a:pt x="34" y="273"/>
                  </a:cubicBezTo>
                  <a:cubicBezTo>
                    <a:pt x="29" y="278"/>
                    <a:pt x="27" y="277"/>
                    <a:pt x="24" y="275"/>
                  </a:cubicBezTo>
                  <a:cubicBezTo>
                    <a:pt x="22" y="275"/>
                    <a:pt x="21" y="274"/>
                    <a:pt x="19" y="274"/>
                  </a:cubicBezTo>
                  <a:cubicBezTo>
                    <a:pt x="19" y="276"/>
                    <a:pt x="21" y="276"/>
                    <a:pt x="22" y="278"/>
                  </a:cubicBezTo>
                  <a:cubicBezTo>
                    <a:pt x="24" y="279"/>
                    <a:pt x="26" y="280"/>
                    <a:pt x="27" y="282"/>
                  </a:cubicBezTo>
                  <a:cubicBezTo>
                    <a:pt x="29" y="286"/>
                    <a:pt x="29" y="286"/>
                    <a:pt x="29" y="286"/>
                  </a:cubicBezTo>
                  <a:cubicBezTo>
                    <a:pt x="25" y="286"/>
                    <a:pt x="25" y="286"/>
                    <a:pt x="25" y="286"/>
                  </a:cubicBezTo>
                  <a:cubicBezTo>
                    <a:pt x="18" y="286"/>
                    <a:pt x="17" y="287"/>
                    <a:pt x="17" y="287"/>
                  </a:cubicBezTo>
                  <a:cubicBezTo>
                    <a:pt x="17" y="288"/>
                    <a:pt x="17" y="291"/>
                    <a:pt x="18" y="293"/>
                  </a:cubicBezTo>
                  <a:cubicBezTo>
                    <a:pt x="19" y="296"/>
                    <a:pt x="20" y="302"/>
                    <a:pt x="19" y="308"/>
                  </a:cubicBezTo>
                  <a:cubicBezTo>
                    <a:pt x="14" y="307"/>
                    <a:pt x="14" y="307"/>
                    <a:pt x="14" y="307"/>
                  </a:cubicBezTo>
                  <a:cubicBezTo>
                    <a:pt x="15" y="302"/>
                    <a:pt x="13" y="298"/>
                    <a:pt x="12" y="294"/>
                  </a:cubicBezTo>
                  <a:cubicBezTo>
                    <a:pt x="11" y="290"/>
                    <a:pt x="10" y="287"/>
                    <a:pt x="13" y="284"/>
                  </a:cubicBezTo>
                  <a:cubicBezTo>
                    <a:pt x="14" y="283"/>
                    <a:pt x="15" y="282"/>
                    <a:pt x="18" y="281"/>
                  </a:cubicBezTo>
                  <a:cubicBezTo>
                    <a:pt x="15" y="279"/>
                    <a:pt x="13" y="276"/>
                    <a:pt x="14" y="271"/>
                  </a:cubicBezTo>
                  <a:cubicBezTo>
                    <a:pt x="14" y="268"/>
                    <a:pt x="14" y="268"/>
                    <a:pt x="14" y="268"/>
                  </a:cubicBezTo>
                  <a:cubicBezTo>
                    <a:pt x="16" y="268"/>
                    <a:pt x="16" y="268"/>
                    <a:pt x="16" y="268"/>
                  </a:cubicBezTo>
                  <a:cubicBezTo>
                    <a:pt x="22" y="268"/>
                    <a:pt x="25" y="270"/>
                    <a:pt x="26" y="271"/>
                  </a:cubicBezTo>
                  <a:cubicBezTo>
                    <a:pt x="27" y="271"/>
                    <a:pt x="27" y="271"/>
                    <a:pt x="27" y="271"/>
                  </a:cubicBezTo>
                  <a:cubicBezTo>
                    <a:pt x="27" y="271"/>
                    <a:pt x="28" y="271"/>
                    <a:pt x="30" y="269"/>
                  </a:cubicBezTo>
                  <a:cubicBezTo>
                    <a:pt x="31" y="268"/>
                    <a:pt x="32" y="266"/>
                    <a:pt x="31" y="265"/>
                  </a:cubicBezTo>
                  <a:cubicBezTo>
                    <a:pt x="31" y="264"/>
                    <a:pt x="28" y="262"/>
                    <a:pt x="26" y="261"/>
                  </a:cubicBezTo>
                  <a:cubicBezTo>
                    <a:pt x="24" y="260"/>
                    <a:pt x="22" y="259"/>
                    <a:pt x="22" y="257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18" y="258"/>
                    <a:pt x="10" y="260"/>
                    <a:pt x="6" y="252"/>
                  </a:cubicBezTo>
                  <a:cubicBezTo>
                    <a:pt x="6" y="251"/>
                    <a:pt x="6" y="251"/>
                    <a:pt x="6" y="251"/>
                  </a:cubicBezTo>
                  <a:cubicBezTo>
                    <a:pt x="5" y="237"/>
                    <a:pt x="17" y="235"/>
                    <a:pt x="26" y="233"/>
                  </a:cubicBezTo>
                  <a:cubicBezTo>
                    <a:pt x="29" y="232"/>
                    <a:pt x="32" y="232"/>
                    <a:pt x="34" y="231"/>
                  </a:cubicBezTo>
                  <a:cubicBezTo>
                    <a:pt x="30" y="229"/>
                    <a:pt x="27" y="226"/>
                    <a:pt x="24" y="223"/>
                  </a:cubicBezTo>
                  <a:cubicBezTo>
                    <a:pt x="20" y="219"/>
                    <a:pt x="17" y="215"/>
                    <a:pt x="11" y="213"/>
                  </a:cubicBezTo>
                  <a:cubicBezTo>
                    <a:pt x="9" y="212"/>
                    <a:pt x="9" y="212"/>
                    <a:pt x="9" y="212"/>
                  </a:cubicBezTo>
                  <a:cubicBezTo>
                    <a:pt x="10" y="210"/>
                    <a:pt x="10" y="210"/>
                    <a:pt x="10" y="210"/>
                  </a:cubicBezTo>
                  <a:cubicBezTo>
                    <a:pt x="13" y="201"/>
                    <a:pt x="12" y="192"/>
                    <a:pt x="11" y="181"/>
                  </a:cubicBezTo>
                  <a:cubicBezTo>
                    <a:pt x="9" y="171"/>
                    <a:pt x="8" y="161"/>
                    <a:pt x="10" y="150"/>
                  </a:cubicBezTo>
                  <a:cubicBezTo>
                    <a:pt x="10" y="149"/>
                    <a:pt x="10" y="148"/>
                    <a:pt x="10" y="146"/>
                  </a:cubicBezTo>
                  <a:cubicBezTo>
                    <a:pt x="12" y="136"/>
                    <a:pt x="15" y="117"/>
                    <a:pt x="10" y="103"/>
                  </a:cubicBezTo>
                  <a:cubicBezTo>
                    <a:pt x="9" y="101"/>
                    <a:pt x="8" y="100"/>
                    <a:pt x="7" y="99"/>
                  </a:cubicBezTo>
                  <a:cubicBezTo>
                    <a:pt x="5" y="97"/>
                    <a:pt x="2" y="95"/>
                    <a:pt x="2" y="91"/>
                  </a:cubicBezTo>
                  <a:cubicBezTo>
                    <a:pt x="0" y="80"/>
                    <a:pt x="1" y="65"/>
                    <a:pt x="2" y="58"/>
                  </a:cubicBezTo>
                  <a:cubicBezTo>
                    <a:pt x="2" y="56"/>
                    <a:pt x="2" y="56"/>
                    <a:pt x="2" y="56"/>
                  </a:cubicBezTo>
                  <a:cubicBezTo>
                    <a:pt x="3" y="55"/>
                    <a:pt x="3" y="55"/>
                    <a:pt x="3" y="55"/>
                  </a:cubicBezTo>
                  <a:cubicBezTo>
                    <a:pt x="5" y="55"/>
                    <a:pt x="5" y="55"/>
                    <a:pt x="7" y="56"/>
                  </a:cubicBezTo>
                  <a:cubicBezTo>
                    <a:pt x="6" y="54"/>
                    <a:pt x="5" y="51"/>
                    <a:pt x="6" y="50"/>
                  </a:cubicBezTo>
                  <a:cubicBezTo>
                    <a:pt x="6" y="46"/>
                    <a:pt x="9" y="43"/>
                    <a:pt x="12" y="41"/>
                  </a:cubicBezTo>
                  <a:cubicBezTo>
                    <a:pt x="9" y="41"/>
                    <a:pt x="9" y="41"/>
                    <a:pt x="9" y="41"/>
                  </a:cubicBezTo>
                  <a:cubicBezTo>
                    <a:pt x="10" y="38"/>
                    <a:pt x="10" y="38"/>
                    <a:pt x="10" y="38"/>
                  </a:cubicBezTo>
                  <a:cubicBezTo>
                    <a:pt x="10" y="36"/>
                    <a:pt x="10" y="32"/>
                    <a:pt x="13" y="31"/>
                  </a:cubicBezTo>
                  <a:cubicBezTo>
                    <a:pt x="16" y="31"/>
                    <a:pt x="18" y="33"/>
                    <a:pt x="20" y="36"/>
                  </a:cubicBezTo>
                  <a:cubicBezTo>
                    <a:pt x="20" y="36"/>
                    <a:pt x="21" y="36"/>
                    <a:pt x="21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21" y="38"/>
                    <a:pt x="22" y="38"/>
                    <a:pt x="22" y="38"/>
                  </a:cubicBezTo>
                  <a:cubicBezTo>
                    <a:pt x="23" y="40"/>
                    <a:pt x="25" y="43"/>
                    <a:pt x="26" y="44"/>
                  </a:cubicBezTo>
                  <a:cubicBezTo>
                    <a:pt x="29" y="46"/>
                    <a:pt x="31" y="48"/>
                    <a:pt x="33" y="49"/>
                  </a:cubicBezTo>
                  <a:cubicBezTo>
                    <a:pt x="38" y="52"/>
                    <a:pt x="42" y="55"/>
                    <a:pt x="42" y="60"/>
                  </a:cubicBezTo>
                  <a:cubicBezTo>
                    <a:pt x="44" y="59"/>
                    <a:pt x="46" y="59"/>
                    <a:pt x="49" y="59"/>
                  </a:cubicBezTo>
                  <a:cubicBezTo>
                    <a:pt x="51" y="60"/>
                    <a:pt x="51" y="60"/>
                    <a:pt x="51" y="60"/>
                  </a:cubicBezTo>
                  <a:cubicBezTo>
                    <a:pt x="51" y="62"/>
                    <a:pt x="51" y="62"/>
                    <a:pt x="51" y="62"/>
                  </a:cubicBezTo>
                  <a:cubicBezTo>
                    <a:pt x="52" y="71"/>
                    <a:pt x="58" y="73"/>
                    <a:pt x="70" y="75"/>
                  </a:cubicBezTo>
                  <a:cubicBezTo>
                    <a:pt x="75" y="76"/>
                    <a:pt x="80" y="77"/>
                    <a:pt x="86" y="80"/>
                  </a:cubicBezTo>
                  <a:cubicBezTo>
                    <a:pt x="88" y="80"/>
                    <a:pt x="89" y="83"/>
                    <a:pt x="90" y="86"/>
                  </a:cubicBezTo>
                  <a:cubicBezTo>
                    <a:pt x="90" y="86"/>
                    <a:pt x="90" y="87"/>
                    <a:pt x="90" y="88"/>
                  </a:cubicBezTo>
                  <a:cubicBezTo>
                    <a:pt x="93" y="89"/>
                    <a:pt x="96" y="89"/>
                    <a:pt x="99" y="89"/>
                  </a:cubicBezTo>
                  <a:cubicBezTo>
                    <a:pt x="105" y="89"/>
                    <a:pt x="110" y="90"/>
                    <a:pt x="114" y="92"/>
                  </a:cubicBezTo>
                  <a:cubicBezTo>
                    <a:pt x="116" y="93"/>
                    <a:pt x="117" y="94"/>
                    <a:pt x="118" y="95"/>
                  </a:cubicBezTo>
                  <a:cubicBezTo>
                    <a:pt x="123" y="99"/>
                    <a:pt x="126" y="102"/>
                    <a:pt x="135" y="96"/>
                  </a:cubicBezTo>
                  <a:cubicBezTo>
                    <a:pt x="142" y="92"/>
                    <a:pt x="142" y="92"/>
                    <a:pt x="142" y="92"/>
                  </a:cubicBezTo>
                  <a:cubicBezTo>
                    <a:pt x="140" y="99"/>
                    <a:pt x="140" y="99"/>
                    <a:pt x="140" y="99"/>
                  </a:cubicBezTo>
                  <a:cubicBezTo>
                    <a:pt x="138" y="106"/>
                    <a:pt x="141" y="108"/>
                    <a:pt x="147" y="111"/>
                  </a:cubicBezTo>
                  <a:cubicBezTo>
                    <a:pt x="150" y="112"/>
                    <a:pt x="154" y="114"/>
                    <a:pt x="154" y="117"/>
                  </a:cubicBezTo>
                  <a:cubicBezTo>
                    <a:pt x="154" y="118"/>
                    <a:pt x="154" y="119"/>
                    <a:pt x="154" y="120"/>
                  </a:cubicBezTo>
                  <a:cubicBezTo>
                    <a:pt x="168" y="120"/>
                    <a:pt x="168" y="120"/>
                    <a:pt x="168" y="120"/>
                  </a:cubicBezTo>
                  <a:cubicBezTo>
                    <a:pt x="168" y="151"/>
                    <a:pt x="168" y="151"/>
                    <a:pt x="168" y="151"/>
                  </a:cubicBezTo>
                  <a:cubicBezTo>
                    <a:pt x="164" y="149"/>
                    <a:pt x="164" y="149"/>
                    <a:pt x="164" y="149"/>
                  </a:cubicBezTo>
                  <a:cubicBezTo>
                    <a:pt x="156" y="145"/>
                    <a:pt x="154" y="147"/>
                    <a:pt x="151" y="149"/>
                  </a:cubicBezTo>
                  <a:cubicBezTo>
                    <a:pt x="149" y="151"/>
                    <a:pt x="146" y="153"/>
                    <a:pt x="142" y="151"/>
                  </a:cubicBezTo>
                  <a:cubicBezTo>
                    <a:pt x="144" y="154"/>
                    <a:pt x="147" y="158"/>
                    <a:pt x="143" y="164"/>
                  </a:cubicBezTo>
                  <a:cubicBezTo>
                    <a:pt x="143" y="165"/>
                    <a:pt x="143" y="165"/>
                    <a:pt x="143" y="165"/>
                  </a:cubicBezTo>
                  <a:cubicBezTo>
                    <a:pt x="142" y="166"/>
                    <a:pt x="140" y="167"/>
                    <a:pt x="137" y="168"/>
                  </a:cubicBezTo>
                  <a:cubicBezTo>
                    <a:pt x="129" y="173"/>
                    <a:pt x="109" y="186"/>
                    <a:pt x="107" y="191"/>
                  </a:cubicBezTo>
                  <a:cubicBezTo>
                    <a:pt x="107" y="193"/>
                    <a:pt x="109" y="194"/>
                    <a:pt x="111" y="196"/>
                  </a:cubicBezTo>
                  <a:cubicBezTo>
                    <a:pt x="113" y="197"/>
                    <a:pt x="115" y="199"/>
                    <a:pt x="115" y="201"/>
                  </a:cubicBezTo>
                  <a:cubicBezTo>
                    <a:pt x="119" y="200"/>
                    <a:pt x="122" y="200"/>
                    <a:pt x="126" y="199"/>
                  </a:cubicBezTo>
                  <a:cubicBezTo>
                    <a:pt x="131" y="199"/>
                    <a:pt x="136" y="198"/>
                    <a:pt x="140" y="196"/>
                  </a:cubicBezTo>
                  <a:cubicBezTo>
                    <a:pt x="143" y="201"/>
                    <a:pt x="143" y="201"/>
                    <a:pt x="143" y="201"/>
                  </a:cubicBezTo>
                  <a:cubicBezTo>
                    <a:pt x="139" y="203"/>
                    <a:pt x="137" y="206"/>
                    <a:pt x="134" y="210"/>
                  </a:cubicBezTo>
                  <a:cubicBezTo>
                    <a:pt x="128" y="216"/>
                    <a:pt x="121" y="223"/>
                    <a:pt x="111" y="225"/>
                  </a:cubicBezTo>
                  <a:cubicBezTo>
                    <a:pt x="112" y="227"/>
                    <a:pt x="113" y="230"/>
                    <a:pt x="114" y="233"/>
                  </a:cubicBezTo>
                  <a:cubicBezTo>
                    <a:pt x="116" y="239"/>
                    <a:pt x="117" y="242"/>
                    <a:pt x="120" y="244"/>
                  </a:cubicBezTo>
                  <a:cubicBezTo>
                    <a:pt x="123" y="241"/>
                    <a:pt x="125" y="237"/>
                    <a:pt x="126" y="234"/>
                  </a:cubicBezTo>
                  <a:cubicBezTo>
                    <a:pt x="132" y="235"/>
                    <a:pt x="132" y="235"/>
                    <a:pt x="132" y="235"/>
                  </a:cubicBezTo>
                  <a:cubicBezTo>
                    <a:pt x="132" y="236"/>
                    <a:pt x="133" y="237"/>
                    <a:pt x="134" y="239"/>
                  </a:cubicBezTo>
                  <a:cubicBezTo>
                    <a:pt x="135" y="240"/>
                    <a:pt x="137" y="242"/>
                    <a:pt x="138" y="245"/>
                  </a:cubicBezTo>
                  <a:cubicBezTo>
                    <a:pt x="141" y="242"/>
                    <a:pt x="144" y="239"/>
                    <a:pt x="146" y="235"/>
                  </a:cubicBezTo>
                  <a:cubicBezTo>
                    <a:pt x="149" y="231"/>
                    <a:pt x="151" y="227"/>
                    <a:pt x="156" y="225"/>
                  </a:cubicBezTo>
                  <a:cubicBezTo>
                    <a:pt x="158" y="223"/>
                    <a:pt x="159" y="224"/>
                    <a:pt x="160" y="224"/>
                  </a:cubicBezTo>
                  <a:cubicBezTo>
                    <a:pt x="162" y="225"/>
                    <a:pt x="163" y="226"/>
                    <a:pt x="163" y="227"/>
                  </a:cubicBezTo>
                  <a:cubicBezTo>
                    <a:pt x="166" y="226"/>
                    <a:pt x="169" y="223"/>
                    <a:pt x="172" y="221"/>
                  </a:cubicBezTo>
                  <a:cubicBezTo>
                    <a:pt x="175" y="218"/>
                    <a:pt x="178" y="215"/>
                    <a:pt x="182" y="213"/>
                  </a:cubicBezTo>
                  <a:cubicBezTo>
                    <a:pt x="181" y="208"/>
                    <a:pt x="183" y="203"/>
                    <a:pt x="184" y="199"/>
                  </a:cubicBezTo>
                  <a:cubicBezTo>
                    <a:pt x="185" y="196"/>
                    <a:pt x="186" y="193"/>
                    <a:pt x="186" y="191"/>
                  </a:cubicBezTo>
                  <a:cubicBezTo>
                    <a:pt x="187" y="188"/>
                    <a:pt x="184" y="182"/>
                    <a:pt x="184" y="180"/>
                  </a:cubicBezTo>
                  <a:cubicBezTo>
                    <a:pt x="184" y="181"/>
                    <a:pt x="185" y="181"/>
                    <a:pt x="186" y="181"/>
                  </a:cubicBezTo>
                  <a:cubicBezTo>
                    <a:pt x="186" y="179"/>
                    <a:pt x="186" y="179"/>
                    <a:pt x="186" y="179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6"/>
                    <a:pt x="183" y="176"/>
                    <a:pt x="183" y="176"/>
                  </a:cubicBezTo>
                  <a:cubicBezTo>
                    <a:pt x="184" y="176"/>
                    <a:pt x="184" y="176"/>
                    <a:pt x="184" y="176"/>
                  </a:cubicBezTo>
                  <a:cubicBezTo>
                    <a:pt x="185" y="173"/>
                    <a:pt x="188" y="173"/>
                    <a:pt x="190" y="173"/>
                  </a:cubicBezTo>
                  <a:cubicBezTo>
                    <a:pt x="190" y="173"/>
                    <a:pt x="191" y="173"/>
                    <a:pt x="191" y="173"/>
                  </a:cubicBezTo>
                  <a:cubicBezTo>
                    <a:pt x="192" y="172"/>
                    <a:pt x="191" y="169"/>
                    <a:pt x="191" y="167"/>
                  </a:cubicBezTo>
                  <a:cubicBezTo>
                    <a:pt x="190" y="164"/>
                    <a:pt x="189" y="160"/>
                    <a:pt x="191" y="157"/>
                  </a:cubicBezTo>
                  <a:cubicBezTo>
                    <a:pt x="193" y="154"/>
                    <a:pt x="196" y="153"/>
                    <a:pt x="198" y="151"/>
                  </a:cubicBezTo>
                  <a:cubicBezTo>
                    <a:pt x="202" y="148"/>
                    <a:pt x="206" y="146"/>
                    <a:pt x="207" y="142"/>
                  </a:cubicBezTo>
                  <a:cubicBezTo>
                    <a:pt x="207" y="138"/>
                    <a:pt x="207" y="138"/>
                    <a:pt x="207" y="138"/>
                  </a:cubicBezTo>
                  <a:cubicBezTo>
                    <a:pt x="211" y="140"/>
                    <a:pt x="211" y="140"/>
                    <a:pt x="211" y="140"/>
                  </a:cubicBezTo>
                  <a:cubicBezTo>
                    <a:pt x="211" y="140"/>
                    <a:pt x="212" y="141"/>
                    <a:pt x="212" y="141"/>
                  </a:cubicBezTo>
                  <a:cubicBezTo>
                    <a:pt x="208" y="136"/>
                    <a:pt x="204" y="130"/>
                    <a:pt x="203" y="123"/>
                  </a:cubicBezTo>
                  <a:cubicBezTo>
                    <a:pt x="202" y="118"/>
                    <a:pt x="203" y="113"/>
                    <a:pt x="204" y="108"/>
                  </a:cubicBezTo>
                  <a:cubicBezTo>
                    <a:pt x="206" y="99"/>
                    <a:pt x="207" y="93"/>
                    <a:pt x="200" y="89"/>
                  </a:cubicBezTo>
                  <a:cubicBezTo>
                    <a:pt x="198" y="87"/>
                    <a:pt x="198" y="87"/>
                    <a:pt x="198" y="87"/>
                  </a:cubicBezTo>
                  <a:cubicBezTo>
                    <a:pt x="199" y="85"/>
                    <a:pt x="199" y="85"/>
                    <a:pt x="199" y="85"/>
                  </a:cubicBezTo>
                  <a:cubicBezTo>
                    <a:pt x="202" y="79"/>
                    <a:pt x="214" y="57"/>
                    <a:pt x="211" y="38"/>
                  </a:cubicBezTo>
                  <a:cubicBezTo>
                    <a:pt x="211" y="38"/>
                    <a:pt x="210" y="38"/>
                    <a:pt x="210" y="38"/>
                  </a:cubicBezTo>
                  <a:cubicBezTo>
                    <a:pt x="210" y="38"/>
                    <a:pt x="210" y="38"/>
                    <a:pt x="209" y="38"/>
                  </a:cubicBezTo>
                  <a:cubicBezTo>
                    <a:pt x="208" y="38"/>
                    <a:pt x="204" y="38"/>
                    <a:pt x="203" y="35"/>
                  </a:cubicBezTo>
                  <a:cubicBezTo>
                    <a:pt x="202" y="34"/>
                    <a:pt x="202" y="33"/>
                    <a:pt x="203" y="32"/>
                  </a:cubicBezTo>
                  <a:cubicBezTo>
                    <a:pt x="199" y="30"/>
                    <a:pt x="199" y="27"/>
                    <a:pt x="199" y="25"/>
                  </a:cubicBezTo>
                  <a:cubicBezTo>
                    <a:pt x="199" y="24"/>
                    <a:pt x="199" y="24"/>
                    <a:pt x="199" y="24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5" y="21"/>
                    <a:pt x="195" y="17"/>
                    <a:pt x="195" y="16"/>
                  </a:cubicBezTo>
                  <a:cubicBezTo>
                    <a:pt x="195" y="16"/>
                    <a:pt x="195" y="16"/>
                    <a:pt x="195" y="15"/>
                  </a:cubicBezTo>
                  <a:cubicBezTo>
                    <a:pt x="195" y="15"/>
                    <a:pt x="195" y="15"/>
                    <a:pt x="195" y="15"/>
                  </a:cubicBezTo>
                  <a:cubicBezTo>
                    <a:pt x="193" y="11"/>
                    <a:pt x="192" y="5"/>
                    <a:pt x="195" y="3"/>
                  </a:cubicBezTo>
                  <a:cubicBezTo>
                    <a:pt x="198" y="0"/>
                    <a:pt x="203" y="2"/>
                    <a:pt x="208" y="5"/>
                  </a:cubicBezTo>
                  <a:cubicBezTo>
                    <a:pt x="210" y="6"/>
                    <a:pt x="213" y="7"/>
                    <a:pt x="214" y="7"/>
                  </a:cubicBezTo>
                  <a:cubicBezTo>
                    <a:pt x="226" y="8"/>
                    <a:pt x="248" y="11"/>
                    <a:pt x="262" y="15"/>
                  </a:cubicBezTo>
                  <a:cubicBezTo>
                    <a:pt x="270" y="17"/>
                    <a:pt x="278" y="21"/>
                    <a:pt x="285" y="24"/>
                  </a:cubicBezTo>
                  <a:cubicBezTo>
                    <a:pt x="291" y="27"/>
                    <a:pt x="297" y="30"/>
                    <a:pt x="303" y="31"/>
                  </a:cubicBezTo>
                  <a:cubicBezTo>
                    <a:pt x="305" y="32"/>
                    <a:pt x="309" y="32"/>
                    <a:pt x="312" y="31"/>
                  </a:cubicBezTo>
                  <a:cubicBezTo>
                    <a:pt x="315" y="31"/>
                    <a:pt x="319" y="31"/>
                    <a:pt x="322" y="31"/>
                  </a:cubicBezTo>
                  <a:cubicBezTo>
                    <a:pt x="330" y="33"/>
                    <a:pt x="337" y="37"/>
                    <a:pt x="343" y="41"/>
                  </a:cubicBezTo>
                  <a:cubicBezTo>
                    <a:pt x="347" y="44"/>
                    <a:pt x="351" y="46"/>
                    <a:pt x="355" y="47"/>
                  </a:cubicBezTo>
                  <a:cubicBezTo>
                    <a:pt x="355" y="47"/>
                    <a:pt x="357" y="47"/>
                    <a:pt x="358" y="46"/>
                  </a:cubicBezTo>
                  <a:cubicBezTo>
                    <a:pt x="361" y="45"/>
                    <a:pt x="366" y="43"/>
                    <a:pt x="371" y="43"/>
                  </a:cubicBezTo>
                  <a:cubicBezTo>
                    <a:pt x="376" y="44"/>
                    <a:pt x="381" y="47"/>
                    <a:pt x="387" y="50"/>
                  </a:cubicBezTo>
                  <a:cubicBezTo>
                    <a:pt x="391" y="52"/>
                    <a:pt x="395" y="54"/>
                    <a:pt x="399" y="55"/>
                  </a:cubicBezTo>
                  <a:cubicBezTo>
                    <a:pt x="402" y="56"/>
                    <a:pt x="405" y="56"/>
                    <a:pt x="408" y="55"/>
                  </a:cubicBezTo>
                  <a:cubicBezTo>
                    <a:pt x="412" y="55"/>
                    <a:pt x="415" y="55"/>
                    <a:pt x="419" y="55"/>
                  </a:cubicBezTo>
                  <a:cubicBezTo>
                    <a:pt x="423" y="56"/>
                    <a:pt x="428" y="59"/>
                    <a:pt x="433" y="61"/>
                  </a:cubicBezTo>
                  <a:cubicBezTo>
                    <a:pt x="438" y="64"/>
                    <a:pt x="443" y="67"/>
                    <a:pt x="447" y="67"/>
                  </a:cubicBezTo>
                  <a:cubicBezTo>
                    <a:pt x="464" y="70"/>
                    <a:pt x="479" y="74"/>
                    <a:pt x="493" y="78"/>
                  </a:cubicBezTo>
                  <a:cubicBezTo>
                    <a:pt x="501" y="80"/>
                    <a:pt x="508" y="82"/>
                    <a:pt x="516" y="83"/>
                  </a:cubicBezTo>
                  <a:cubicBezTo>
                    <a:pt x="528" y="86"/>
                    <a:pt x="541" y="88"/>
                    <a:pt x="553" y="90"/>
                  </a:cubicBezTo>
                  <a:cubicBezTo>
                    <a:pt x="564" y="91"/>
                    <a:pt x="576" y="93"/>
                    <a:pt x="588" y="96"/>
                  </a:cubicBezTo>
                  <a:cubicBezTo>
                    <a:pt x="591" y="96"/>
                    <a:pt x="594" y="98"/>
                    <a:pt x="597" y="100"/>
                  </a:cubicBezTo>
                  <a:cubicBezTo>
                    <a:pt x="600" y="102"/>
                    <a:pt x="602" y="103"/>
                    <a:pt x="604" y="104"/>
                  </a:cubicBezTo>
                  <a:cubicBezTo>
                    <a:pt x="615" y="106"/>
                    <a:pt x="627" y="108"/>
                    <a:pt x="638" y="109"/>
                  </a:cubicBezTo>
                  <a:cubicBezTo>
                    <a:pt x="656" y="111"/>
                    <a:pt x="673" y="113"/>
                    <a:pt x="689" y="120"/>
                  </a:cubicBezTo>
                  <a:cubicBezTo>
                    <a:pt x="692" y="121"/>
                    <a:pt x="692" y="121"/>
                    <a:pt x="692" y="121"/>
                  </a:cubicBezTo>
                  <a:cubicBezTo>
                    <a:pt x="690" y="124"/>
                    <a:pt x="690" y="124"/>
                    <a:pt x="690" y="124"/>
                  </a:cubicBezTo>
                  <a:cubicBezTo>
                    <a:pt x="686" y="132"/>
                    <a:pt x="685" y="138"/>
                    <a:pt x="685" y="147"/>
                  </a:cubicBezTo>
                  <a:cubicBezTo>
                    <a:pt x="684" y="152"/>
                    <a:pt x="684" y="158"/>
                    <a:pt x="683" y="164"/>
                  </a:cubicBezTo>
                  <a:cubicBezTo>
                    <a:pt x="683" y="164"/>
                    <a:pt x="683" y="164"/>
                    <a:pt x="683" y="164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0" y="167"/>
                    <a:pt x="680" y="167"/>
                    <a:pt x="680" y="167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2" y="168"/>
                    <a:pt x="682" y="168"/>
                    <a:pt x="682" y="168"/>
                  </a:cubicBezTo>
                  <a:cubicBezTo>
                    <a:pt x="680" y="180"/>
                    <a:pt x="679" y="183"/>
                    <a:pt x="678" y="184"/>
                  </a:cubicBezTo>
                  <a:cubicBezTo>
                    <a:pt x="677" y="185"/>
                    <a:pt x="676" y="186"/>
                    <a:pt x="672" y="188"/>
                  </a:cubicBezTo>
                  <a:cubicBezTo>
                    <a:pt x="671" y="188"/>
                    <a:pt x="671" y="188"/>
                    <a:pt x="671" y="188"/>
                  </a:cubicBezTo>
                  <a:cubicBezTo>
                    <a:pt x="671" y="189"/>
                    <a:pt x="671" y="190"/>
                    <a:pt x="672" y="191"/>
                  </a:cubicBezTo>
                  <a:cubicBezTo>
                    <a:pt x="673" y="194"/>
                    <a:pt x="675" y="199"/>
                    <a:pt x="674" y="203"/>
                  </a:cubicBezTo>
                  <a:cubicBezTo>
                    <a:pt x="673" y="213"/>
                    <a:pt x="670" y="223"/>
                    <a:pt x="667" y="233"/>
                  </a:cubicBezTo>
                  <a:cubicBezTo>
                    <a:pt x="664" y="244"/>
                    <a:pt x="660" y="256"/>
                    <a:pt x="658" y="271"/>
                  </a:cubicBezTo>
                  <a:cubicBezTo>
                    <a:pt x="655" y="300"/>
                    <a:pt x="647" y="329"/>
                    <a:pt x="640" y="357"/>
                  </a:cubicBezTo>
                  <a:cubicBezTo>
                    <a:pt x="634" y="377"/>
                    <a:pt x="629" y="395"/>
                    <a:pt x="626" y="412"/>
                  </a:cubicBezTo>
                  <a:cubicBezTo>
                    <a:pt x="625" y="417"/>
                    <a:pt x="625" y="421"/>
                    <a:pt x="625" y="425"/>
                  </a:cubicBezTo>
                  <a:cubicBezTo>
                    <a:pt x="625" y="431"/>
                    <a:pt x="625" y="437"/>
                    <a:pt x="622" y="445"/>
                  </a:cubicBezTo>
                  <a:cubicBezTo>
                    <a:pt x="622" y="445"/>
                    <a:pt x="618" y="453"/>
                    <a:pt x="614" y="457"/>
                  </a:cubicBezTo>
                  <a:cubicBezTo>
                    <a:pt x="615" y="458"/>
                    <a:pt x="616" y="459"/>
                    <a:pt x="617" y="460"/>
                  </a:cubicBezTo>
                  <a:cubicBezTo>
                    <a:pt x="619" y="462"/>
                    <a:pt x="621" y="465"/>
                    <a:pt x="622" y="467"/>
                  </a:cubicBezTo>
                  <a:cubicBezTo>
                    <a:pt x="624" y="476"/>
                    <a:pt x="623" y="482"/>
                    <a:pt x="622" y="487"/>
                  </a:cubicBezTo>
                  <a:cubicBezTo>
                    <a:pt x="621" y="492"/>
                    <a:pt x="620" y="495"/>
                    <a:pt x="622" y="499"/>
                  </a:cubicBezTo>
                  <a:cubicBezTo>
                    <a:pt x="623" y="502"/>
                    <a:pt x="623" y="502"/>
                    <a:pt x="623" y="502"/>
                  </a:cubicBezTo>
                  <a:cubicBezTo>
                    <a:pt x="620" y="503"/>
                    <a:pt x="620" y="503"/>
                    <a:pt x="620" y="503"/>
                  </a:cubicBezTo>
                  <a:cubicBezTo>
                    <a:pt x="616" y="504"/>
                    <a:pt x="611" y="504"/>
                    <a:pt x="607" y="504"/>
                  </a:cubicBezTo>
                  <a:close/>
                  <a:moveTo>
                    <a:pt x="87" y="361"/>
                  </a:moveTo>
                  <a:cubicBezTo>
                    <a:pt x="87" y="362"/>
                    <a:pt x="88" y="362"/>
                    <a:pt x="89" y="362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7" y="361"/>
                    <a:pt x="87" y="361"/>
                  </a:cubicBezTo>
                  <a:close/>
                  <a:moveTo>
                    <a:pt x="198" y="7"/>
                  </a:moveTo>
                  <a:cubicBezTo>
                    <a:pt x="198" y="7"/>
                    <a:pt x="198" y="7"/>
                    <a:pt x="199" y="8"/>
                  </a:cubicBezTo>
                  <a:cubicBezTo>
                    <a:pt x="199" y="8"/>
                    <a:pt x="199" y="8"/>
                    <a:pt x="200" y="8"/>
                  </a:cubicBezTo>
                  <a:cubicBezTo>
                    <a:pt x="201" y="8"/>
                    <a:pt x="201" y="8"/>
                    <a:pt x="201" y="8"/>
                  </a:cubicBezTo>
                  <a:cubicBezTo>
                    <a:pt x="200" y="7"/>
                    <a:pt x="199" y="7"/>
                    <a:pt x="198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5" name="Freeform 296">
              <a:extLst>
                <a:ext uri="{FF2B5EF4-FFF2-40B4-BE49-F238E27FC236}">
                  <a16:creationId xmlns:a16="http://schemas.microsoft.com/office/drawing/2014/main" id="{4DDB7ACF-1BF8-4576-AD82-33E22225A1A4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2265363"/>
              <a:ext cx="49213" cy="36513"/>
            </a:xfrm>
            <a:custGeom>
              <a:avLst/>
              <a:gdLst>
                <a:gd name="T0" fmla="*/ 33 w 50"/>
                <a:gd name="T1" fmla="*/ 5 h 37"/>
                <a:gd name="T2" fmla="*/ 45 w 50"/>
                <a:gd name="T3" fmla="*/ 17 h 37"/>
                <a:gd name="T4" fmla="*/ 29 w 50"/>
                <a:gd name="T5" fmla="*/ 37 h 37"/>
                <a:gd name="T6" fmla="*/ 1 w 50"/>
                <a:gd name="T7" fmla="*/ 25 h 37"/>
                <a:gd name="T8" fmla="*/ 13 w 50"/>
                <a:gd name="T9" fmla="*/ 9 h 37"/>
                <a:gd name="T10" fmla="*/ 29 w 50"/>
                <a:gd name="T11" fmla="*/ 1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0" h="37">
                  <a:moveTo>
                    <a:pt x="33" y="5"/>
                  </a:moveTo>
                  <a:cubicBezTo>
                    <a:pt x="31" y="15"/>
                    <a:pt x="35" y="19"/>
                    <a:pt x="45" y="17"/>
                  </a:cubicBezTo>
                  <a:cubicBezTo>
                    <a:pt x="50" y="34"/>
                    <a:pt x="32" y="27"/>
                    <a:pt x="29" y="37"/>
                  </a:cubicBezTo>
                  <a:cubicBezTo>
                    <a:pt x="24" y="29"/>
                    <a:pt x="18" y="21"/>
                    <a:pt x="1" y="25"/>
                  </a:cubicBezTo>
                  <a:cubicBezTo>
                    <a:pt x="0" y="9"/>
                    <a:pt x="22" y="12"/>
                    <a:pt x="13" y="9"/>
                  </a:cubicBezTo>
                  <a:cubicBezTo>
                    <a:pt x="19" y="0"/>
                    <a:pt x="24" y="13"/>
                    <a:pt x="29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6" name="Freeform 297">
              <a:extLst>
                <a:ext uri="{FF2B5EF4-FFF2-40B4-BE49-F238E27FC236}">
                  <a16:creationId xmlns:a16="http://schemas.microsoft.com/office/drawing/2014/main" id="{A8C1D216-DCAE-4136-9F9B-5EAD818A9F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78588" y="2265363"/>
              <a:ext cx="53975" cy="42863"/>
            </a:xfrm>
            <a:custGeom>
              <a:avLst/>
              <a:gdLst>
                <a:gd name="T0" fmla="*/ 33 w 55"/>
                <a:gd name="T1" fmla="*/ 43 h 43"/>
                <a:gd name="T2" fmla="*/ 30 w 55"/>
                <a:gd name="T3" fmla="*/ 38 h 43"/>
                <a:gd name="T4" fmla="*/ 4 w 55"/>
                <a:gd name="T5" fmla="*/ 27 h 43"/>
                <a:gd name="T6" fmla="*/ 1 w 55"/>
                <a:gd name="T7" fmla="*/ 28 h 43"/>
                <a:gd name="T8" fmla="*/ 1 w 55"/>
                <a:gd name="T9" fmla="*/ 25 h 43"/>
                <a:gd name="T10" fmla="*/ 12 w 55"/>
                <a:gd name="T11" fmla="*/ 10 h 43"/>
                <a:gd name="T12" fmla="*/ 14 w 55"/>
                <a:gd name="T13" fmla="*/ 7 h 43"/>
                <a:gd name="T14" fmla="*/ 25 w 55"/>
                <a:gd name="T15" fmla="*/ 3 h 43"/>
                <a:gd name="T16" fmla="*/ 29 w 55"/>
                <a:gd name="T17" fmla="*/ 0 h 43"/>
                <a:gd name="T18" fmla="*/ 35 w 55"/>
                <a:gd name="T19" fmla="*/ 2 h 43"/>
                <a:gd name="T20" fmla="*/ 34 w 55"/>
                <a:gd name="T21" fmla="*/ 4 h 43"/>
                <a:gd name="T22" fmla="*/ 39 w 55"/>
                <a:gd name="T23" fmla="*/ 5 h 43"/>
                <a:gd name="T24" fmla="*/ 39 w 55"/>
                <a:gd name="T25" fmla="*/ 14 h 43"/>
                <a:gd name="T26" fmla="*/ 48 w 55"/>
                <a:gd name="T27" fmla="*/ 14 h 43"/>
                <a:gd name="T28" fmla="*/ 50 w 55"/>
                <a:gd name="T29" fmla="*/ 13 h 43"/>
                <a:gd name="T30" fmla="*/ 51 w 55"/>
                <a:gd name="T31" fmla="*/ 16 h 43"/>
                <a:gd name="T32" fmla="*/ 41 w 55"/>
                <a:gd name="T33" fmla="*/ 33 h 43"/>
                <a:gd name="T34" fmla="*/ 35 w 55"/>
                <a:gd name="T35" fmla="*/ 38 h 43"/>
                <a:gd name="T36" fmla="*/ 33 w 55"/>
                <a:gd name="T37" fmla="*/ 43 h 43"/>
                <a:gd name="T38" fmla="*/ 12 w 55"/>
                <a:gd name="T39" fmla="*/ 21 h 43"/>
                <a:gd name="T40" fmla="*/ 32 w 55"/>
                <a:gd name="T41" fmla="*/ 32 h 43"/>
                <a:gd name="T42" fmla="*/ 39 w 55"/>
                <a:gd name="T43" fmla="*/ 28 h 43"/>
                <a:gd name="T44" fmla="*/ 46 w 55"/>
                <a:gd name="T45" fmla="*/ 20 h 43"/>
                <a:gd name="T46" fmla="*/ 35 w 55"/>
                <a:gd name="T47" fmla="*/ 17 h 43"/>
                <a:gd name="T48" fmla="*/ 33 w 55"/>
                <a:gd name="T49" fmla="*/ 5 h 43"/>
                <a:gd name="T50" fmla="*/ 23 w 55"/>
                <a:gd name="T51" fmla="*/ 9 h 43"/>
                <a:gd name="T52" fmla="*/ 21 w 55"/>
                <a:gd name="T53" fmla="*/ 8 h 43"/>
                <a:gd name="T54" fmla="*/ 21 w 55"/>
                <a:gd name="T55" fmla="*/ 10 h 43"/>
                <a:gd name="T56" fmla="*/ 17 w 55"/>
                <a:gd name="T57" fmla="*/ 14 h 43"/>
                <a:gd name="T58" fmla="*/ 7 w 55"/>
                <a:gd name="T59" fmla="*/ 21 h 43"/>
                <a:gd name="T60" fmla="*/ 12 w 55"/>
                <a:gd name="T61" fmla="*/ 21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55" h="43">
                  <a:moveTo>
                    <a:pt x="33" y="43"/>
                  </a:moveTo>
                  <a:cubicBezTo>
                    <a:pt x="30" y="38"/>
                    <a:pt x="30" y="38"/>
                    <a:pt x="30" y="38"/>
                  </a:cubicBezTo>
                  <a:cubicBezTo>
                    <a:pt x="25" y="31"/>
                    <a:pt x="20" y="24"/>
                    <a:pt x="4" y="27"/>
                  </a:cubicBezTo>
                  <a:cubicBezTo>
                    <a:pt x="1" y="28"/>
                    <a:pt x="1" y="28"/>
                    <a:pt x="1" y="28"/>
                  </a:cubicBezTo>
                  <a:cubicBezTo>
                    <a:pt x="1" y="25"/>
                    <a:pt x="1" y="25"/>
                    <a:pt x="1" y="25"/>
                  </a:cubicBezTo>
                  <a:cubicBezTo>
                    <a:pt x="0" y="15"/>
                    <a:pt x="7" y="12"/>
                    <a:pt x="12" y="10"/>
                  </a:cubicBezTo>
                  <a:cubicBezTo>
                    <a:pt x="14" y="7"/>
                    <a:pt x="14" y="7"/>
                    <a:pt x="14" y="7"/>
                  </a:cubicBezTo>
                  <a:cubicBezTo>
                    <a:pt x="18" y="1"/>
                    <a:pt x="22" y="3"/>
                    <a:pt x="25" y="3"/>
                  </a:cubicBezTo>
                  <a:cubicBezTo>
                    <a:pt x="27" y="4"/>
                    <a:pt x="28" y="4"/>
                    <a:pt x="29" y="0"/>
                  </a:cubicBezTo>
                  <a:cubicBezTo>
                    <a:pt x="35" y="2"/>
                    <a:pt x="35" y="2"/>
                    <a:pt x="35" y="2"/>
                  </a:cubicBezTo>
                  <a:cubicBezTo>
                    <a:pt x="34" y="2"/>
                    <a:pt x="34" y="3"/>
                    <a:pt x="34" y="4"/>
                  </a:cubicBezTo>
                  <a:cubicBezTo>
                    <a:pt x="39" y="5"/>
                    <a:pt x="39" y="5"/>
                    <a:pt x="39" y="5"/>
                  </a:cubicBezTo>
                  <a:cubicBezTo>
                    <a:pt x="38" y="9"/>
                    <a:pt x="38" y="12"/>
                    <a:pt x="39" y="14"/>
                  </a:cubicBezTo>
                  <a:cubicBezTo>
                    <a:pt x="41" y="15"/>
                    <a:pt x="43" y="15"/>
                    <a:pt x="48" y="14"/>
                  </a:cubicBezTo>
                  <a:cubicBezTo>
                    <a:pt x="50" y="13"/>
                    <a:pt x="50" y="13"/>
                    <a:pt x="50" y="13"/>
                  </a:cubicBezTo>
                  <a:cubicBezTo>
                    <a:pt x="51" y="16"/>
                    <a:pt x="51" y="16"/>
                    <a:pt x="51" y="16"/>
                  </a:cubicBezTo>
                  <a:cubicBezTo>
                    <a:pt x="55" y="29"/>
                    <a:pt x="47" y="31"/>
                    <a:pt x="41" y="33"/>
                  </a:cubicBezTo>
                  <a:cubicBezTo>
                    <a:pt x="38" y="34"/>
                    <a:pt x="35" y="35"/>
                    <a:pt x="35" y="38"/>
                  </a:cubicBezTo>
                  <a:lnTo>
                    <a:pt x="33" y="43"/>
                  </a:lnTo>
                  <a:close/>
                  <a:moveTo>
                    <a:pt x="12" y="21"/>
                  </a:moveTo>
                  <a:cubicBezTo>
                    <a:pt x="22" y="21"/>
                    <a:pt x="28" y="26"/>
                    <a:pt x="32" y="32"/>
                  </a:cubicBezTo>
                  <a:cubicBezTo>
                    <a:pt x="34" y="30"/>
                    <a:pt x="37" y="29"/>
                    <a:pt x="39" y="28"/>
                  </a:cubicBezTo>
                  <a:cubicBezTo>
                    <a:pt x="44" y="26"/>
                    <a:pt x="47" y="25"/>
                    <a:pt x="46" y="20"/>
                  </a:cubicBezTo>
                  <a:cubicBezTo>
                    <a:pt x="41" y="21"/>
                    <a:pt x="38" y="20"/>
                    <a:pt x="35" y="17"/>
                  </a:cubicBezTo>
                  <a:cubicBezTo>
                    <a:pt x="33" y="15"/>
                    <a:pt x="32" y="11"/>
                    <a:pt x="33" y="5"/>
                  </a:cubicBezTo>
                  <a:cubicBezTo>
                    <a:pt x="30" y="10"/>
                    <a:pt x="27" y="9"/>
                    <a:pt x="23" y="9"/>
                  </a:cubicBezTo>
                  <a:cubicBezTo>
                    <a:pt x="22" y="8"/>
                    <a:pt x="21" y="8"/>
                    <a:pt x="21" y="8"/>
                  </a:cubicBezTo>
                  <a:cubicBezTo>
                    <a:pt x="21" y="9"/>
                    <a:pt x="21" y="9"/>
                    <a:pt x="21" y="10"/>
                  </a:cubicBezTo>
                  <a:cubicBezTo>
                    <a:pt x="21" y="13"/>
                    <a:pt x="19" y="13"/>
                    <a:pt x="17" y="14"/>
                  </a:cubicBezTo>
                  <a:cubicBezTo>
                    <a:pt x="12" y="15"/>
                    <a:pt x="8" y="17"/>
                    <a:pt x="7" y="21"/>
                  </a:cubicBezTo>
                  <a:cubicBezTo>
                    <a:pt x="9" y="21"/>
                    <a:pt x="10" y="21"/>
                    <a:pt x="12" y="2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7" name="Freeform 298">
              <a:extLst>
                <a:ext uri="{FF2B5EF4-FFF2-40B4-BE49-F238E27FC236}">
                  <a16:creationId xmlns:a16="http://schemas.microsoft.com/office/drawing/2014/main" id="{682ACED4-AC88-4D92-AB9F-CD96E658D2C4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6951"/>
              <a:ext cx="0" cy="3175"/>
            </a:xfrm>
            <a:custGeom>
              <a:avLst/>
              <a:gdLst>
                <a:gd name="T0" fmla="*/ 0 h 2"/>
                <a:gd name="T1" fmla="*/ 2 h 2"/>
                <a:gd name="T2" fmla="*/ 0 h 2"/>
              </a:gdLst>
              <a:ahLst/>
              <a:cxnLst>
                <a:cxn ang="0">
                  <a:pos x="0" y="T0"/>
                </a:cxn>
                <a:cxn ang="0">
                  <a:pos x="0" y="T1"/>
                </a:cxn>
                <a:cxn ang="0">
                  <a:pos x="0" y="T2"/>
                </a:cxn>
              </a:cxnLst>
              <a:rect l="0" t="0" r="r" b="b"/>
              <a:pathLst>
                <a:path h="2">
                  <a:moveTo>
                    <a:pt x="0" y="0"/>
                  </a:moveTo>
                  <a:lnTo>
                    <a:pt x="0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8" name="Line 299">
              <a:extLst>
                <a:ext uri="{FF2B5EF4-FFF2-40B4-BE49-F238E27FC236}">
                  <a16:creationId xmlns:a16="http://schemas.microsoft.com/office/drawing/2014/main" id="{963B0CB4-FE88-4420-918F-9E86CAA78052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66951"/>
              <a:ext cx="0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9" name="Rectangle 300">
              <a:extLst>
                <a:ext uri="{FF2B5EF4-FFF2-40B4-BE49-F238E27FC236}">
                  <a16:creationId xmlns:a16="http://schemas.microsoft.com/office/drawing/2014/main" id="{4C0D7D18-8912-4609-B776-94FE51F91AF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07163" y="2266951"/>
              <a:ext cx="6350" cy="317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0" name="Freeform 301">
              <a:extLst>
                <a:ext uri="{FF2B5EF4-FFF2-40B4-BE49-F238E27FC236}">
                  <a16:creationId xmlns:a16="http://schemas.microsoft.com/office/drawing/2014/main" id="{D0924231-80ED-4CE2-B581-1032B519769F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3776"/>
              <a:ext cx="4763" cy="6350"/>
            </a:xfrm>
            <a:custGeom>
              <a:avLst/>
              <a:gdLst>
                <a:gd name="T0" fmla="*/ 0 w 6"/>
                <a:gd name="T1" fmla="*/ 6 h 6"/>
                <a:gd name="T2" fmla="*/ 6 w 6"/>
                <a:gd name="T3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6" h="6">
                  <a:moveTo>
                    <a:pt x="0" y="6"/>
                  </a:moveTo>
                  <a:cubicBezTo>
                    <a:pt x="3" y="4"/>
                    <a:pt x="5" y="2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1" name="Freeform 302">
              <a:extLst>
                <a:ext uri="{FF2B5EF4-FFF2-40B4-BE49-F238E27FC236}">
                  <a16:creationId xmlns:a16="http://schemas.microsoft.com/office/drawing/2014/main" id="{7D099FAD-3854-4497-A0A7-F275434BF675}"/>
                </a:ext>
              </a:extLst>
            </p:cNvPr>
            <p:cNvSpPr>
              <a:spLocks/>
            </p:cNvSpPr>
            <p:nvPr/>
          </p:nvSpPr>
          <p:spPr bwMode="auto">
            <a:xfrm>
              <a:off x="6508750" y="2262188"/>
              <a:ext cx="9525" cy="9525"/>
            </a:xfrm>
            <a:custGeom>
              <a:avLst/>
              <a:gdLst>
                <a:gd name="T0" fmla="*/ 2 w 10"/>
                <a:gd name="T1" fmla="*/ 10 h 10"/>
                <a:gd name="T2" fmla="*/ 0 w 10"/>
                <a:gd name="T3" fmla="*/ 5 h 10"/>
                <a:gd name="T4" fmla="*/ 5 w 10"/>
                <a:gd name="T5" fmla="*/ 0 h 10"/>
                <a:gd name="T6" fmla="*/ 10 w 10"/>
                <a:gd name="T7" fmla="*/ 3 h 10"/>
                <a:gd name="T8" fmla="*/ 2 w 10"/>
                <a:gd name="T9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10">
                  <a:moveTo>
                    <a:pt x="2" y="10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2" y="4"/>
                    <a:pt x="3" y="3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8" y="6"/>
                    <a:pt x="5" y="9"/>
                    <a:pt x="2" y="1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2" name="Freeform 303">
              <a:extLst>
                <a:ext uri="{FF2B5EF4-FFF2-40B4-BE49-F238E27FC236}">
                  <a16:creationId xmlns:a16="http://schemas.microsoft.com/office/drawing/2014/main" id="{ABA1A19A-330B-4E48-A484-A1EF246B0F99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70126"/>
              <a:ext cx="3175" cy="0"/>
            </a:xfrm>
            <a:custGeom>
              <a:avLst/>
              <a:gdLst>
                <a:gd name="T0" fmla="*/ 0 w 2"/>
                <a:gd name="T1" fmla="*/ 2 w 2"/>
                <a:gd name="T2" fmla="*/ 0 w 2"/>
              </a:gdLst>
              <a:ahLst/>
              <a:cxnLst>
                <a:cxn ang="0">
                  <a:pos x="T0" y="0"/>
                </a:cxn>
                <a:cxn ang="0">
                  <a:pos x="T1" y="0"/>
                </a:cxn>
                <a:cxn ang="0">
                  <a:pos x="T2" y="0"/>
                </a:cxn>
              </a:cxnLst>
              <a:rect l="0" t="0" r="r" b="b"/>
              <a:pathLst>
                <a:path w="2">
                  <a:moveTo>
                    <a:pt x="0" y="0"/>
                  </a:moveTo>
                  <a:lnTo>
                    <a:pt x="2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3" name="Line 304">
              <a:extLst>
                <a:ext uri="{FF2B5EF4-FFF2-40B4-BE49-F238E27FC236}">
                  <a16:creationId xmlns:a16="http://schemas.microsoft.com/office/drawing/2014/main" id="{522E7F2C-ACFA-4B8E-84B9-BDD622219B59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70126"/>
              <a:ext cx="3175" cy="0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4" name="Rectangle 305">
              <a:extLst>
                <a:ext uri="{FF2B5EF4-FFF2-40B4-BE49-F238E27FC236}">
                  <a16:creationId xmlns:a16="http://schemas.microsoft.com/office/drawing/2014/main" id="{14112CDC-DCEF-4C97-9461-5DDC3C25FDB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10338" y="2266951"/>
              <a:ext cx="3175" cy="476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5" name="Freeform 306">
              <a:extLst>
                <a:ext uri="{FF2B5EF4-FFF2-40B4-BE49-F238E27FC236}">
                  <a16:creationId xmlns:a16="http://schemas.microsoft.com/office/drawing/2014/main" id="{55EB8439-48F7-4FE6-A089-BCCB80E84F42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34725" y="2233613"/>
              <a:ext cx="381000" cy="588963"/>
            </a:xfrm>
            <a:custGeom>
              <a:avLst/>
              <a:gdLst>
                <a:gd name="T0" fmla="*/ 0 w 387"/>
                <a:gd name="T1" fmla="*/ 330 h 601"/>
                <a:gd name="T2" fmla="*/ 16 w 387"/>
                <a:gd name="T3" fmla="*/ 326 h 601"/>
                <a:gd name="T4" fmla="*/ 37 w 387"/>
                <a:gd name="T5" fmla="*/ 310 h 601"/>
                <a:gd name="T6" fmla="*/ 28 w 387"/>
                <a:gd name="T7" fmla="*/ 286 h 601"/>
                <a:gd name="T8" fmla="*/ 49 w 387"/>
                <a:gd name="T9" fmla="*/ 258 h 601"/>
                <a:gd name="T10" fmla="*/ 53 w 387"/>
                <a:gd name="T11" fmla="*/ 234 h 601"/>
                <a:gd name="T12" fmla="*/ 41 w 387"/>
                <a:gd name="T13" fmla="*/ 189 h 601"/>
                <a:gd name="T14" fmla="*/ 45 w 387"/>
                <a:gd name="T15" fmla="*/ 169 h 601"/>
                <a:gd name="T16" fmla="*/ 53 w 387"/>
                <a:gd name="T17" fmla="*/ 161 h 601"/>
                <a:gd name="T18" fmla="*/ 49 w 387"/>
                <a:gd name="T19" fmla="*/ 121 h 601"/>
                <a:gd name="T20" fmla="*/ 61 w 387"/>
                <a:gd name="T21" fmla="*/ 93 h 601"/>
                <a:gd name="T22" fmla="*/ 65 w 387"/>
                <a:gd name="T23" fmla="*/ 65 h 601"/>
                <a:gd name="T24" fmla="*/ 73 w 387"/>
                <a:gd name="T25" fmla="*/ 45 h 601"/>
                <a:gd name="T26" fmla="*/ 81 w 387"/>
                <a:gd name="T27" fmla="*/ 25 h 601"/>
                <a:gd name="T28" fmla="*/ 93 w 387"/>
                <a:gd name="T29" fmla="*/ 8 h 601"/>
                <a:gd name="T30" fmla="*/ 101 w 387"/>
                <a:gd name="T31" fmla="*/ 21 h 601"/>
                <a:gd name="T32" fmla="*/ 117 w 387"/>
                <a:gd name="T33" fmla="*/ 37 h 601"/>
                <a:gd name="T34" fmla="*/ 169 w 387"/>
                <a:gd name="T35" fmla="*/ 0 h 601"/>
                <a:gd name="T36" fmla="*/ 197 w 387"/>
                <a:gd name="T37" fmla="*/ 4 h 601"/>
                <a:gd name="T38" fmla="*/ 205 w 387"/>
                <a:gd name="T39" fmla="*/ 17 h 601"/>
                <a:gd name="T40" fmla="*/ 221 w 387"/>
                <a:gd name="T41" fmla="*/ 21 h 601"/>
                <a:gd name="T42" fmla="*/ 233 w 387"/>
                <a:gd name="T43" fmla="*/ 57 h 601"/>
                <a:gd name="T44" fmla="*/ 262 w 387"/>
                <a:gd name="T45" fmla="*/ 145 h 601"/>
                <a:gd name="T46" fmla="*/ 274 w 387"/>
                <a:gd name="T47" fmla="*/ 189 h 601"/>
                <a:gd name="T48" fmla="*/ 314 w 387"/>
                <a:gd name="T49" fmla="*/ 197 h 601"/>
                <a:gd name="T50" fmla="*/ 338 w 387"/>
                <a:gd name="T51" fmla="*/ 254 h 601"/>
                <a:gd name="T52" fmla="*/ 350 w 387"/>
                <a:gd name="T53" fmla="*/ 242 h 601"/>
                <a:gd name="T54" fmla="*/ 370 w 387"/>
                <a:gd name="T55" fmla="*/ 258 h 601"/>
                <a:gd name="T56" fmla="*/ 362 w 387"/>
                <a:gd name="T57" fmla="*/ 274 h 601"/>
                <a:gd name="T58" fmla="*/ 378 w 387"/>
                <a:gd name="T59" fmla="*/ 278 h 601"/>
                <a:gd name="T60" fmla="*/ 354 w 387"/>
                <a:gd name="T61" fmla="*/ 302 h 601"/>
                <a:gd name="T62" fmla="*/ 330 w 387"/>
                <a:gd name="T63" fmla="*/ 334 h 601"/>
                <a:gd name="T64" fmla="*/ 322 w 387"/>
                <a:gd name="T65" fmla="*/ 326 h 601"/>
                <a:gd name="T66" fmla="*/ 318 w 387"/>
                <a:gd name="T67" fmla="*/ 342 h 601"/>
                <a:gd name="T68" fmla="*/ 306 w 387"/>
                <a:gd name="T69" fmla="*/ 358 h 601"/>
                <a:gd name="T70" fmla="*/ 282 w 387"/>
                <a:gd name="T71" fmla="*/ 350 h 601"/>
                <a:gd name="T72" fmla="*/ 262 w 387"/>
                <a:gd name="T73" fmla="*/ 358 h 601"/>
                <a:gd name="T74" fmla="*/ 262 w 387"/>
                <a:gd name="T75" fmla="*/ 390 h 601"/>
                <a:gd name="T76" fmla="*/ 238 w 387"/>
                <a:gd name="T77" fmla="*/ 362 h 601"/>
                <a:gd name="T78" fmla="*/ 229 w 387"/>
                <a:gd name="T79" fmla="*/ 378 h 601"/>
                <a:gd name="T80" fmla="*/ 221 w 387"/>
                <a:gd name="T81" fmla="*/ 378 h 601"/>
                <a:gd name="T82" fmla="*/ 225 w 387"/>
                <a:gd name="T83" fmla="*/ 398 h 601"/>
                <a:gd name="T84" fmla="*/ 221 w 387"/>
                <a:gd name="T85" fmla="*/ 443 h 601"/>
                <a:gd name="T86" fmla="*/ 193 w 387"/>
                <a:gd name="T87" fmla="*/ 463 h 601"/>
                <a:gd name="T88" fmla="*/ 189 w 387"/>
                <a:gd name="T89" fmla="*/ 447 h 601"/>
                <a:gd name="T90" fmla="*/ 161 w 387"/>
                <a:gd name="T91" fmla="*/ 451 h 601"/>
                <a:gd name="T92" fmla="*/ 157 w 387"/>
                <a:gd name="T93" fmla="*/ 491 h 601"/>
                <a:gd name="T94" fmla="*/ 153 w 387"/>
                <a:gd name="T95" fmla="*/ 479 h 601"/>
                <a:gd name="T96" fmla="*/ 133 w 387"/>
                <a:gd name="T97" fmla="*/ 499 h 601"/>
                <a:gd name="T98" fmla="*/ 133 w 387"/>
                <a:gd name="T99" fmla="*/ 523 h 601"/>
                <a:gd name="T100" fmla="*/ 125 w 387"/>
                <a:gd name="T101" fmla="*/ 535 h 601"/>
                <a:gd name="T102" fmla="*/ 129 w 387"/>
                <a:gd name="T103" fmla="*/ 551 h 601"/>
                <a:gd name="T104" fmla="*/ 117 w 387"/>
                <a:gd name="T105" fmla="*/ 567 h 601"/>
                <a:gd name="T106" fmla="*/ 113 w 387"/>
                <a:gd name="T107" fmla="*/ 599 h 601"/>
                <a:gd name="T108" fmla="*/ 101 w 387"/>
                <a:gd name="T109" fmla="*/ 583 h 601"/>
                <a:gd name="T110" fmla="*/ 77 w 387"/>
                <a:gd name="T111" fmla="*/ 567 h 601"/>
                <a:gd name="T112" fmla="*/ 57 w 387"/>
                <a:gd name="T113" fmla="*/ 503 h 601"/>
                <a:gd name="T114" fmla="*/ 49 w 387"/>
                <a:gd name="T115" fmla="*/ 463 h 601"/>
                <a:gd name="T116" fmla="*/ 45 w 387"/>
                <a:gd name="T117" fmla="*/ 459 h 601"/>
                <a:gd name="T118" fmla="*/ 49 w 387"/>
                <a:gd name="T119" fmla="*/ 455 h 601"/>
                <a:gd name="T120" fmla="*/ 37 w 387"/>
                <a:gd name="T121" fmla="*/ 443 h 601"/>
                <a:gd name="T122" fmla="*/ 32 w 387"/>
                <a:gd name="T123" fmla="*/ 427 h 601"/>
                <a:gd name="T124" fmla="*/ 0 w 387"/>
                <a:gd name="T125" fmla="*/ 330 h 6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387" h="601">
                  <a:moveTo>
                    <a:pt x="0" y="330"/>
                  </a:moveTo>
                  <a:cubicBezTo>
                    <a:pt x="1" y="323"/>
                    <a:pt x="11" y="328"/>
                    <a:pt x="16" y="326"/>
                  </a:cubicBezTo>
                  <a:cubicBezTo>
                    <a:pt x="26" y="322"/>
                    <a:pt x="22" y="307"/>
                    <a:pt x="37" y="310"/>
                  </a:cubicBezTo>
                  <a:cubicBezTo>
                    <a:pt x="34" y="302"/>
                    <a:pt x="27" y="298"/>
                    <a:pt x="28" y="286"/>
                  </a:cubicBezTo>
                  <a:cubicBezTo>
                    <a:pt x="32" y="273"/>
                    <a:pt x="38" y="264"/>
                    <a:pt x="49" y="258"/>
                  </a:cubicBezTo>
                  <a:cubicBezTo>
                    <a:pt x="38" y="247"/>
                    <a:pt x="53" y="243"/>
                    <a:pt x="53" y="234"/>
                  </a:cubicBezTo>
                  <a:cubicBezTo>
                    <a:pt x="52" y="217"/>
                    <a:pt x="39" y="206"/>
                    <a:pt x="41" y="189"/>
                  </a:cubicBezTo>
                  <a:cubicBezTo>
                    <a:pt x="40" y="190"/>
                    <a:pt x="43" y="173"/>
                    <a:pt x="45" y="169"/>
                  </a:cubicBezTo>
                  <a:cubicBezTo>
                    <a:pt x="46" y="166"/>
                    <a:pt x="52" y="167"/>
                    <a:pt x="53" y="161"/>
                  </a:cubicBezTo>
                  <a:cubicBezTo>
                    <a:pt x="54" y="148"/>
                    <a:pt x="48" y="134"/>
                    <a:pt x="49" y="121"/>
                  </a:cubicBezTo>
                  <a:cubicBezTo>
                    <a:pt x="49" y="110"/>
                    <a:pt x="57" y="104"/>
                    <a:pt x="61" y="93"/>
                  </a:cubicBezTo>
                  <a:cubicBezTo>
                    <a:pt x="63" y="85"/>
                    <a:pt x="62" y="74"/>
                    <a:pt x="65" y="65"/>
                  </a:cubicBezTo>
                  <a:cubicBezTo>
                    <a:pt x="67" y="57"/>
                    <a:pt x="70" y="51"/>
                    <a:pt x="73" y="45"/>
                  </a:cubicBezTo>
                  <a:cubicBezTo>
                    <a:pt x="75" y="39"/>
                    <a:pt x="79" y="30"/>
                    <a:pt x="81" y="25"/>
                  </a:cubicBezTo>
                  <a:cubicBezTo>
                    <a:pt x="83" y="19"/>
                    <a:pt x="83" y="6"/>
                    <a:pt x="93" y="8"/>
                  </a:cubicBezTo>
                  <a:cubicBezTo>
                    <a:pt x="103" y="5"/>
                    <a:pt x="98" y="16"/>
                    <a:pt x="101" y="21"/>
                  </a:cubicBezTo>
                  <a:cubicBezTo>
                    <a:pt x="105" y="28"/>
                    <a:pt x="114" y="29"/>
                    <a:pt x="117" y="37"/>
                  </a:cubicBezTo>
                  <a:cubicBezTo>
                    <a:pt x="139" y="29"/>
                    <a:pt x="153" y="14"/>
                    <a:pt x="169" y="0"/>
                  </a:cubicBezTo>
                  <a:cubicBezTo>
                    <a:pt x="177" y="2"/>
                    <a:pt x="188" y="0"/>
                    <a:pt x="197" y="4"/>
                  </a:cubicBezTo>
                  <a:cubicBezTo>
                    <a:pt x="201" y="6"/>
                    <a:pt x="202" y="14"/>
                    <a:pt x="205" y="17"/>
                  </a:cubicBezTo>
                  <a:cubicBezTo>
                    <a:pt x="209" y="19"/>
                    <a:pt x="219" y="17"/>
                    <a:pt x="221" y="21"/>
                  </a:cubicBezTo>
                  <a:cubicBezTo>
                    <a:pt x="224" y="24"/>
                    <a:pt x="229" y="42"/>
                    <a:pt x="233" y="57"/>
                  </a:cubicBezTo>
                  <a:cubicBezTo>
                    <a:pt x="242" y="83"/>
                    <a:pt x="249" y="113"/>
                    <a:pt x="262" y="145"/>
                  </a:cubicBezTo>
                  <a:cubicBezTo>
                    <a:pt x="265" y="155"/>
                    <a:pt x="273" y="170"/>
                    <a:pt x="274" y="189"/>
                  </a:cubicBezTo>
                  <a:cubicBezTo>
                    <a:pt x="281" y="198"/>
                    <a:pt x="297" y="198"/>
                    <a:pt x="314" y="197"/>
                  </a:cubicBezTo>
                  <a:cubicBezTo>
                    <a:pt x="314" y="224"/>
                    <a:pt x="326" y="239"/>
                    <a:pt x="338" y="254"/>
                  </a:cubicBezTo>
                  <a:cubicBezTo>
                    <a:pt x="342" y="250"/>
                    <a:pt x="346" y="246"/>
                    <a:pt x="350" y="242"/>
                  </a:cubicBezTo>
                  <a:cubicBezTo>
                    <a:pt x="359" y="244"/>
                    <a:pt x="361" y="255"/>
                    <a:pt x="370" y="258"/>
                  </a:cubicBezTo>
                  <a:cubicBezTo>
                    <a:pt x="370" y="266"/>
                    <a:pt x="359" y="263"/>
                    <a:pt x="362" y="274"/>
                  </a:cubicBezTo>
                  <a:cubicBezTo>
                    <a:pt x="365" y="282"/>
                    <a:pt x="375" y="291"/>
                    <a:pt x="378" y="278"/>
                  </a:cubicBezTo>
                  <a:cubicBezTo>
                    <a:pt x="387" y="286"/>
                    <a:pt x="367" y="315"/>
                    <a:pt x="354" y="302"/>
                  </a:cubicBezTo>
                  <a:cubicBezTo>
                    <a:pt x="349" y="315"/>
                    <a:pt x="341" y="327"/>
                    <a:pt x="330" y="334"/>
                  </a:cubicBezTo>
                  <a:cubicBezTo>
                    <a:pt x="326" y="333"/>
                    <a:pt x="327" y="326"/>
                    <a:pt x="322" y="326"/>
                  </a:cubicBezTo>
                  <a:cubicBezTo>
                    <a:pt x="311" y="327"/>
                    <a:pt x="318" y="343"/>
                    <a:pt x="318" y="342"/>
                  </a:cubicBezTo>
                  <a:cubicBezTo>
                    <a:pt x="315" y="349"/>
                    <a:pt x="300" y="344"/>
                    <a:pt x="306" y="358"/>
                  </a:cubicBezTo>
                  <a:cubicBezTo>
                    <a:pt x="299" y="355"/>
                    <a:pt x="286" y="357"/>
                    <a:pt x="282" y="350"/>
                  </a:cubicBezTo>
                  <a:cubicBezTo>
                    <a:pt x="275" y="361"/>
                    <a:pt x="273" y="371"/>
                    <a:pt x="262" y="358"/>
                  </a:cubicBezTo>
                  <a:cubicBezTo>
                    <a:pt x="262" y="369"/>
                    <a:pt x="262" y="380"/>
                    <a:pt x="262" y="390"/>
                  </a:cubicBezTo>
                  <a:cubicBezTo>
                    <a:pt x="237" y="398"/>
                    <a:pt x="249" y="368"/>
                    <a:pt x="238" y="362"/>
                  </a:cubicBezTo>
                  <a:cubicBezTo>
                    <a:pt x="226" y="355"/>
                    <a:pt x="232" y="374"/>
                    <a:pt x="229" y="378"/>
                  </a:cubicBezTo>
                  <a:cubicBezTo>
                    <a:pt x="229" y="379"/>
                    <a:pt x="222" y="377"/>
                    <a:pt x="221" y="378"/>
                  </a:cubicBezTo>
                  <a:cubicBezTo>
                    <a:pt x="219" y="385"/>
                    <a:pt x="225" y="391"/>
                    <a:pt x="225" y="398"/>
                  </a:cubicBezTo>
                  <a:cubicBezTo>
                    <a:pt x="225" y="412"/>
                    <a:pt x="217" y="426"/>
                    <a:pt x="221" y="443"/>
                  </a:cubicBezTo>
                  <a:cubicBezTo>
                    <a:pt x="213" y="451"/>
                    <a:pt x="187" y="440"/>
                    <a:pt x="193" y="463"/>
                  </a:cubicBezTo>
                  <a:cubicBezTo>
                    <a:pt x="189" y="476"/>
                    <a:pt x="189" y="452"/>
                    <a:pt x="189" y="447"/>
                  </a:cubicBezTo>
                  <a:cubicBezTo>
                    <a:pt x="177" y="452"/>
                    <a:pt x="166" y="471"/>
                    <a:pt x="161" y="451"/>
                  </a:cubicBezTo>
                  <a:cubicBezTo>
                    <a:pt x="151" y="463"/>
                    <a:pt x="165" y="476"/>
                    <a:pt x="157" y="491"/>
                  </a:cubicBezTo>
                  <a:cubicBezTo>
                    <a:pt x="152" y="494"/>
                    <a:pt x="155" y="479"/>
                    <a:pt x="153" y="479"/>
                  </a:cubicBezTo>
                  <a:cubicBezTo>
                    <a:pt x="149" y="478"/>
                    <a:pt x="136" y="487"/>
                    <a:pt x="133" y="499"/>
                  </a:cubicBezTo>
                  <a:cubicBezTo>
                    <a:pt x="131" y="506"/>
                    <a:pt x="134" y="517"/>
                    <a:pt x="133" y="523"/>
                  </a:cubicBezTo>
                  <a:cubicBezTo>
                    <a:pt x="132" y="530"/>
                    <a:pt x="125" y="532"/>
                    <a:pt x="125" y="535"/>
                  </a:cubicBezTo>
                  <a:cubicBezTo>
                    <a:pt x="123" y="542"/>
                    <a:pt x="131" y="544"/>
                    <a:pt x="129" y="551"/>
                  </a:cubicBezTo>
                  <a:cubicBezTo>
                    <a:pt x="128" y="557"/>
                    <a:pt x="119" y="562"/>
                    <a:pt x="117" y="567"/>
                  </a:cubicBezTo>
                  <a:cubicBezTo>
                    <a:pt x="112" y="581"/>
                    <a:pt x="119" y="595"/>
                    <a:pt x="113" y="599"/>
                  </a:cubicBezTo>
                  <a:cubicBezTo>
                    <a:pt x="102" y="601"/>
                    <a:pt x="100" y="594"/>
                    <a:pt x="101" y="583"/>
                  </a:cubicBezTo>
                  <a:cubicBezTo>
                    <a:pt x="87" y="584"/>
                    <a:pt x="83" y="574"/>
                    <a:pt x="77" y="567"/>
                  </a:cubicBezTo>
                  <a:cubicBezTo>
                    <a:pt x="80" y="543"/>
                    <a:pt x="63" y="523"/>
                    <a:pt x="57" y="503"/>
                  </a:cubicBezTo>
                  <a:cubicBezTo>
                    <a:pt x="52" y="489"/>
                    <a:pt x="52" y="478"/>
                    <a:pt x="49" y="463"/>
                  </a:cubicBezTo>
                  <a:cubicBezTo>
                    <a:pt x="48" y="462"/>
                    <a:pt x="45" y="462"/>
                    <a:pt x="45" y="459"/>
                  </a:cubicBezTo>
                  <a:cubicBezTo>
                    <a:pt x="45" y="457"/>
                    <a:pt x="48" y="453"/>
                    <a:pt x="49" y="455"/>
                  </a:cubicBezTo>
                  <a:cubicBezTo>
                    <a:pt x="47" y="450"/>
                    <a:pt x="38" y="447"/>
                    <a:pt x="37" y="443"/>
                  </a:cubicBezTo>
                  <a:cubicBezTo>
                    <a:pt x="35" y="439"/>
                    <a:pt x="33" y="427"/>
                    <a:pt x="32" y="427"/>
                  </a:cubicBezTo>
                  <a:cubicBezTo>
                    <a:pt x="24" y="396"/>
                    <a:pt x="15" y="361"/>
                    <a:pt x="0" y="33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6" name="Freeform 307">
              <a:extLst>
                <a:ext uri="{FF2B5EF4-FFF2-40B4-BE49-F238E27FC236}">
                  <a16:creationId xmlns:a16="http://schemas.microsoft.com/office/drawing/2014/main" id="{C8C489D4-793E-4BC6-ADEA-6329FBC1F36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131550" y="2230438"/>
              <a:ext cx="381000" cy="593725"/>
            </a:xfrm>
            <a:custGeom>
              <a:avLst/>
              <a:gdLst>
                <a:gd name="T0" fmla="*/ 77 w 387"/>
                <a:gd name="T1" fmla="*/ 571 h 605"/>
                <a:gd name="T2" fmla="*/ 45 w 387"/>
                <a:gd name="T3" fmla="*/ 462 h 605"/>
                <a:gd name="T4" fmla="*/ 30 w 387"/>
                <a:gd name="T5" fmla="*/ 419 h 605"/>
                <a:gd name="T6" fmla="*/ 18 w 387"/>
                <a:gd name="T7" fmla="*/ 327 h 605"/>
                <a:gd name="T8" fmla="*/ 49 w 387"/>
                <a:gd name="T9" fmla="*/ 244 h 605"/>
                <a:gd name="T10" fmla="*/ 41 w 387"/>
                <a:gd name="T11" fmla="*/ 192 h 605"/>
                <a:gd name="T12" fmla="*/ 53 w 387"/>
                <a:gd name="T13" fmla="*/ 164 h 605"/>
                <a:gd name="T14" fmla="*/ 65 w 387"/>
                <a:gd name="T15" fmla="*/ 67 h 605"/>
                <a:gd name="T16" fmla="*/ 94 w 387"/>
                <a:gd name="T17" fmla="*/ 8 h 605"/>
                <a:gd name="T18" fmla="*/ 121 w 387"/>
                <a:gd name="T19" fmla="*/ 36 h 605"/>
                <a:gd name="T20" fmla="*/ 201 w 387"/>
                <a:gd name="T21" fmla="*/ 5 h 605"/>
                <a:gd name="T22" fmla="*/ 239 w 387"/>
                <a:gd name="T23" fmla="*/ 59 h 605"/>
                <a:gd name="T24" fmla="*/ 317 w 387"/>
                <a:gd name="T25" fmla="*/ 198 h 605"/>
                <a:gd name="T26" fmla="*/ 354 w 387"/>
                <a:gd name="T27" fmla="*/ 242 h 605"/>
                <a:gd name="T28" fmla="*/ 368 w 387"/>
                <a:gd name="T29" fmla="*/ 276 h 605"/>
                <a:gd name="T30" fmla="*/ 365 w 387"/>
                <a:gd name="T31" fmla="*/ 311 h 605"/>
                <a:gd name="T32" fmla="*/ 325 w 387"/>
                <a:gd name="T33" fmla="*/ 332 h 605"/>
                <a:gd name="T34" fmla="*/ 322 w 387"/>
                <a:gd name="T35" fmla="*/ 348 h 605"/>
                <a:gd name="T36" fmla="*/ 298 w 387"/>
                <a:gd name="T37" fmla="*/ 361 h 605"/>
                <a:gd name="T38" fmla="*/ 265 w 387"/>
                <a:gd name="T39" fmla="*/ 396 h 605"/>
                <a:gd name="T40" fmla="*/ 235 w 387"/>
                <a:gd name="T41" fmla="*/ 383 h 605"/>
                <a:gd name="T42" fmla="*/ 229 w 387"/>
                <a:gd name="T43" fmla="*/ 418 h 605"/>
                <a:gd name="T44" fmla="*/ 199 w 387"/>
                <a:gd name="T45" fmla="*/ 465 h 605"/>
                <a:gd name="T46" fmla="*/ 189 w 387"/>
                <a:gd name="T47" fmla="*/ 454 h 605"/>
                <a:gd name="T48" fmla="*/ 162 w 387"/>
                <a:gd name="T49" fmla="*/ 496 h 605"/>
                <a:gd name="T50" fmla="*/ 139 w 387"/>
                <a:gd name="T51" fmla="*/ 515 h 605"/>
                <a:gd name="T52" fmla="*/ 127 w 387"/>
                <a:gd name="T53" fmla="*/ 565 h 605"/>
                <a:gd name="T54" fmla="*/ 114 w 387"/>
                <a:gd name="T55" fmla="*/ 605 h 605"/>
                <a:gd name="T56" fmla="*/ 117 w 387"/>
                <a:gd name="T57" fmla="*/ 569 h 605"/>
                <a:gd name="T58" fmla="*/ 133 w 387"/>
                <a:gd name="T59" fmla="*/ 525 h 605"/>
                <a:gd name="T60" fmla="*/ 159 w 387"/>
                <a:gd name="T61" fmla="*/ 488 h 605"/>
                <a:gd name="T62" fmla="*/ 180 w 387"/>
                <a:gd name="T63" fmla="*/ 455 h 605"/>
                <a:gd name="T64" fmla="*/ 221 w 387"/>
                <a:gd name="T65" fmla="*/ 444 h 605"/>
                <a:gd name="T66" fmla="*/ 229 w 387"/>
                <a:gd name="T67" fmla="*/ 379 h 605"/>
                <a:gd name="T68" fmla="*/ 258 w 387"/>
                <a:gd name="T69" fmla="*/ 392 h 605"/>
                <a:gd name="T70" fmla="*/ 282 w 387"/>
                <a:gd name="T71" fmla="*/ 352 h 605"/>
                <a:gd name="T72" fmla="*/ 313 w 387"/>
                <a:gd name="T73" fmla="*/ 347 h 605"/>
                <a:gd name="T74" fmla="*/ 355 w 387"/>
                <a:gd name="T75" fmla="*/ 304 h 605"/>
                <a:gd name="T76" fmla="*/ 376 w 387"/>
                <a:gd name="T77" fmla="*/ 290 h 605"/>
                <a:gd name="T78" fmla="*/ 343 w 387"/>
                <a:gd name="T79" fmla="*/ 259 h 605"/>
                <a:gd name="T80" fmla="*/ 274 w 387"/>
                <a:gd name="T81" fmla="*/ 193 h 605"/>
                <a:gd name="T82" fmla="*/ 229 w 387"/>
                <a:gd name="T83" fmla="*/ 44 h 605"/>
                <a:gd name="T84" fmla="*/ 181 w 387"/>
                <a:gd name="T85" fmla="*/ 7 h 605"/>
                <a:gd name="T86" fmla="*/ 110 w 387"/>
                <a:gd name="T87" fmla="*/ 33 h 605"/>
                <a:gd name="T88" fmla="*/ 96 w 387"/>
                <a:gd name="T89" fmla="*/ 14 h 605"/>
                <a:gd name="T90" fmla="*/ 75 w 387"/>
                <a:gd name="T91" fmla="*/ 56 h 605"/>
                <a:gd name="T92" fmla="*/ 56 w 387"/>
                <a:gd name="T93" fmla="*/ 144 h 605"/>
                <a:gd name="T94" fmla="*/ 46 w 387"/>
                <a:gd name="T95" fmla="*/ 193 h 605"/>
                <a:gd name="T96" fmla="*/ 53 w 387"/>
                <a:gd name="T97" fmla="*/ 263 h 605"/>
                <a:gd name="T98" fmla="*/ 36 w 387"/>
                <a:gd name="T99" fmla="*/ 315 h 605"/>
                <a:gd name="T100" fmla="*/ 35 w 387"/>
                <a:gd name="T101" fmla="*/ 417 h 605"/>
                <a:gd name="T102" fmla="*/ 54 w 387"/>
                <a:gd name="T103" fmla="*/ 457 h 605"/>
                <a:gd name="T104" fmla="*/ 50 w 387"/>
                <a:gd name="T105" fmla="*/ 462 h 605"/>
                <a:gd name="T106" fmla="*/ 83 w 387"/>
                <a:gd name="T107" fmla="*/ 569 h 6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387" h="605">
                  <a:moveTo>
                    <a:pt x="114" y="605"/>
                  </a:moveTo>
                  <a:cubicBezTo>
                    <a:pt x="110" y="605"/>
                    <a:pt x="106" y="604"/>
                    <a:pt x="104" y="602"/>
                  </a:cubicBezTo>
                  <a:cubicBezTo>
                    <a:pt x="102" y="599"/>
                    <a:pt x="101" y="595"/>
                    <a:pt x="101" y="589"/>
                  </a:cubicBezTo>
                  <a:cubicBezTo>
                    <a:pt x="91" y="588"/>
                    <a:pt x="86" y="582"/>
                    <a:pt x="82" y="577"/>
                  </a:cubicBezTo>
                  <a:cubicBezTo>
                    <a:pt x="80" y="575"/>
                    <a:pt x="79" y="574"/>
                    <a:pt x="78" y="572"/>
                  </a:cubicBezTo>
                  <a:cubicBezTo>
                    <a:pt x="77" y="571"/>
                    <a:pt x="77" y="571"/>
                    <a:pt x="77" y="571"/>
                  </a:cubicBezTo>
                  <a:cubicBezTo>
                    <a:pt x="77" y="570"/>
                    <a:pt x="77" y="570"/>
                    <a:pt x="77" y="570"/>
                  </a:cubicBezTo>
                  <a:cubicBezTo>
                    <a:pt x="79" y="554"/>
                    <a:pt x="72" y="540"/>
                    <a:pt x="66" y="527"/>
                  </a:cubicBezTo>
                  <a:cubicBezTo>
                    <a:pt x="62" y="520"/>
                    <a:pt x="59" y="513"/>
                    <a:pt x="57" y="507"/>
                  </a:cubicBezTo>
                  <a:cubicBezTo>
                    <a:pt x="54" y="498"/>
                    <a:pt x="53" y="491"/>
                    <a:pt x="52" y="484"/>
                  </a:cubicBezTo>
                  <a:cubicBezTo>
                    <a:pt x="51" y="479"/>
                    <a:pt x="51" y="474"/>
                    <a:pt x="49" y="468"/>
                  </a:cubicBezTo>
                  <a:cubicBezTo>
                    <a:pt x="47" y="467"/>
                    <a:pt x="45" y="466"/>
                    <a:pt x="45" y="462"/>
                  </a:cubicBezTo>
                  <a:cubicBezTo>
                    <a:pt x="45" y="460"/>
                    <a:pt x="46" y="458"/>
                    <a:pt x="47" y="456"/>
                  </a:cubicBezTo>
                  <a:cubicBezTo>
                    <a:pt x="46" y="455"/>
                    <a:pt x="45" y="454"/>
                    <a:pt x="43" y="453"/>
                  </a:cubicBezTo>
                  <a:cubicBezTo>
                    <a:pt x="41" y="451"/>
                    <a:pt x="38" y="449"/>
                    <a:pt x="37" y="447"/>
                  </a:cubicBezTo>
                  <a:cubicBezTo>
                    <a:pt x="36" y="444"/>
                    <a:pt x="34" y="437"/>
                    <a:pt x="33" y="431"/>
                  </a:cubicBezTo>
                  <a:cubicBezTo>
                    <a:pt x="33" y="430"/>
                    <a:pt x="33" y="430"/>
                    <a:pt x="33" y="430"/>
                  </a:cubicBezTo>
                  <a:cubicBezTo>
                    <a:pt x="30" y="419"/>
                    <a:pt x="30" y="419"/>
                    <a:pt x="30" y="419"/>
                  </a:cubicBezTo>
                  <a:cubicBezTo>
                    <a:pt x="22" y="392"/>
                    <a:pt x="14" y="361"/>
                    <a:pt x="1" y="334"/>
                  </a:cubicBezTo>
                  <a:cubicBezTo>
                    <a:pt x="0" y="334"/>
                    <a:pt x="0" y="334"/>
                    <a:pt x="0" y="334"/>
                  </a:cubicBezTo>
                  <a:cubicBezTo>
                    <a:pt x="1" y="333"/>
                    <a:pt x="1" y="333"/>
                    <a:pt x="1" y="333"/>
                  </a:cubicBezTo>
                  <a:cubicBezTo>
                    <a:pt x="1" y="330"/>
                    <a:pt x="2" y="327"/>
                    <a:pt x="9" y="327"/>
                  </a:cubicBezTo>
                  <a:cubicBezTo>
                    <a:pt x="10" y="327"/>
                    <a:pt x="11" y="327"/>
                    <a:pt x="12" y="327"/>
                  </a:cubicBezTo>
                  <a:cubicBezTo>
                    <a:pt x="15" y="327"/>
                    <a:pt x="17" y="327"/>
                    <a:pt x="18" y="327"/>
                  </a:cubicBezTo>
                  <a:cubicBezTo>
                    <a:pt x="21" y="325"/>
                    <a:pt x="22" y="323"/>
                    <a:pt x="24" y="319"/>
                  </a:cubicBezTo>
                  <a:cubicBezTo>
                    <a:pt x="26" y="315"/>
                    <a:pt x="28" y="310"/>
                    <a:pt x="35" y="310"/>
                  </a:cubicBezTo>
                  <a:cubicBezTo>
                    <a:pt x="35" y="309"/>
                    <a:pt x="34" y="308"/>
                    <a:pt x="33" y="307"/>
                  </a:cubicBezTo>
                  <a:cubicBezTo>
                    <a:pt x="31" y="302"/>
                    <a:pt x="27" y="298"/>
                    <a:pt x="29" y="288"/>
                  </a:cubicBezTo>
                  <a:cubicBezTo>
                    <a:pt x="32" y="276"/>
                    <a:pt x="38" y="266"/>
                    <a:pt x="47" y="260"/>
                  </a:cubicBezTo>
                  <a:cubicBezTo>
                    <a:pt x="42" y="253"/>
                    <a:pt x="46" y="248"/>
                    <a:pt x="49" y="244"/>
                  </a:cubicBezTo>
                  <a:cubicBezTo>
                    <a:pt x="51" y="241"/>
                    <a:pt x="53" y="239"/>
                    <a:pt x="53" y="237"/>
                  </a:cubicBezTo>
                  <a:cubicBezTo>
                    <a:pt x="53" y="229"/>
                    <a:pt x="50" y="223"/>
                    <a:pt x="47" y="217"/>
                  </a:cubicBezTo>
                  <a:cubicBezTo>
                    <a:pt x="44" y="210"/>
                    <a:pt x="40" y="202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2"/>
                    <a:pt x="41" y="192"/>
                  </a:cubicBezTo>
                  <a:cubicBezTo>
                    <a:pt x="43" y="192"/>
                    <a:pt x="43" y="192"/>
                    <a:pt x="43" y="192"/>
                  </a:cubicBezTo>
                  <a:cubicBezTo>
                    <a:pt x="41" y="192"/>
                    <a:pt x="41" y="192"/>
                    <a:pt x="41" y="192"/>
                  </a:cubicBezTo>
                  <a:cubicBezTo>
                    <a:pt x="41" y="190"/>
                    <a:pt x="41" y="190"/>
                    <a:pt x="41" y="190"/>
                  </a:cubicBezTo>
                  <a:cubicBezTo>
                    <a:pt x="42" y="183"/>
                    <a:pt x="44" y="174"/>
                    <a:pt x="45" y="171"/>
                  </a:cubicBezTo>
                  <a:cubicBezTo>
                    <a:pt x="46" y="169"/>
                    <a:pt x="48" y="168"/>
                    <a:pt x="50" y="167"/>
                  </a:cubicBezTo>
                  <a:cubicBezTo>
                    <a:pt x="52" y="166"/>
                    <a:pt x="53" y="166"/>
                    <a:pt x="53" y="164"/>
                  </a:cubicBezTo>
                  <a:cubicBezTo>
                    <a:pt x="53" y="158"/>
                    <a:pt x="52" y="151"/>
                    <a:pt x="51" y="145"/>
                  </a:cubicBezTo>
                  <a:cubicBezTo>
                    <a:pt x="50" y="138"/>
                    <a:pt x="48" y="131"/>
                    <a:pt x="49" y="124"/>
                  </a:cubicBezTo>
                  <a:cubicBezTo>
                    <a:pt x="49" y="116"/>
                    <a:pt x="52" y="111"/>
                    <a:pt x="56" y="106"/>
                  </a:cubicBezTo>
                  <a:cubicBezTo>
                    <a:pt x="58" y="103"/>
                    <a:pt x="60" y="99"/>
                    <a:pt x="61" y="95"/>
                  </a:cubicBezTo>
                  <a:cubicBezTo>
                    <a:pt x="62" y="91"/>
                    <a:pt x="63" y="87"/>
                    <a:pt x="63" y="82"/>
                  </a:cubicBezTo>
                  <a:cubicBezTo>
                    <a:pt x="63" y="77"/>
                    <a:pt x="63" y="72"/>
                    <a:pt x="65" y="67"/>
                  </a:cubicBezTo>
                  <a:cubicBezTo>
                    <a:pt x="66" y="62"/>
                    <a:pt x="68" y="58"/>
                    <a:pt x="70" y="54"/>
                  </a:cubicBezTo>
                  <a:cubicBezTo>
                    <a:pt x="71" y="52"/>
                    <a:pt x="72" y="49"/>
                    <a:pt x="73" y="47"/>
                  </a:cubicBezTo>
                  <a:cubicBezTo>
                    <a:pt x="74" y="43"/>
                    <a:pt x="76" y="38"/>
                    <a:pt x="78" y="34"/>
                  </a:cubicBezTo>
                  <a:cubicBezTo>
                    <a:pt x="79" y="31"/>
                    <a:pt x="80" y="29"/>
                    <a:pt x="81" y="27"/>
                  </a:cubicBezTo>
                  <a:cubicBezTo>
                    <a:pt x="82" y="25"/>
                    <a:pt x="82" y="24"/>
                    <a:pt x="82" y="23"/>
                  </a:cubicBezTo>
                  <a:cubicBezTo>
                    <a:pt x="84" y="17"/>
                    <a:pt x="86" y="8"/>
                    <a:pt x="94" y="8"/>
                  </a:cubicBezTo>
                  <a:cubicBezTo>
                    <a:pt x="94" y="8"/>
                    <a:pt x="95" y="9"/>
                    <a:pt x="96" y="9"/>
                  </a:cubicBezTo>
                  <a:cubicBezTo>
                    <a:pt x="97" y="8"/>
                    <a:pt x="98" y="8"/>
                    <a:pt x="99" y="8"/>
                  </a:cubicBezTo>
                  <a:cubicBezTo>
                    <a:pt x="105" y="8"/>
                    <a:pt x="105" y="14"/>
                    <a:pt x="106" y="17"/>
                  </a:cubicBezTo>
                  <a:cubicBezTo>
                    <a:pt x="106" y="19"/>
                    <a:pt x="106" y="21"/>
                    <a:pt x="106" y="22"/>
                  </a:cubicBezTo>
                  <a:cubicBezTo>
                    <a:pt x="108" y="25"/>
                    <a:pt x="111" y="27"/>
                    <a:pt x="113" y="29"/>
                  </a:cubicBezTo>
                  <a:cubicBezTo>
                    <a:pt x="116" y="31"/>
                    <a:pt x="119" y="33"/>
                    <a:pt x="121" y="36"/>
                  </a:cubicBezTo>
                  <a:cubicBezTo>
                    <a:pt x="137" y="30"/>
                    <a:pt x="149" y="19"/>
                    <a:pt x="162" y="8"/>
                  </a:cubicBezTo>
                  <a:cubicBezTo>
                    <a:pt x="165" y="6"/>
                    <a:pt x="168" y="4"/>
                    <a:pt x="170" y="1"/>
                  </a:cubicBezTo>
                  <a:cubicBezTo>
                    <a:pt x="171" y="0"/>
                    <a:pt x="171" y="0"/>
                    <a:pt x="171" y="0"/>
                  </a:cubicBezTo>
                  <a:cubicBezTo>
                    <a:pt x="173" y="1"/>
                    <a:pt x="173" y="1"/>
                    <a:pt x="173" y="1"/>
                  </a:cubicBezTo>
                  <a:cubicBezTo>
                    <a:pt x="175" y="1"/>
                    <a:pt x="178" y="1"/>
                    <a:pt x="181" y="1"/>
                  </a:cubicBezTo>
                  <a:cubicBezTo>
                    <a:pt x="187" y="2"/>
                    <a:pt x="195" y="2"/>
                    <a:pt x="201" y="5"/>
                  </a:cubicBezTo>
                  <a:cubicBezTo>
                    <a:pt x="204" y="6"/>
                    <a:pt x="206" y="9"/>
                    <a:pt x="207" y="13"/>
                  </a:cubicBezTo>
                  <a:cubicBezTo>
                    <a:pt x="208" y="14"/>
                    <a:pt x="209" y="17"/>
                    <a:pt x="210" y="17"/>
                  </a:cubicBezTo>
                  <a:cubicBezTo>
                    <a:pt x="211" y="18"/>
                    <a:pt x="214" y="18"/>
                    <a:pt x="216" y="18"/>
                  </a:cubicBezTo>
                  <a:cubicBezTo>
                    <a:pt x="220" y="19"/>
                    <a:pt x="224" y="19"/>
                    <a:pt x="227" y="22"/>
                  </a:cubicBezTo>
                  <a:cubicBezTo>
                    <a:pt x="229" y="24"/>
                    <a:pt x="231" y="31"/>
                    <a:pt x="234" y="43"/>
                  </a:cubicBezTo>
                  <a:cubicBezTo>
                    <a:pt x="236" y="48"/>
                    <a:pt x="237" y="54"/>
                    <a:pt x="239" y="59"/>
                  </a:cubicBezTo>
                  <a:cubicBezTo>
                    <a:pt x="243" y="69"/>
                    <a:pt x="246" y="80"/>
                    <a:pt x="249" y="91"/>
                  </a:cubicBezTo>
                  <a:cubicBezTo>
                    <a:pt x="254" y="109"/>
                    <a:pt x="260" y="127"/>
                    <a:pt x="267" y="147"/>
                  </a:cubicBezTo>
                  <a:cubicBezTo>
                    <a:pt x="268" y="149"/>
                    <a:pt x="269" y="151"/>
                    <a:pt x="269" y="153"/>
                  </a:cubicBezTo>
                  <a:cubicBezTo>
                    <a:pt x="273" y="162"/>
                    <a:pt x="279" y="175"/>
                    <a:pt x="279" y="191"/>
                  </a:cubicBezTo>
                  <a:cubicBezTo>
                    <a:pt x="285" y="197"/>
                    <a:pt x="297" y="198"/>
                    <a:pt x="307" y="198"/>
                  </a:cubicBezTo>
                  <a:cubicBezTo>
                    <a:pt x="310" y="198"/>
                    <a:pt x="314" y="198"/>
                    <a:pt x="317" y="198"/>
                  </a:cubicBezTo>
                  <a:cubicBezTo>
                    <a:pt x="320" y="198"/>
                    <a:pt x="320" y="198"/>
                    <a:pt x="320" y="198"/>
                  </a:cubicBezTo>
                  <a:cubicBezTo>
                    <a:pt x="320" y="200"/>
                    <a:pt x="320" y="200"/>
                    <a:pt x="320" y="200"/>
                  </a:cubicBezTo>
                  <a:cubicBezTo>
                    <a:pt x="320" y="225"/>
                    <a:pt x="330" y="239"/>
                    <a:pt x="341" y="253"/>
                  </a:cubicBezTo>
                  <a:cubicBezTo>
                    <a:pt x="345" y="249"/>
                    <a:pt x="348" y="246"/>
                    <a:pt x="351" y="243"/>
                  </a:cubicBezTo>
                  <a:cubicBezTo>
                    <a:pt x="352" y="241"/>
                    <a:pt x="352" y="241"/>
                    <a:pt x="352" y="241"/>
                  </a:cubicBezTo>
                  <a:cubicBezTo>
                    <a:pt x="354" y="242"/>
                    <a:pt x="354" y="242"/>
                    <a:pt x="354" y="242"/>
                  </a:cubicBezTo>
                  <a:cubicBezTo>
                    <a:pt x="359" y="244"/>
                    <a:pt x="362" y="247"/>
                    <a:pt x="365" y="251"/>
                  </a:cubicBezTo>
                  <a:cubicBezTo>
                    <a:pt x="368" y="254"/>
                    <a:pt x="370" y="257"/>
                    <a:pt x="374" y="258"/>
                  </a:cubicBezTo>
                  <a:cubicBezTo>
                    <a:pt x="376" y="259"/>
                    <a:pt x="376" y="259"/>
                    <a:pt x="376" y="259"/>
                  </a:cubicBezTo>
                  <a:cubicBezTo>
                    <a:pt x="376" y="261"/>
                    <a:pt x="376" y="261"/>
                    <a:pt x="376" y="261"/>
                  </a:cubicBezTo>
                  <a:cubicBezTo>
                    <a:pt x="376" y="266"/>
                    <a:pt x="373" y="268"/>
                    <a:pt x="370" y="269"/>
                  </a:cubicBezTo>
                  <a:cubicBezTo>
                    <a:pt x="368" y="271"/>
                    <a:pt x="367" y="272"/>
                    <a:pt x="368" y="276"/>
                  </a:cubicBezTo>
                  <a:cubicBezTo>
                    <a:pt x="369" y="281"/>
                    <a:pt x="374" y="285"/>
                    <a:pt x="376" y="285"/>
                  </a:cubicBezTo>
                  <a:cubicBezTo>
                    <a:pt x="377" y="285"/>
                    <a:pt x="378" y="281"/>
                    <a:pt x="378" y="280"/>
                  </a:cubicBezTo>
                  <a:cubicBezTo>
                    <a:pt x="379" y="275"/>
                    <a:pt x="379" y="275"/>
                    <a:pt x="379" y="275"/>
                  </a:cubicBezTo>
                  <a:cubicBezTo>
                    <a:pt x="383" y="279"/>
                    <a:pt x="383" y="279"/>
                    <a:pt x="383" y="279"/>
                  </a:cubicBezTo>
                  <a:cubicBezTo>
                    <a:pt x="387" y="282"/>
                    <a:pt x="387" y="288"/>
                    <a:pt x="385" y="294"/>
                  </a:cubicBezTo>
                  <a:cubicBezTo>
                    <a:pt x="382" y="302"/>
                    <a:pt x="373" y="311"/>
                    <a:pt x="365" y="311"/>
                  </a:cubicBezTo>
                  <a:cubicBezTo>
                    <a:pt x="362" y="311"/>
                    <a:pt x="360" y="310"/>
                    <a:pt x="358" y="309"/>
                  </a:cubicBezTo>
                  <a:cubicBezTo>
                    <a:pt x="352" y="323"/>
                    <a:pt x="344" y="333"/>
                    <a:pt x="334" y="339"/>
                  </a:cubicBezTo>
                  <a:cubicBezTo>
                    <a:pt x="334" y="340"/>
                    <a:pt x="334" y="340"/>
                    <a:pt x="334" y="340"/>
                  </a:cubicBezTo>
                  <a:cubicBezTo>
                    <a:pt x="332" y="340"/>
                    <a:pt x="332" y="340"/>
                    <a:pt x="332" y="340"/>
                  </a:cubicBezTo>
                  <a:cubicBezTo>
                    <a:pt x="329" y="339"/>
                    <a:pt x="328" y="336"/>
                    <a:pt x="327" y="334"/>
                  </a:cubicBezTo>
                  <a:cubicBezTo>
                    <a:pt x="326" y="332"/>
                    <a:pt x="326" y="332"/>
                    <a:pt x="325" y="332"/>
                  </a:cubicBezTo>
                  <a:cubicBezTo>
                    <a:pt x="323" y="332"/>
                    <a:pt x="322" y="333"/>
                    <a:pt x="322" y="334"/>
                  </a:cubicBezTo>
                  <a:cubicBezTo>
                    <a:pt x="320" y="337"/>
                    <a:pt x="322" y="342"/>
                    <a:pt x="323" y="343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3" y="346"/>
                    <a:pt x="323" y="346"/>
                    <a:pt x="323" y="346"/>
                  </a:cubicBezTo>
                  <a:cubicBezTo>
                    <a:pt x="322" y="348"/>
                    <a:pt x="322" y="348"/>
                    <a:pt x="322" y="348"/>
                  </a:cubicBezTo>
                  <a:cubicBezTo>
                    <a:pt x="320" y="350"/>
                    <a:pt x="317" y="351"/>
                    <a:pt x="315" y="352"/>
                  </a:cubicBezTo>
                  <a:cubicBezTo>
                    <a:pt x="313" y="353"/>
                    <a:pt x="311" y="353"/>
                    <a:pt x="310" y="354"/>
                  </a:cubicBezTo>
                  <a:cubicBezTo>
                    <a:pt x="310" y="355"/>
                    <a:pt x="310" y="357"/>
                    <a:pt x="311" y="360"/>
                  </a:cubicBezTo>
                  <a:cubicBezTo>
                    <a:pt x="314" y="367"/>
                    <a:pt x="314" y="367"/>
                    <a:pt x="314" y="367"/>
                  </a:cubicBezTo>
                  <a:cubicBezTo>
                    <a:pt x="308" y="364"/>
                    <a:pt x="308" y="364"/>
                    <a:pt x="308" y="364"/>
                  </a:cubicBezTo>
                  <a:cubicBezTo>
                    <a:pt x="305" y="362"/>
                    <a:pt x="302" y="362"/>
                    <a:pt x="298" y="361"/>
                  </a:cubicBezTo>
                  <a:cubicBezTo>
                    <a:pt x="293" y="361"/>
                    <a:pt x="289" y="360"/>
                    <a:pt x="285" y="358"/>
                  </a:cubicBezTo>
                  <a:cubicBezTo>
                    <a:pt x="285" y="358"/>
                    <a:pt x="285" y="359"/>
                    <a:pt x="285" y="359"/>
                  </a:cubicBezTo>
                  <a:cubicBezTo>
                    <a:pt x="281" y="365"/>
                    <a:pt x="279" y="370"/>
                    <a:pt x="273" y="370"/>
                  </a:cubicBezTo>
                  <a:cubicBezTo>
                    <a:pt x="272" y="370"/>
                    <a:pt x="270" y="369"/>
                    <a:pt x="267" y="368"/>
                  </a:cubicBezTo>
                  <a:cubicBezTo>
                    <a:pt x="267" y="395"/>
                    <a:pt x="267" y="395"/>
                    <a:pt x="267" y="395"/>
                  </a:cubicBezTo>
                  <a:cubicBezTo>
                    <a:pt x="265" y="396"/>
                    <a:pt x="265" y="396"/>
                    <a:pt x="265" y="396"/>
                  </a:cubicBezTo>
                  <a:cubicBezTo>
                    <a:pt x="263" y="397"/>
                    <a:pt x="260" y="397"/>
                    <a:pt x="258" y="397"/>
                  </a:cubicBezTo>
                  <a:cubicBezTo>
                    <a:pt x="247" y="397"/>
                    <a:pt x="245" y="387"/>
                    <a:pt x="244" y="380"/>
                  </a:cubicBezTo>
                  <a:cubicBezTo>
                    <a:pt x="243" y="374"/>
                    <a:pt x="243" y="369"/>
                    <a:pt x="239" y="368"/>
                  </a:cubicBezTo>
                  <a:cubicBezTo>
                    <a:pt x="237" y="366"/>
                    <a:pt x="236" y="366"/>
                    <a:pt x="236" y="366"/>
                  </a:cubicBezTo>
                  <a:cubicBezTo>
                    <a:pt x="236" y="367"/>
                    <a:pt x="236" y="371"/>
                    <a:pt x="236" y="373"/>
                  </a:cubicBezTo>
                  <a:cubicBezTo>
                    <a:pt x="236" y="377"/>
                    <a:pt x="236" y="381"/>
                    <a:pt x="235" y="383"/>
                  </a:cubicBezTo>
                  <a:cubicBezTo>
                    <a:pt x="234" y="384"/>
                    <a:pt x="232" y="384"/>
                    <a:pt x="231" y="384"/>
                  </a:cubicBezTo>
                  <a:cubicBezTo>
                    <a:pt x="230" y="384"/>
                    <a:pt x="229" y="384"/>
                    <a:pt x="228" y="384"/>
                  </a:cubicBezTo>
                  <a:cubicBezTo>
                    <a:pt x="228" y="384"/>
                    <a:pt x="227" y="384"/>
                    <a:pt x="227" y="384"/>
                  </a:cubicBezTo>
                  <a:cubicBezTo>
                    <a:pt x="227" y="386"/>
                    <a:pt x="228" y="388"/>
                    <a:pt x="229" y="391"/>
                  </a:cubicBezTo>
                  <a:cubicBezTo>
                    <a:pt x="230" y="394"/>
                    <a:pt x="231" y="397"/>
                    <a:pt x="231" y="401"/>
                  </a:cubicBezTo>
                  <a:cubicBezTo>
                    <a:pt x="231" y="407"/>
                    <a:pt x="230" y="413"/>
                    <a:pt x="229" y="418"/>
                  </a:cubicBezTo>
                  <a:cubicBezTo>
                    <a:pt x="227" y="427"/>
                    <a:pt x="225" y="435"/>
                    <a:pt x="227" y="445"/>
                  </a:cubicBezTo>
                  <a:cubicBezTo>
                    <a:pt x="227" y="446"/>
                    <a:pt x="227" y="446"/>
                    <a:pt x="227" y="446"/>
                  </a:cubicBezTo>
                  <a:cubicBezTo>
                    <a:pt x="226" y="448"/>
                    <a:pt x="226" y="448"/>
                    <a:pt x="226" y="448"/>
                  </a:cubicBezTo>
                  <a:cubicBezTo>
                    <a:pt x="223" y="451"/>
                    <a:pt x="217" y="452"/>
                    <a:pt x="211" y="452"/>
                  </a:cubicBezTo>
                  <a:cubicBezTo>
                    <a:pt x="206" y="453"/>
                    <a:pt x="201" y="453"/>
                    <a:pt x="199" y="456"/>
                  </a:cubicBezTo>
                  <a:cubicBezTo>
                    <a:pt x="198" y="458"/>
                    <a:pt x="198" y="461"/>
                    <a:pt x="199" y="465"/>
                  </a:cubicBezTo>
                  <a:cubicBezTo>
                    <a:pt x="199" y="466"/>
                    <a:pt x="199" y="466"/>
                    <a:pt x="199" y="466"/>
                  </a:cubicBezTo>
                  <a:cubicBezTo>
                    <a:pt x="199" y="467"/>
                    <a:pt x="199" y="467"/>
                    <a:pt x="199" y="467"/>
                  </a:cubicBezTo>
                  <a:cubicBezTo>
                    <a:pt x="198" y="469"/>
                    <a:pt x="197" y="472"/>
                    <a:pt x="194" y="472"/>
                  </a:cubicBezTo>
                  <a:cubicBezTo>
                    <a:pt x="193" y="472"/>
                    <a:pt x="193" y="472"/>
                    <a:pt x="193" y="472"/>
                  </a:cubicBezTo>
                  <a:cubicBezTo>
                    <a:pt x="191" y="471"/>
                    <a:pt x="191" y="471"/>
                    <a:pt x="191" y="471"/>
                  </a:cubicBezTo>
                  <a:cubicBezTo>
                    <a:pt x="189" y="469"/>
                    <a:pt x="189" y="460"/>
                    <a:pt x="189" y="454"/>
                  </a:cubicBezTo>
                  <a:cubicBezTo>
                    <a:pt x="187" y="456"/>
                    <a:pt x="185" y="457"/>
                    <a:pt x="183" y="459"/>
                  </a:cubicBezTo>
                  <a:cubicBezTo>
                    <a:pt x="179" y="463"/>
                    <a:pt x="175" y="466"/>
                    <a:pt x="171" y="466"/>
                  </a:cubicBezTo>
                  <a:cubicBezTo>
                    <a:pt x="167" y="466"/>
                    <a:pt x="165" y="463"/>
                    <a:pt x="164" y="460"/>
                  </a:cubicBezTo>
                  <a:cubicBezTo>
                    <a:pt x="162" y="464"/>
                    <a:pt x="163" y="468"/>
                    <a:pt x="164" y="473"/>
                  </a:cubicBezTo>
                  <a:cubicBezTo>
                    <a:pt x="165" y="480"/>
                    <a:pt x="167" y="487"/>
                    <a:pt x="163" y="495"/>
                  </a:cubicBezTo>
                  <a:cubicBezTo>
                    <a:pt x="162" y="496"/>
                    <a:pt x="162" y="496"/>
                    <a:pt x="162" y="496"/>
                  </a:cubicBezTo>
                  <a:cubicBezTo>
                    <a:pt x="161" y="496"/>
                    <a:pt x="161" y="496"/>
                    <a:pt x="161" y="496"/>
                  </a:cubicBezTo>
                  <a:cubicBezTo>
                    <a:pt x="159" y="497"/>
                    <a:pt x="157" y="497"/>
                    <a:pt x="156" y="496"/>
                  </a:cubicBezTo>
                  <a:cubicBezTo>
                    <a:pt x="154" y="494"/>
                    <a:pt x="154" y="490"/>
                    <a:pt x="154" y="486"/>
                  </a:cubicBezTo>
                  <a:cubicBezTo>
                    <a:pt x="154" y="486"/>
                    <a:pt x="154" y="485"/>
                    <a:pt x="154" y="485"/>
                  </a:cubicBezTo>
                  <a:cubicBezTo>
                    <a:pt x="150" y="487"/>
                    <a:pt x="141" y="494"/>
                    <a:pt x="139" y="503"/>
                  </a:cubicBezTo>
                  <a:cubicBezTo>
                    <a:pt x="138" y="506"/>
                    <a:pt x="138" y="510"/>
                    <a:pt x="139" y="515"/>
                  </a:cubicBezTo>
                  <a:cubicBezTo>
                    <a:pt x="139" y="519"/>
                    <a:pt x="139" y="523"/>
                    <a:pt x="139" y="527"/>
                  </a:cubicBezTo>
                  <a:cubicBezTo>
                    <a:pt x="138" y="531"/>
                    <a:pt x="135" y="534"/>
                    <a:pt x="132" y="537"/>
                  </a:cubicBezTo>
                  <a:cubicBezTo>
                    <a:pt x="132" y="537"/>
                    <a:pt x="131" y="538"/>
                    <a:pt x="131" y="539"/>
                  </a:cubicBezTo>
                  <a:cubicBezTo>
                    <a:pt x="130" y="541"/>
                    <a:pt x="131" y="542"/>
                    <a:pt x="132" y="544"/>
                  </a:cubicBezTo>
                  <a:cubicBezTo>
                    <a:pt x="134" y="547"/>
                    <a:pt x="136" y="550"/>
                    <a:pt x="135" y="555"/>
                  </a:cubicBezTo>
                  <a:cubicBezTo>
                    <a:pt x="134" y="559"/>
                    <a:pt x="131" y="562"/>
                    <a:pt x="127" y="565"/>
                  </a:cubicBezTo>
                  <a:cubicBezTo>
                    <a:pt x="125" y="567"/>
                    <a:pt x="123" y="569"/>
                    <a:pt x="123" y="571"/>
                  </a:cubicBezTo>
                  <a:cubicBezTo>
                    <a:pt x="121" y="577"/>
                    <a:pt x="121" y="584"/>
                    <a:pt x="121" y="589"/>
                  </a:cubicBezTo>
                  <a:cubicBezTo>
                    <a:pt x="122" y="596"/>
                    <a:pt x="122" y="602"/>
                    <a:pt x="117" y="605"/>
                  </a:cubicBezTo>
                  <a:cubicBezTo>
                    <a:pt x="117" y="605"/>
                    <a:pt x="117" y="605"/>
                    <a:pt x="117" y="605"/>
                  </a:cubicBezTo>
                  <a:cubicBezTo>
                    <a:pt x="116" y="605"/>
                    <a:pt x="116" y="605"/>
                    <a:pt x="116" y="605"/>
                  </a:cubicBezTo>
                  <a:cubicBezTo>
                    <a:pt x="115" y="605"/>
                    <a:pt x="114" y="605"/>
                    <a:pt x="114" y="605"/>
                  </a:cubicBezTo>
                  <a:close/>
                  <a:moveTo>
                    <a:pt x="106" y="584"/>
                  </a:moveTo>
                  <a:cubicBezTo>
                    <a:pt x="107" y="587"/>
                    <a:pt x="107" y="587"/>
                    <a:pt x="107" y="587"/>
                  </a:cubicBezTo>
                  <a:cubicBezTo>
                    <a:pt x="106" y="592"/>
                    <a:pt x="107" y="596"/>
                    <a:pt x="108" y="598"/>
                  </a:cubicBezTo>
                  <a:cubicBezTo>
                    <a:pt x="110" y="599"/>
                    <a:pt x="112" y="600"/>
                    <a:pt x="115" y="600"/>
                  </a:cubicBezTo>
                  <a:cubicBezTo>
                    <a:pt x="116" y="598"/>
                    <a:pt x="116" y="594"/>
                    <a:pt x="116" y="590"/>
                  </a:cubicBezTo>
                  <a:cubicBezTo>
                    <a:pt x="115" y="584"/>
                    <a:pt x="115" y="577"/>
                    <a:pt x="117" y="569"/>
                  </a:cubicBezTo>
                  <a:cubicBezTo>
                    <a:pt x="118" y="566"/>
                    <a:pt x="121" y="564"/>
                    <a:pt x="124" y="561"/>
                  </a:cubicBezTo>
                  <a:cubicBezTo>
                    <a:pt x="126" y="558"/>
                    <a:pt x="129" y="556"/>
                    <a:pt x="129" y="554"/>
                  </a:cubicBezTo>
                  <a:cubicBezTo>
                    <a:pt x="130" y="551"/>
                    <a:pt x="129" y="549"/>
                    <a:pt x="128" y="547"/>
                  </a:cubicBezTo>
                  <a:cubicBezTo>
                    <a:pt x="126" y="545"/>
                    <a:pt x="124" y="542"/>
                    <a:pt x="125" y="537"/>
                  </a:cubicBezTo>
                  <a:cubicBezTo>
                    <a:pt x="126" y="536"/>
                    <a:pt x="127" y="534"/>
                    <a:pt x="129" y="533"/>
                  </a:cubicBezTo>
                  <a:cubicBezTo>
                    <a:pt x="130" y="531"/>
                    <a:pt x="133" y="529"/>
                    <a:pt x="133" y="525"/>
                  </a:cubicBezTo>
                  <a:cubicBezTo>
                    <a:pt x="134" y="523"/>
                    <a:pt x="133" y="519"/>
                    <a:pt x="133" y="515"/>
                  </a:cubicBezTo>
                  <a:cubicBezTo>
                    <a:pt x="133" y="510"/>
                    <a:pt x="132" y="505"/>
                    <a:pt x="133" y="501"/>
                  </a:cubicBezTo>
                  <a:cubicBezTo>
                    <a:pt x="137" y="489"/>
                    <a:pt x="150" y="479"/>
                    <a:pt x="156" y="479"/>
                  </a:cubicBezTo>
                  <a:cubicBezTo>
                    <a:pt x="157" y="479"/>
                    <a:pt x="157" y="479"/>
                    <a:pt x="157" y="479"/>
                  </a:cubicBezTo>
                  <a:cubicBezTo>
                    <a:pt x="159" y="480"/>
                    <a:pt x="159" y="482"/>
                    <a:pt x="159" y="486"/>
                  </a:cubicBezTo>
                  <a:cubicBezTo>
                    <a:pt x="159" y="487"/>
                    <a:pt x="159" y="487"/>
                    <a:pt x="159" y="488"/>
                  </a:cubicBezTo>
                  <a:cubicBezTo>
                    <a:pt x="161" y="483"/>
                    <a:pt x="160" y="479"/>
                    <a:pt x="159" y="474"/>
                  </a:cubicBezTo>
                  <a:cubicBezTo>
                    <a:pt x="157" y="467"/>
                    <a:pt x="156" y="459"/>
                    <a:pt x="162" y="452"/>
                  </a:cubicBezTo>
                  <a:cubicBezTo>
                    <a:pt x="165" y="448"/>
                    <a:pt x="165" y="448"/>
                    <a:pt x="165" y="448"/>
                  </a:cubicBezTo>
                  <a:cubicBezTo>
                    <a:pt x="167" y="453"/>
                    <a:pt x="167" y="453"/>
                    <a:pt x="167" y="453"/>
                  </a:cubicBezTo>
                  <a:cubicBezTo>
                    <a:pt x="167" y="456"/>
                    <a:pt x="169" y="460"/>
                    <a:pt x="171" y="460"/>
                  </a:cubicBezTo>
                  <a:cubicBezTo>
                    <a:pt x="173" y="460"/>
                    <a:pt x="177" y="457"/>
                    <a:pt x="180" y="455"/>
                  </a:cubicBezTo>
                  <a:cubicBezTo>
                    <a:pt x="183" y="452"/>
                    <a:pt x="187" y="449"/>
                    <a:pt x="191" y="447"/>
                  </a:cubicBezTo>
                  <a:cubicBezTo>
                    <a:pt x="195" y="445"/>
                    <a:pt x="195" y="445"/>
                    <a:pt x="195" y="445"/>
                  </a:cubicBezTo>
                  <a:cubicBezTo>
                    <a:pt x="195" y="450"/>
                    <a:pt x="195" y="450"/>
                    <a:pt x="195" y="450"/>
                  </a:cubicBezTo>
                  <a:cubicBezTo>
                    <a:pt x="195" y="451"/>
                    <a:pt x="195" y="451"/>
                    <a:pt x="195" y="452"/>
                  </a:cubicBezTo>
                  <a:cubicBezTo>
                    <a:pt x="198" y="448"/>
                    <a:pt x="205" y="447"/>
                    <a:pt x="211" y="447"/>
                  </a:cubicBezTo>
                  <a:cubicBezTo>
                    <a:pt x="215" y="446"/>
                    <a:pt x="219" y="446"/>
                    <a:pt x="221" y="444"/>
                  </a:cubicBezTo>
                  <a:cubicBezTo>
                    <a:pt x="219" y="434"/>
                    <a:pt x="221" y="426"/>
                    <a:pt x="223" y="417"/>
                  </a:cubicBezTo>
                  <a:cubicBezTo>
                    <a:pt x="224" y="412"/>
                    <a:pt x="226" y="406"/>
                    <a:pt x="226" y="401"/>
                  </a:cubicBezTo>
                  <a:cubicBezTo>
                    <a:pt x="226" y="398"/>
                    <a:pt x="225" y="396"/>
                    <a:pt x="223" y="393"/>
                  </a:cubicBezTo>
                  <a:cubicBezTo>
                    <a:pt x="222" y="389"/>
                    <a:pt x="220" y="385"/>
                    <a:pt x="222" y="380"/>
                  </a:cubicBezTo>
                  <a:cubicBezTo>
                    <a:pt x="222" y="380"/>
                    <a:pt x="223" y="378"/>
                    <a:pt x="225" y="378"/>
                  </a:cubicBezTo>
                  <a:cubicBezTo>
                    <a:pt x="226" y="378"/>
                    <a:pt x="227" y="378"/>
                    <a:pt x="229" y="379"/>
                  </a:cubicBezTo>
                  <a:cubicBezTo>
                    <a:pt x="229" y="379"/>
                    <a:pt x="230" y="379"/>
                    <a:pt x="230" y="379"/>
                  </a:cubicBezTo>
                  <a:cubicBezTo>
                    <a:pt x="230" y="377"/>
                    <a:pt x="230" y="375"/>
                    <a:pt x="230" y="374"/>
                  </a:cubicBezTo>
                  <a:cubicBezTo>
                    <a:pt x="230" y="369"/>
                    <a:pt x="230" y="365"/>
                    <a:pt x="232" y="362"/>
                  </a:cubicBezTo>
                  <a:cubicBezTo>
                    <a:pt x="234" y="360"/>
                    <a:pt x="238" y="360"/>
                    <a:pt x="242" y="363"/>
                  </a:cubicBezTo>
                  <a:cubicBezTo>
                    <a:pt x="248" y="366"/>
                    <a:pt x="249" y="373"/>
                    <a:pt x="250" y="379"/>
                  </a:cubicBezTo>
                  <a:cubicBezTo>
                    <a:pt x="251" y="388"/>
                    <a:pt x="252" y="392"/>
                    <a:pt x="258" y="392"/>
                  </a:cubicBezTo>
                  <a:cubicBezTo>
                    <a:pt x="259" y="392"/>
                    <a:pt x="260" y="392"/>
                    <a:pt x="262" y="391"/>
                  </a:cubicBezTo>
                  <a:cubicBezTo>
                    <a:pt x="262" y="354"/>
                    <a:pt x="262" y="354"/>
                    <a:pt x="262" y="354"/>
                  </a:cubicBezTo>
                  <a:cubicBezTo>
                    <a:pt x="267" y="359"/>
                    <a:pt x="267" y="359"/>
                    <a:pt x="267" y="359"/>
                  </a:cubicBezTo>
                  <a:cubicBezTo>
                    <a:pt x="271" y="364"/>
                    <a:pt x="273" y="365"/>
                    <a:pt x="273" y="365"/>
                  </a:cubicBezTo>
                  <a:cubicBezTo>
                    <a:pt x="275" y="365"/>
                    <a:pt x="278" y="361"/>
                    <a:pt x="280" y="357"/>
                  </a:cubicBezTo>
                  <a:cubicBezTo>
                    <a:pt x="280" y="355"/>
                    <a:pt x="281" y="353"/>
                    <a:pt x="282" y="352"/>
                  </a:cubicBezTo>
                  <a:cubicBezTo>
                    <a:pt x="285" y="348"/>
                    <a:pt x="285" y="348"/>
                    <a:pt x="285" y="348"/>
                  </a:cubicBezTo>
                  <a:cubicBezTo>
                    <a:pt x="287" y="352"/>
                    <a:pt x="287" y="352"/>
                    <a:pt x="287" y="352"/>
                  </a:cubicBezTo>
                  <a:cubicBezTo>
                    <a:pt x="289" y="355"/>
                    <a:pt x="294" y="355"/>
                    <a:pt x="299" y="356"/>
                  </a:cubicBezTo>
                  <a:cubicBezTo>
                    <a:pt x="301" y="356"/>
                    <a:pt x="303" y="356"/>
                    <a:pt x="305" y="357"/>
                  </a:cubicBezTo>
                  <a:cubicBezTo>
                    <a:pt x="305" y="355"/>
                    <a:pt x="305" y="354"/>
                    <a:pt x="305" y="352"/>
                  </a:cubicBezTo>
                  <a:cubicBezTo>
                    <a:pt x="307" y="349"/>
                    <a:pt x="310" y="348"/>
                    <a:pt x="313" y="347"/>
                  </a:cubicBezTo>
                  <a:cubicBezTo>
                    <a:pt x="315" y="346"/>
                    <a:pt x="317" y="346"/>
                    <a:pt x="318" y="345"/>
                  </a:cubicBezTo>
                  <a:cubicBezTo>
                    <a:pt x="316" y="342"/>
                    <a:pt x="316" y="337"/>
                    <a:pt x="316" y="337"/>
                  </a:cubicBezTo>
                  <a:cubicBezTo>
                    <a:pt x="316" y="331"/>
                    <a:pt x="319" y="327"/>
                    <a:pt x="325" y="326"/>
                  </a:cubicBezTo>
                  <a:cubicBezTo>
                    <a:pt x="330" y="326"/>
                    <a:pt x="331" y="330"/>
                    <a:pt x="332" y="332"/>
                  </a:cubicBezTo>
                  <a:cubicBezTo>
                    <a:pt x="332" y="333"/>
                    <a:pt x="333" y="333"/>
                    <a:pt x="333" y="334"/>
                  </a:cubicBezTo>
                  <a:cubicBezTo>
                    <a:pt x="342" y="327"/>
                    <a:pt x="349" y="317"/>
                    <a:pt x="355" y="304"/>
                  </a:cubicBezTo>
                  <a:cubicBezTo>
                    <a:pt x="356" y="300"/>
                    <a:pt x="356" y="300"/>
                    <a:pt x="356" y="300"/>
                  </a:cubicBezTo>
                  <a:cubicBezTo>
                    <a:pt x="359" y="303"/>
                    <a:pt x="359" y="303"/>
                    <a:pt x="359" y="303"/>
                  </a:cubicBezTo>
                  <a:cubicBezTo>
                    <a:pt x="361" y="305"/>
                    <a:pt x="363" y="306"/>
                    <a:pt x="365" y="306"/>
                  </a:cubicBezTo>
                  <a:cubicBezTo>
                    <a:pt x="371" y="306"/>
                    <a:pt x="377" y="299"/>
                    <a:pt x="380" y="292"/>
                  </a:cubicBezTo>
                  <a:cubicBezTo>
                    <a:pt x="380" y="291"/>
                    <a:pt x="380" y="290"/>
                    <a:pt x="381" y="288"/>
                  </a:cubicBezTo>
                  <a:cubicBezTo>
                    <a:pt x="379" y="290"/>
                    <a:pt x="377" y="290"/>
                    <a:pt x="376" y="290"/>
                  </a:cubicBezTo>
                  <a:cubicBezTo>
                    <a:pt x="370" y="290"/>
                    <a:pt x="364" y="283"/>
                    <a:pt x="362" y="278"/>
                  </a:cubicBezTo>
                  <a:cubicBezTo>
                    <a:pt x="360" y="269"/>
                    <a:pt x="365" y="267"/>
                    <a:pt x="367" y="265"/>
                  </a:cubicBezTo>
                  <a:cubicBezTo>
                    <a:pt x="369" y="264"/>
                    <a:pt x="370" y="263"/>
                    <a:pt x="370" y="262"/>
                  </a:cubicBezTo>
                  <a:cubicBezTo>
                    <a:pt x="366" y="261"/>
                    <a:pt x="363" y="257"/>
                    <a:pt x="361" y="254"/>
                  </a:cubicBezTo>
                  <a:cubicBezTo>
                    <a:pt x="359" y="252"/>
                    <a:pt x="357" y="249"/>
                    <a:pt x="354" y="248"/>
                  </a:cubicBezTo>
                  <a:cubicBezTo>
                    <a:pt x="350" y="252"/>
                    <a:pt x="347" y="255"/>
                    <a:pt x="343" y="259"/>
                  </a:cubicBezTo>
                  <a:cubicBezTo>
                    <a:pt x="341" y="261"/>
                    <a:pt x="341" y="261"/>
                    <a:pt x="341" y="261"/>
                  </a:cubicBezTo>
                  <a:cubicBezTo>
                    <a:pt x="338" y="257"/>
                    <a:pt x="338" y="257"/>
                    <a:pt x="338" y="257"/>
                  </a:cubicBezTo>
                  <a:cubicBezTo>
                    <a:pt x="327" y="243"/>
                    <a:pt x="315" y="229"/>
                    <a:pt x="314" y="203"/>
                  </a:cubicBezTo>
                  <a:cubicBezTo>
                    <a:pt x="312" y="203"/>
                    <a:pt x="309" y="203"/>
                    <a:pt x="307" y="203"/>
                  </a:cubicBezTo>
                  <a:cubicBezTo>
                    <a:pt x="294" y="203"/>
                    <a:pt x="281" y="202"/>
                    <a:pt x="275" y="194"/>
                  </a:cubicBezTo>
                  <a:cubicBezTo>
                    <a:pt x="274" y="193"/>
                    <a:pt x="274" y="193"/>
                    <a:pt x="274" y="193"/>
                  </a:cubicBezTo>
                  <a:cubicBezTo>
                    <a:pt x="274" y="192"/>
                    <a:pt x="274" y="192"/>
                    <a:pt x="274" y="192"/>
                  </a:cubicBezTo>
                  <a:cubicBezTo>
                    <a:pt x="273" y="177"/>
                    <a:pt x="268" y="164"/>
                    <a:pt x="264" y="155"/>
                  </a:cubicBezTo>
                  <a:cubicBezTo>
                    <a:pt x="263" y="153"/>
                    <a:pt x="263" y="151"/>
                    <a:pt x="262" y="149"/>
                  </a:cubicBezTo>
                  <a:cubicBezTo>
                    <a:pt x="254" y="129"/>
                    <a:pt x="249" y="111"/>
                    <a:pt x="244" y="93"/>
                  </a:cubicBezTo>
                  <a:cubicBezTo>
                    <a:pt x="240" y="81"/>
                    <a:pt x="237" y="71"/>
                    <a:pt x="234" y="61"/>
                  </a:cubicBezTo>
                  <a:cubicBezTo>
                    <a:pt x="232" y="55"/>
                    <a:pt x="230" y="50"/>
                    <a:pt x="229" y="44"/>
                  </a:cubicBezTo>
                  <a:cubicBezTo>
                    <a:pt x="226" y="36"/>
                    <a:pt x="224" y="27"/>
                    <a:pt x="222" y="25"/>
                  </a:cubicBezTo>
                  <a:cubicBezTo>
                    <a:pt x="222" y="24"/>
                    <a:pt x="218" y="24"/>
                    <a:pt x="216" y="24"/>
                  </a:cubicBezTo>
                  <a:cubicBezTo>
                    <a:pt x="212" y="24"/>
                    <a:pt x="209" y="23"/>
                    <a:pt x="207" y="22"/>
                  </a:cubicBezTo>
                  <a:cubicBezTo>
                    <a:pt x="205" y="20"/>
                    <a:pt x="203" y="18"/>
                    <a:pt x="202" y="15"/>
                  </a:cubicBezTo>
                  <a:cubicBezTo>
                    <a:pt x="201" y="13"/>
                    <a:pt x="200" y="10"/>
                    <a:pt x="199" y="10"/>
                  </a:cubicBezTo>
                  <a:cubicBezTo>
                    <a:pt x="193" y="7"/>
                    <a:pt x="187" y="7"/>
                    <a:pt x="181" y="7"/>
                  </a:cubicBezTo>
                  <a:cubicBezTo>
                    <a:pt x="178" y="7"/>
                    <a:pt x="175" y="7"/>
                    <a:pt x="173" y="6"/>
                  </a:cubicBezTo>
                  <a:cubicBezTo>
                    <a:pt x="171" y="8"/>
                    <a:pt x="168" y="10"/>
                    <a:pt x="166" y="13"/>
                  </a:cubicBezTo>
                  <a:cubicBezTo>
                    <a:pt x="153" y="24"/>
                    <a:pt x="139" y="36"/>
                    <a:pt x="121" y="42"/>
                  </a:cubicBezTo>
                  <a:cubicBezTo>
                    <a:pt x="118" y="43"/>
                    <a:pt x="118" y="43"/>
                    <a:pt x="118" y="43"/>
                  </a:cubicBezTo>
                  <a:cubicBezTo>
                    <a:pt x="117" y="41"/>
                    <a:pt x="117" y="41"/>
                    <a:pt x="117" y="41"/>
                  </a:cubicBezTo>
                  <a:cubicBezTo>
                    <a:pt x="116" y="37"/>
                    <a:pt x="113" y="36"/>
                    <a:pt x="110" y="33"/>
                  </a:cubicBezTo>
                  <a:cubicBezTo>
                    <a:pt x="107" y="31"/>
                    <a:pt x="104" y="29"/>
                    <a:pt x="101" y="25"/>
                  </a:cubicBezTo>
                  <a:cubicBezTo>
                    <a:pt x="100" y="23"/>
                    <a:pt x="100" y="20"/>
                    <a:pt x="100" y="17"/>
                  </a:cubicBezTo>
                  <a:cubicBezTo>
                    <a:pt x="100" y="16"/>
                    <a:pt x="100" y="14"/>
                    <a:pt x="100" y="14"/>
                  </a:cubicBezTo>
                  <a:cubicBezTo>
                    <a:pt x="100" y="14"/>
                    <a:pt x="100" y="14"/>
                    <a:pt x="100" y="14"/>
                  </a:cubicBezTo>
                  <a:cubicBezTo>
                    <a:pt x="100" y="14"/>
                    <a:pt x="99" y="13"/>
                    <a:pt x="97" y="14"/>
                  </a:cubicBezTo>
                  <a:cubicBezTo>
                    <a:pt x="96" y="14"/>
                    <a:pt x="96" y="14"/>
                    <a:pt x="96" y="14"/>
                  </a:cubicBezTo>
                  <a:cubicBezTo>
                    <a:pt x="95" y="14"/>
                    <a:pt x="95" y="14"/>
                    <a:pt x="95" y="14"/>
                  </a:cubicBezTo>
                  <a:cubicBezTo>
                    <a:pt x="91" y="13"/>
                    <a:pt x="89" y="18"/>
                    <a:pt x="88" y="24"/>
                  </a:cubicBezTo>
                  <a:cubicBezTo>
                    <a:pt x="87" y="26"/>
                    <a:pt x="87" y="27"/>
                    <a:pt x="86" y="29"/>
                  </a:cubicBezTo>
                  <a:cubicBezTo>
                    <a:pt x="85" y="31"/>
                    <a:pt x="84" y="33"/>
                    <a:pt x="83" y="36"/>
                  </a:cubicBezTo>
                  <a:cubicBezTo>
                    <a:pt x="81" y="40"/>
                    <a:pt x="80" y="45"/>
                    <a:pt x="78" y="49"/>
                  </a:cubicBezTo>
                  <a:cubicBezTo>
                    <a:pt x="77" y="51"/>
                    <a:pt x="76" y="54"/>
                    <a:pt x="75" y="56"/>
                  </a:cubicBezTo>
                  <a:cubicBezTo>
                    <a:pt x="73" y="60"/>
                    <a:pt x="72" y="64"/>
                    <a:pt x="70" y="69"/>
                  </a:cubicBezTo>
                  <a:cubicBezTo>
                    <a:pt x="69" y="73"/>
                    <a:pt x="69" y="78"/>
                    <a:pt x="68" y="83"/>
                  </a:cubicBezTo>
                  <a:cubicBezTo>
                    <a:pt x="68" y="88"/>
                    <a:pt x="68" y="92"/>
                    <a:pt x="66" y="97"/>
                  </a:cubicBezTo>
                  <a:cubicBezTo>
                    <a:pt x="65" y="102"/>
                    <a:pt x="62" y="105"/>
                    <a:pt x="60" y="109"/>
                  </a:cubicBezTo>
                  <a:cubicBezTo>
                    <a:pt x="57" y="114"/>
                    <a:pt x="55" y="118"/>
                    <a:pt x="54" y="124"/>
                  </a:cubicBezTo>
                  <a:cubicBezTo>
                    <a:pt x="54" y="130"/>
                    <a:pt x="55" y="137"/>
                    <a:pt x="56" y="144"/>
                  </a:cubicBezTo>
                  <a:cubicBezTo>
                    <a:pt x="58" y="150"/>
                    <a:pt x="59" y="158"/>
                    <a:pt x="58" y="164"/>
                  </a:cubicBezTo>
                  <a:cubicBezTo>
                    <a:pt x="58" y="169"/>
                    <a:pt x="54" y="171"/>
                    <a:pt x="52" y="172"/>
                  </a:cubicBezTo>
                  <a:cubicBezTo>
                    <a:pt x="51" y="172"/>
                    <a:pt x="50" y="173"/>
                    <a:pt x="50" y="173"/>
                  </a:cubicBezTo>
                  <a:cubicBezTo>
                    <a:pt x="49" y="175"/>
                    <a:pt x="48" y="181"/>
                    <a:pt x="47" y="191"/>
                  </a:cubicBezTo>
                  <a:cubicBezTo>
                    <a:pt x="46" y="192"/>
                    <a:pt x="46" y="192"/>
                    <a:pt x="46" y="193"/>
                  </a:cubicBezTo>
                  <a:cubicBezTo>
                    <a:pt x="46" y="193"/>
                    <a:pt x="46" y="193"/>
                    <a:pt x="46" y="193"/>
                  </a:cubicBezTo>
                  <a:cubicBezTo>
                    <a:pt x="46" y="200"/>
                    <a:pt x="49" y="207"/>
                    <a:pt x="52" y="214"/>
                  </a:cubicBezTo>
                  <a:cubicBezTo>
                    <a:pt x="55" y="221"/>
                    <a:pt x="58" y="228"/>
                    <a:pt x="58" y="237"/>
                  </a:cubicBezTo>
                  <a:cubicBezTo>
                    <a:pt x="58" y="241"/>
                    <a:pt x="56" y="244"/>
                    <a:pt x="54" y="247"/>
                  </a:cubicBezTo>
                  <a:cubicBezTo>
                    <a:pt x="50" y="252"/>
                    <a:pt x="49" y="254"/>
                    <a:pt x="54" y="259"/>
                  </a:cubicBezTo>
                  <a:cubicBezTo>
                    <a:pt x="56" y="261"/>
                    <a:pt x="56" y="261"/>
                    <a:pt x="56" y="261"/>
                  </a:cubicBezTo>
                  <a:cubicBezTo>
                    <a:pt x="53" y="263"/>
                    <a:pt x="53" y="263"/>
                    <a:pt x="53" y="263"/>
                  </a:cubicBezTo>
                  <a:cubicBezTo>
                    <a:pt x="44" y="268"/>
                    <a:pt x="38" y="277"/>
                    <a:pt x="34" y="290"/>
                  </a:cubicBezTo>
                  <a:cubicBezTo>
                    <a:pt x="33" y="296"/>
                    <a:pt x="35" y="300"/>
                    <a:pt x="38" y="304"/>
                  </a:cubicBezTo>
                  <a:cubicBezTo>
                    <a:pt x="40" y="306"/>
                    <a:pt x="41" y="309"/>
                    <a:pt x="42" y="312"/>
                  </a:cubicBezTo>
                  <a:cubicBezTo>
                    <a:pt x="43" y="317"/>
                    <a:pt x="43" y="317"/>
                    <a:pt x="43" y="317"/>
                  </a:cubicBezTo>
                  <a:cubicBezTo>
                    <a:pt x="39" y="316"/>
                    <a:pt x="39" y="316"/>
                    <a:pt x="39" y="316"/>
                  </a:cubicBezTo>
                  <a:cubicBezTo>
                    <a:pt x="38" y="315"/>
                    <a:pt x="37" y="315"/>
                    <a:pt x="36" y="315"/>
                  </a:cubicBezTo>
                  <a:cubicBezTo>
                    <a:pt x="32" y="315"/>
                    <a:pt x="31" y="317"/>
                    <a:pt x="29" y="322"/>
                  </a:cubicBezTo>
                  <a:cubicBezTo>
                    <a:pt x="27" y="325"/>
                    <a:pt x="25" y="329"/>
                    <a:pt x="21" y="332"/>
                  </a:cubicBezTo>
                  <a:cubicBezTo>
                    <a:pt x="18" y="333"/>
                    <a:pt x="15" y="333"/>
                    <a:pt x="12" y="332"/>
                  </a:cubicBezTo>
                  <a:cubicBezTo>
                    <a:pt x="11" y="332"/>
                    <a:pt x="10" y="332"/>
                    <a:pt x="9" y="332"/>
                  </a:cubicBezTo>
                  <a:cubicBezTo>
                    <a:pt x="7" y="332"/>
                    <a:pt x="6" y="332"/>
                    <a:pt x="6" y="333"/>
                  </a:cubicBezTo>
                  <a:cubicBezTo>
                    <a:pt x="19" y="360"/>
                    <a:pt x="27" y="390"/>
                    <a:pt x="35" y="417"/>
                  </a:cubicBezTo>
                  <a:cubicBezTo>
                    <a:pt x="38" y="429"/>
                    <a:pt x="38" y="429"/>
                    <a:pt x="38" y="429"/>
                  </a:cubicBezTo>
                  <a:cubicBezTo>
                    <a:pt x="38" y="429"/>
                    <a:pt x="38" y="429"/>
                    <a:pt x="38" y="430"/>
                  </a:cubicBezTo>
                  <a:cubicBezTo>
                    <a:pt x="39" y="433"/>
                    <a:pt x="41" y="442"/>
                    <a:pt x="42" y="444"/>
                  </a:cubicBezTo>
                  <a:cubicBezTo>
                    <a:pt x="43" y="446"/>
                    <a:pt x="45" y="447"/>
                    <a:pt x="47" y="449"/>
                  </a:cubicBezTo>
                  <a:cubicBezTo>
                    <a:pt x="50" y="451"/>
                    <a:pt x="53" y="453"/>
                    <a:pt x="54" y="457"/>
                  </a:cubicBezTo>
                  <a:cubicBezTo>
                    <a:pt x="54" y="457"/>
                    <a:pt x="54" y="457"/>
                    <a:pt x="54" y="457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50" y="460"/>
                    <a:pt x="51" y="460"/>
                  </a:cubicBezTo>
                  <a:cubicBezTo>
                    <a:pt x="51" y="460"/>
                    <a:pt x="52" y="460"/>
                    <a:pt x="52" y="460"/>
                  </a:cubicBezTo>
                  <a:cubicBezTo>
                    <a:pt x="51" y="460"/>
                    <a:pt x="50" y="461"/>
                    <a:pt x="50" y="462"/>
                  </a:cubicBezTo>
                  <a:cubicBezTo>
                    <a:pt x="50" y="462"/>
                    <a:pt x="51" y="462"/>
                    <a:pt x="51" y="462"/>
                  </a:cubicBezTo>
                  <a:cubicBezTo>
                    <a:pt x="52" y="463"/>
                    <a:pt x="54" y="463"/>
                    <a:pt x="54" y="465"/>
                  </a:cubicBezTo>
                  <a:cubicBezTo>
                    <a:pt x="56" y="472"/>
                    <a:pt x="57" y="478"/>
                    <a:pt x="58" y="483"/>
                  </a:cubicBezTo>
                  <a:cubicBezTo>
                    <a:pt x="59" y="490"/>
                    <a:pt x="60" y="497"/>
                    <a:pt x="62" y="505"/>
                  </a:cubicBezTo>
                  <a:cubicBezTo>
                    <a:pt x="64" y="511"/>
                    <a:pt x="67" y="518"/>
                    <a:pt x="71" y="524"/>
                  </a:cubicBezTo>
                  <a:cubicBezTo>
                    <a:pt x="77" y="538"/>
                    <a:pt x="85" y="553"/>
                    <a:pt x="83" y="569"/>
                  </a:cubicBezTo>
                  <a:cubicBezTo>
                    <a:pt x="84" y="571"/>
                    <a:pt x="85" y="572"/>
                    <a:pt x="86" y="573"/>
                  </a:cubicBezTo>
                  <a:cubicBezTo>
                    <a:pt x="91" y="579"/>
                    <a:pt x="94" y="584"/>
                    <a:pt x="103" y="584"/>
                  </a:cubicBezTo>
                  <a:lnTo>
                    <a:pt x="106" y="58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7" name="Freeform 308">
              <a:extLst>
                <a:ext uri="{FF2B5EF4-FFF2-40B4-BE49-F238E27FC236}">
                  <a16:creationId xmlns:a16="http://schemas.microsoft.com/office/drawing/2014/main" id="{F7C90811-577E-4A48-93AE-9CD7DB8D0D6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88575" y="3470276"/>
              <a:ext cx="754063" cy="444500"/>
            </a:xfrm>
            <a:custGeom>
              <a:avLst/>
              <a:gdLst>
                <a:gd name="T0" fmla="*/ 0 w 766"/>
                <a:gd name="T1" fmla="*/ 452 h 452"/>
                <a:gd name="T2" fmla="*/ 50 w 766"/>
                <a:gd name="T3" fmla="*/ 446 h 452"/>
                <a:gd name="T4" fmla="*/ 178 w 766"/>
                <a:gd name="T5" fmla="*/ 418 h 452"/>
                <a:gd name="T6" fmla="*/ 247 w 766"/>
                <a:gd name="T7" fmla="*/ 422 h 452"/>
                <a:gd name="T8" fmla="*/ 452 w 766"/>
                <a:gd name="T9" fmla="*/ 382 h 452"/>
                <a:gd name="T10" fmla="*/ 665 w 766"/>
                <a:gd name="T11" fmla="*/ 341 h 452"/>
                <a:gd name="T12" fmla="*/ 709 w 766"/>
                <a:gd name="T13" fmla="*/ 329 h 452"/>
                <a:gd name="T14" fmla="*/ 737 w 766"/>
                <a:gd name="T15" fmla="*/ 325 h 452"/>
                <a:gd name="T16" fmla="*/ 757 w 766"/>
                <a:gd name="T17" fmla="*/ 313 h 452"/>
                <a:gd name="T18" fmla="*/ 761 w 766"/>
                <a:gd name="T19" fmla="*/ 293 h 452"/>
                <a:gd name="T20" fmla="*/ 757 w 766"/>
                <a:gd name="T21" fmla="*/ 281 h 452"/>
                <a:gd name="T22" fmla="*/ 745 w 766"/>
                <a:gd name="T23" fmla="*/ 297 h 452"/>
                <a:gd name="T24" fmla="*/ 701 w 766"/>
                <a:gd name="T25" fmla="*/ 301 h 452"/>
                <a:gd name="T26" fmla="*/ 677 w 766"/>
                <a:gd name="T27" fmla="*/ 277 h 452"/>
                <a:gd name="T28" fmla="*/ 693 w 766"/>
                <a:gd name="T29" fmla="*/ 277 h 452"/>
                <a:gd name="T30" fmla="*/ 649 w 766"/>
                <a:gd name="T31" fmla="*/ 261 h 452"/>
                <a:gd name="T32" fmla="*/ 641 w 766"/>
                <a:gd name="T33" fmla="*/ 253 h 452"/>
                <a:gd name="T34" fmla="*/ 653 w 766"/>
                <a:gd name="T35" fmla="*/ 249 h 452"/>
                <a:gd name="T36" fmla="*/ 681 w 766"/>
                <a:gd name="T37" fmla="*/ 252 h 452"/>
                <a:gd name="T38" fmla="*/ 721 w 766"/>
                <a:gd name="T39" fmla="*/ 269 h 452"/>
                <a:gd name="T40" fmla="*/ 690 w 766"/>
                <a:gd name="T41" fmla="*/ 244 h 452"/>
                <a:gd name="T42" fmla="*/ 649 w 766"/>
                <a:gd name="T43" fmla="*/ 213 h 452"/>
                <a:gd name="T44" fmla="*/ 685 w 766"/>
                <a:gd name="T45" fmla="*/ 225 h 452"/>
                <a:gd name="T46" fmla="*/ 697 w 766"/>
                <a:gd name="T47" fmla="*/ 237 h 452"/>
                <a:gd name="T48" fmla="*/ 701 w 766"/>
                <a:gd name="T49" fmla="*/ 217 h 452"/>
                <a:gd name="T50" fmla="*/ 693 w 766"/>
                <a:gd name="T51" fmla="*/ 197 h 452"/>
                <a:gd name="T52" fmla="*/ 657 w 766"/>
                <a:gd name="T53" fmla="*/ 181 h 452"/>
                <a:gd name="T54" fmla="*/ 629 w 766"/>
                <a:gd name="T55" fmla="*/ 148 h 452"/>
                <a:gd name="T56" fmla="*/ 621 w 766"/>
                <a:gd name="T57" fmla="*/ 144 h 452"/>
                <a:gd name="T58" fmla="*/ 621 w 766"/>
                <a:gd name="T59" fmla="*/ 136 h 452"/>
                <a:gd name="T60" fmla="*/ 629 w 766"/>
                <a:gd name="T61" fmla="*/ 134 h 452"/>
                <a:gd name="T62" fmla="*/ 657 w 766"/>
                <a:gd name="T63" fmla="*/ 158 h 452"/>
                <a:gd name="T64" fmla="*/ 697 w 766"/>
                <a:gd name="T65" fmla="*/ 183 h 452"/>
                <a:gd name="T66" fmla="*/ 632 w 766"/>
                <a:gd name="T67" fmla="*/ 127 h 452"/>
                <a:gd name="T68" fmla="*/ 613 w 766"/>
                <a:gd name="T69" fmla="*/ 112 h 452"/>
                <a:gd name="T70" fmla="*/ 580 w 766"/>
                <a:gd name="T71" fmla="*/ 68 h 452"/>
                <a:gd name="T72" fmla="*/ 593 w 766"/>
                <a:gd name="T73" fmla="*/ 40 h 452"/>
                <a:gd name="T74" fmla="*/ 576 w 766"/>
                <a:gd name="T75" fmla="*/ 32 h 452"/>
                <a:gd name="T76" fmla="*/ 536 w 766"/>
                <a:gd name="T77" fmla="*/ 4 h 452"/>
                <a:gd name="T78" fmla="*/ 504 w 766"/>
                <a:gd name="T79" fmla="*/ 28 h 452"/>
                <a:gd name="T80" fmla="*/ 492 w 766"/>
                <a:gd name="T81" fmla="*/ 16 h 452"/>
                <a:gd name="T82" fmla="*/ 452 w 766"/>
                <a:gd name="T83" fmla="*/ 40 h 452"/>
                <a:gd name="T84" fmla="*/ 440 w 766"/>
                <a:gd name="T85" fmla="*/ 64 h 452"/>
                <a:gd name="T86" fmla="*/ 400 w 766"/>
                <a:gd name="T87" fmla="*/ 92 h 452"/>
                <a:gd name="T88" fmla="*/ 379 w 766"/>
                <a:gd name="T89" fmla="*/ 148 h 452"/>
                <a:gd name="T90" fmla="*/ 347 w 766"/>
                <a:gd name="T91" fmla="*/ 156 h 452"/>
                <a:gd name="T92" fmla="*/ 323 w 766"/>
                <a:gd name="T93" fmla="*/ 201 h 452"/>
                <a:gd name="T94" fmla="*/ 315 w 766"/>
                <a:gd name="T95" fmla="*/ 233 h 452"/>
                <a:gd name="T96" fmla="*/ 303 w 766"/>
                <a:gd name="T97" fmla="*/ 253 h 452"/>
                <a:gd name="T98" fmla="*/ 303 w 766"/>
                <a:gd name="T99" fmla="*/ 273 h 452"/>
                <a:gd name="T100" fmla="*/ 283 w 766"/>
                <a:gd name="T101" fmla="*/ 301 h 452"/>
                <a:gd name="T102" fmla="*/ 247 w 766"/>
                <a:gd name="T103" fmla="*/ 313 h 452"/>
                <a:gd name="T104" fmla="*/ 191 w 766"/>
                <a:gd name="T105" fmla="*/ 333 h 452"/>
                <a:gd name="T106" fmla="*/ 154 w 766"/>
                <a:gd name="T107" fmla="*/ 349 h 452"/>
                <a:gd name="T108" fmla="*/ 126 w 766"/>
                <a:gd name="T109" fmla="*/ 321 h 452"/>
                <a:gd name="T110" fmla="*/ 94 w 766"/>
                <a:gd name="T111" fmla="*/ 353 h 452"/>
                <a:gd name="T112" fmla="*/ 66 w 766"/>
                <a:gd name="T113" fmla="*/ 390 h 452"/>
                <a:gd name="T114" fmla="*/ 42 w 766"/>
                <a:gd name="T115" fmla="*/ 418 h 452"/>
                <a:gd name="T116" fmla="*/ 16 w 766"/>
                <a:gd name="T117" fmla="*/ 446 h 4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66" h="452">
                  <a:moveTo>
                    <a:pt x="16" y="446"/>
                  </a:moveTo>
                  <a:cubicBezTo>
                    <a:pt x="10" y="448"/>
                    <a:pt x="4" y="449"/>
                    <a:pt x="0" y="452"/>
                  </a:cubicBezTo>
                  <a:cubicBezTo>
                    <a:pt x="14" y="450"/>
                    <a:pt x="14" y="450"/>
                    <a:pt x="14" y="450"/>
                  </a:cubicBezTo>
                  <a:cubicBezTo>
                    <a:pt x="31" y="452"/>
                    <a:pt x="41" y="447"/>
                    <a:pt x="50" y="446"/>
                  </a:cubicBezTo>
                  <a:cubicBezTo>
                    <a:pt x="93" y="439"/>
                    <a:pt x="155" y="434"/>
                    <a:pt x="178" y="422"/>
                  </a:cubicBezTo>
                  <a:cubicBezTo>
                    <a:pt x="177" y="423"/>
                    <a:pt x="173" y="418"/>
                    <a:pt x="178" y="418"/>
                  </a:cubicBezTo>
                  <a:cubicBezTo>
                    <a:pt x="178" y="418"/>
                    <a:pt x="185" y="425"/>
                    <a:pt x="191" y="426"/>
                  </a:cubicBezTo>
                  <a:cubicBezTo>
                    <a:pt x="206" y="427"/>
                    <a:pt x="232" y="424"/>
                    <a:pt x="247" y="422"/>
                  </a:cubicBezTo>
                  <a:cubicBezTo>
                    <a:pt x="307" y="414"/>
                    <a:pt x="362" y="397"/>
                    <a:pt x="420" y="390"/>
                  </a:cubicBezTo>
                  <a:cubicBezTo>
                    <a:pt x="437" y="387"/>
                    <a:pt x="442" y="383"/>
                    <a:pt x="452" y="382"/>
                  </a:cubicBezTo>
                  <a:cubicBezTo>
                    <a:pt x="480" y="376"/>
                    <a:pt x="498" y="378"/>
                    <a:pt x="520" y="374"/>
                  </a:cubicBezTo>
                  <a:cubicBezTo>
                    <a:pt x="570" y="364"/>
                    <a:pt x="623" y="350"/>
                    <a:pt x="665" y="341"/>
                  </a:cubicBezTo>
                  <a:cubicBezTo>
                    <a:pt x="677" y="339"/>
                    <a:pt x="692" y="340"/>
                    <a:pt x="701" y="337"/>
                  </a:cubicBezTo>
                  <a:cubicBezTo>
                    <a:pt x="704" y="336"/>
                    <a:pt x="705" y="330"/>
                    <a:pt x="709" y="329"/>
                  </a:cubicBezTo>
                  <a:cubicBezTo>
                    <a:pt x="708" y="329"/>
                    <a:pt x="713" y="334"/>
                    <a:pt x="717" y="333"/>
                  </a:cubicBezTo>
                  <a:cubicBezTo>
                    <a:pt x="724" y="333"/>
                    <a:pt x="730" y="327"/>
                    <a:pt x="737" y="325"/>
                  </a:cubicBezTo>
                  <a:cubicBezTo>
                    <a:pt x="750" y="322"/>
                    <a:pt x="754" y="325"/>
                    <a:pt x="761" y="317"/>
                  </a:cubicBezTo>
                  <a:cubicBezTo>
                    <a:pt x="760" y="319"/>
                    <a:pt x="756" y="316"/>
                    <a:pt x="757" y="313"/>
                  </a:cubicBezTo>
                  <a:cubicBezTo>
                    <a:pt x="759" y="310"/>
                    <a:pt x="764" y="314"/>
                    <a:pt x="765" y="309"/>
                  </a:cubicBezTo>
                  <a:cubicBezTo>
                    <a:pt x="766" y="306"/>
                    <a:pt x="762" y="295"/>
                    <a:pt x="761" y="293"/>
                  </a:cubicBezTo>
                  <a:cubicBezTo>
                    <a:pt x="762" y="296"/>
                    <a:pt x="757" y="298"/>
                    <a:pt x="757" y="297"/>
                  </a:cubicBezTo>
                  <a:cubicBezTo>
                    <a:pt x="756" y="289"/>
                    <a:pt x="765" y="288"/>
                    <a:pt x="757" y="281"/>
                  </a:cubicBezTo>
                  <a:cubicBezTo>
                    <a:pt x="743" y="277"/>
                    <a:pt x="736" y="288"/>
                    <a:pt x="729" y="281"/>
                  </a:cubicBezTo>
                  <a:cubicBezTo>
                    <a:pt x="728" y="298"/>
                    <a:pt x="743" y="293"/>
                    <a:pt x="745" y="297"/>
                  </a:cubicBezTo>
                  <a:cubicBezTo>
                    <a:pt x="737" y="305"/>
                    <a:pt x="727" y="291"/>
                    <a:pt x="717" y="289"/>
                  </a:cubicBezTo>
                  <a:cubicBezTo>
                    <a:pt x="711" y="292"/>
                    <a:pt x="711" y="302"/>
                    <a:pt x="701" y="301"/>
                  </a:cubicBezTo>
                  <a:cubicBezTo>
                    <a:pt x="698" y="288"/>
                    <a:pt x="698" y="293"/>
                    <a:pt x="705" y="285"/>
                  </a:cubicBezTo>
                  <a:cubicBezTo>
                    <a:pt x="693" y="275"/>
                    <a:pt x="683" y="293"/>
                    <a:pt x="677" y="277"/>
                  </a:cubicBezTo>
                  <a:cubicBezTo>
                    <a:pt x="681" y="277"/>
                    <a:pt x="682" y="274"/>
                    <a:pt x="685" y="273"/>
                  </a:cubicBezTo>
                  <a:cubicBezTo>
                    <a:pt x="675" y="283"/>
                    <a:pt x="691" y="280"/>
                    <a:pt x="693" y="277"/>
                  </a:cubicBezTo>
                  <a:cubicBezTo>
                    <a:pt x="687" y="274"/>
                    <a:pt x="680" y="271"/>
                    <a:pt x="681" y="261"/>
                  </a:cubicBezTo>
                  <a:cubicBezTo>
                    <a:pt x="670" y="261"/>
                    <a:pt x="657" y="261"/>
                    <a:pt x="649" y="261"/>
                  </a:cubicBezTo>
                  <a:cubicBezTo>
                    <a:pt x="652" y="261"/>
                    <a:pt x="638" y="259"/>
                    <a:pt x="641" y="261"/>
                  </a:cubicBezTo>
                  <a:cubicBezTo>
                    <a:pt x="640" y="260"/>
                    <a:pt x="642" y="253"/>
                    <a:pt x="641" y="253"/>
                  </a:cubicBezTo>
                  <a:cubicBezTo>
                    <a:pt x="632" y="251"/>
                    <a:pt x="623" y="258"/>
                    <a:pt x="613" y="249"/>
                  </a:cubicBezTo>
                  <a:cubicBezTo>
                    <a:pt x="625" y="243"/>
                    <a:pt x="647" y="239"/>
                    <a:pt x="653" y="249"/>
                  </a:cubicBezTo>
                  <a:cubicBezTo>
                    <a:pt x="653" y="244"/>
                    <a:pt x="652" y="237"/>
                    <a:pt x="657" y="237"/>
                  </a:cubicBezTo>
                  <a:cubicBezTo>
                    <a:pt x="661" y="244"/>
                    <a:pt x="669" y="254"/>
                    <a:pt x="681" y="252"/>
                  </a:cubicBezTo>
                  <a:cubicBezTo>
                    <a:pt x="695" y="261"/>
                    <a:pt x="695" y="261"/>
                    <a:pt x="695" y="261"/>
                  </a:cubicBezTo>
                  <a:cubicBezTo>
                    <a:pt x="704" y="268"/>
                    <a:pt x="709" y="275"/>
                    <a:pt x="721" y="269"/>
                  </a:cubicBezTo>
                  <a:cubicBezTo>
                    <a:pt x="727" y="253"/>
                    <a:pt x="710" y="250"/>
                    <a:pt x="701" y="251"/>
                  </a:cubicBezTo>
                  <a:cubicBezTo>
                    <a:pt x="690" y="244"/>
                    <a:pt x="690" y="244"/>
                    <a:pt x="690" y="244"/>
                  </a:cubicBezTo>
                  <a:cubicBezTo>
                    <a:pt x="681" y="241"/>
                    <a:pt x="681" y="241"/>
                    <a:pt x="681" y="241"/>
                  </a:cubicBezTo>
                  <a:cubicBezTo>
                    <a:pt x="673" y="228"/>
                    <a:pt x="656" y="225"/>
                    <a:pt x="649" y="213"/>
                  </a:cubicBezTo>
                  <a:cubicBezTo>
                    <a:pt x="657" y="221"/>
                    <a:pt x="657" y="211"/>
                    <a:pt x="665" y="209"/>
                  </a:cubicBezTo>
                  <a:cubicBezTo>
                    <a:pt x="669" y="224"/>
                    <a:pt x="680" y="221"/>
                    <a:pt x="685" y="225"/>
                  </a:cubicBezTo>
                  <a:cubicBezTo>
                    <a:pt x="683" y="223"/>
                    <a:pt x="681" y="227"/>
                    <a:pt x="681" y="229"/>
                  </a:cubicBezTo>
                  <a:cubicBezTo>
                    <a:pt x="683" y="238"/>
                    <a:pt x="696" y="222"/>
                    <a:pt x="697" y="237"/>
                  </a:cubicBezTo>
                  <a:cubicBezTo>
                    <a:pt x="705" y="229"/>
                    <a:pt x="695" y="229"/>
                    <a:pt x="693" y="221"/>
                  </a:cubicBezTo>
                  <a:cubicBezTo>
                    <a:pt x="697" y="221"/>
                    <a:pt x="698" y="217"/>
                    <a:pt x="701" y="217"/>
                  </a:cubicBezTo>
                  <a:cubicBezTo>
                    <a:pt x="697" y="209"/>
                    <a:pt x="697" y="209"/>
                    <a:pt x="697" y="209"/>
                  </a:cubicBezTo>
                  <a:cubicBezTo>
                    <a:pt x="697" y="204"/>
                    <a:pt x="692" y="203"/>
                    <a:pt x="693" y="197"/>
                  </a:cubicBezTo>
                  <a:cubicBezTo>
                    <a:pt x="688" y="197"/>
                    <a:pt x="682" y="197"/>
                    <a:pt x="677" y="197"/>
                  </a:cubicBezTo>
                  <a:cubicBezTo>
                    <a:pt x="675" y="183"/>
                    <a:pt x="665" y="186"/>
                    <a:pt x="657" y="181"/>
                  </a:cubicBezTo>
                  <a:cubicBezTo>
                    <a:pt x="647" y="174"/>
                    <a:pt x="636" y="157"/>
                    <a:pt x="629" y="152"/>
                  </a:cubicBezTo>
                  <a:cubicBezTo>
                    <a:pt x="631" y="154"/>
                    <a:pt x="621" y="157"/>
                    <a:pt x="629" y="148"/>
                  </a:cubicBezTo>
                  <a:cubicBezTo>
                    <a:pt x="611" y="146"/>
                    <a:pt x="624" y="159"/>
                    <a:pt x="617" y="160"/>
                  </a:cubicBezTo>
                  <a:cubicBezTo>
                    <a:pt x="609" y="152"/>
                    <a:pt x="618" y="153"/>
                    <a:pt x="621" y="144"/>
                  </a:cubicBezTo>
                  <a:cubicBezTo>
                    <a:pt x="613" y="142"/>
                    <a:pt x="604" y="142"/>
                    <a:pt x="601" y="136"/>
                  </a:cubicBezTo>
                  <a:cubicBezTo>
                    <a:pt x="606" y="131"/>
                    <a:pt x="615" y="131"/>
                    <a:pt x="621" y="136"/>
                  </a:cubicBezTo>
                  <a:cubicBezTo>
                    <a:pt x="625" y="134"/>
                    <a:pt x="625" y="134"/>
                    <a:pt x="625" y="134"/>
                  </a:cubicBezTo>
                  <a:cubicBezTo>
                    <a:pt x="629" y="134"/>
                    <a:pt x="629" y="134"/>
                    <a:pt x="629" y="134"/>
                  </a:cubicBezTo>
                  <a:cubicBezTo>
                    <a:pt x="630" y="144"/>
                    <a:pt x="643" y="142"/>
                    <a:pt x="641" y="154"/>
                  </a:cubicBezTo>
                  <a:cubicBezTo>
                    <a:pt x="655" y="145"/>
                    <a:pt x="650" y="160"/>
                    <a:pt x="657" y="158"/>
                  </a:cubicBezTo>
                  <a:cubicBezTo>
                    <a:pt x="669" y="156"/>
                    <a:pt x="662" y="168"/>
                    <a:pt x="681" y="179"/>
                  </a:cubicBezTo>
                  <a:cubicBezTo>
                    <a:pt x="675" y="175"/>
                    <a:pt x="695" y="182"/>
                    <a:pt x="697" y="183"/>
                  </a:cubicBezTo>
                  <a:cubicBezTo>
                    <a:pt x="699" y="166"/>
                    <a:pt x="693" y="157"/>
                    <a:pt x="689" y="146"/>
                  </a:cubicBezTo>
                  <a:cubicBezTo>
                    <a:pt x="665" y="152"/>
                    <a:pt x="663" y="111"/>
                    <a:pt x="632" y="127"/>
                  </a:cubicBezTo>
                  <a:cubicBezTo>
                    <a:pt x="625" y="130"/>
                    <a:pt x="625" y="130"/>
                    <a:pt x="625" y="130"/>
                  </a:cubicBezTo>
                  <a:cubicBezTo>
                    <a:pt x="623" y="120"/>
                    <a:pt x="611" y="125"/>
                    <a:pt x="613" y="112"/>
                  </a:cubicBezTo>
                  <a:cubicBezTo>
                    <a:pt x="598" y="117"/>
                    <a:pt x="581" y="132"/>
                    <a:pt x="572" y="112"/>
                  </a:cubicBezTo>
                  <a:cubicBezTo>
                    <a:pt x="580" y="102"/>
                    <a:pt x="575" y="80"/>
                    <a:pt x="580" y="68"/>
                  </a:cubicBezTo>
                  <a:cubicBezTo>
                    <a:pt x="589" y="76"/>
                    <a:pt x="588" y="66"/>
                    <a:pt x="597" y="64"/>
                  </a:cubicBezTo>
                  <a:cubicBezTo>
                    <a:pt x="597" y="55"/>
                    <a:pt x="590" y="52"/>
                    <a:pt x="593" y="40"/>
                  </a:cubicBezTo>
                  <a:cubicBezTo>
                    <a:pt x="581" y="30"/>
                    <a:pt x="573" y="47"/>
                    <a:pt x="568" y="40"/>
                  </a:cubicBezTo>
                  <a:cubicBezTo>
                    <a:pt x="573" y="39"/>
                    <a:pt x="575" y="35"/>
                    <a:pt x="576" y="32"/>
                  </a:cubicBezTo>
                  <a:cubicBezTo>
                    <a:pt x="561" y="29"/>
                    <a:pt x="539" y="31"/>
                    <a:pt x="536" y="8"/>
                  </a:cubicBezTo>
                  <a:cubicBezTo>
                    <a:pt x="535" y="14"/>
                    <a:pt x="531" y="8"/>
                    <a:pt x="536" y="4"/>
                  </a:cubicBezTo>
                  <a:cubicBezTo>
                    <a:pt x="516" y="11"/>
                    <a:pt x="536" y="1"/>
                    <a:pt x="520" y="0"/>
                  </a:cubicBezTo>
                  <a:cubicBezTo>
                    <a:pt x="512" y="6"/>
                    <a:pt x="514" y="23"/>
                    <a:pt x="504" y="28"/>
                  </a:cubicBezTo>
                  <a:cubicBezTo>
                    <a:pt x="504" y="17"/>
                    <a:pt x="493" y="23"/>
                    <a:pt x="488" y="20"/>
                  </a:cubicBezTo>
                  <a:cubicBezTo>
                    <a:pt x="490" y="21"/>
                    <a:pt x="494" y="17"/>
                    <a:pt x="492" y="16"/>
                  </a:cubicBezTo>
                  <a:cubicBezTo>
                    <a:pt x="487" y="13"/>
                    <a:pt x="469" y="9"/>
                    <a:pt x="456" y="0"/>
                  </a:cubicBezTo>
                  <a:cubicBezTo>
                    <a:pt x="449" y="10"/>
                    <a:pt x="456" y="26"/>
                    <a:pt x="452" y="40"/>
                  </a:cubicBezTo>
                  <a:cubicBezTo>
                    <a:pt x="452" y="41"/>
                    <a:pt x="444" y="43"/>
                    <a:pt x="444" y="44"/>
                  </a:cubicBezTo>
                  <a:cubicBezTo>
                    <a:pt x="441" y="49"/>
                    <a:pt x="441" y="62"/>
                    <a:pt x="440" y="64"/>
                  </a:cubicBezTo>
                  <a:cubicBezTo>
                    <a:pt x="436" y="68"/>
                    <a:pt x="427" y="68"/>
                    <a:pt x="424" y="72"/>
                  </a:cubicBezTo>
                  <a:cubicBezTo>
                    <a:pt x="416" y="82"/>
                    <a:pt x="419" y="100"/>
                    <a:pt x="400" y="92"/>
                  </a:cubicBezTo>
                  <a:cubicBezTo>
                    <a:pt x="400" y="103"/>
                    <a:pt x="407" y="106"/>
                    <a:pt x="396" y="100"/>
                  </a:cubicBezTo>
                  <a:cubicBezTo>
                    <a:pt x="398" y="124"/>
                    <a:pt x="391" y="138"/>
                    <a:pt x="379" y="148"/>
                  </a:cubicBezTo>
                  <a:cubicBezTo>
                    <a:pt x="360" y="152"/>
                    <a:pt x="352" y="143"/>
                    <a:pt x="343" y="136"/>
                  </a:cubicBezTo>
                  <a:cubicBezTo>
                    <a:pt x="342" y="146"/>
                    <a:pt x="344" y="152"/>
                    <a:pt x="347" y="156"/>
                  </a:cubicBezTo>
                  <a:cubicBezTo>
                    <a:pt x="328" y="157"/>
                    <a:pt x="331" y="200"/>
                    <a:pt x="331" y="201"/>
                  </a:cubicBezTo>
                  <a:cubicBezTo>
                    <a:pt x="331" y="202"/>
                    <a:pt x="324" y="200"/>
                    <a:pt x="323" y="201"/>
                  </a:cubicBezTo>
                  <a:cubicBezTo>
                    <a:pt x="321" y="205"/>
                    <a:pt x="324" y="212"/>
                    <a:pt x="323" y="217"/>
                  </a:cubicBezTo>
                  <a:cubicBezTo>
                    <a:pt x="321" y="223"/>
                    <a:pt x="316" y="229"/>
                    <a:pt x="315" y="233"/>
                  </a:cubicBezTo>
                  <a:cubicBezTo>
                    <a:pt x="319" y="224"/>
                    <a:pt x="308" y="240"/>
                    <a:pt x="307" y="241"/>
                  </a:cubicBezTo>
                  <a:cubicBezTo>
                    <a:pt x="305" y="245"/>
                    <a:pt x="303" y="247"/>
                    <a:pt x="303" y="253"/>
                  </a:cubicBezTo>
                  <a:cubicBezTo>
                    <a:pt x="303" y="268"/>
                    <a:pt x="310" y="265"/>
                    <a:pt x="311" y="273"/>
                  </a:cubicBezTo>
                  <a:cubicBezTo>
                    <a:pt x="311" y="273"/>
                    <a:pt x="303" y="273"/>
                    <a:pt x="303" y="273"/>
                  </a:cubicBezTo>
                  <a:cubicBezTo>
                    <a:pt x="300" y="278"/>
                    <a:pt x="307" y="287"/>
                    <a:pt x="311" y="293"/>
                  </a:cubicBezTo>
                  <a:cubicBezTo>
                    <a:pt x="302" y="284"/>
                    <a:pt x="292" y="297"/>
                    <a:pt x="283" y="301"/>
                  </a:cubicBezTo>
                  <a:cubicBezTo>
                    <a:pt x="280" y="303"/>
                    <a:pt x="274" y="300"/>
                    <a:pt x="271" y="301"/>
                  </a:cubicBezTo>
                  <a:cubicBezTo>
                    <a:pt x="263" y="305"/>
                    <a:pt x="260" y="321"/>
                    <a:pt x="247" y="313"/>
                  </a:cubicBezTo>
                  <a:cubicBezTo>
                    <a:pt x="241" y="332"/>
                    <a:pt x="230" y="330"/>
                    <a:pt x="223" y="333"/>
                  </a:cubicBezTo>
                  <a:cubicBezTo>
                    <a:pt x="211" y="337"/>
                    <a:pt x="202" y="339"/>
                    <a:pt x="191" y="333"/>
                  </a:cubicBezTo>
                  <a:cubicBezTo>
                    <a:pt x="190" y="344"/>
                    <a:pt x="178" y="345"/>
                    <a:pt x="174" y="353"/>
                  </a:cubicBezTo>
                  <a:cubicBezTo>
                    <a:pt x="170" y="345"/>
                    <a:pt x="161" y="350"/>
                    <a:pt x="154" y="349"/>
                  </a:cubicBezTo>
                  <a:cubicBezTo>
                    <a:pt x="143" y="349"/>
                    <a:pt x="153" y="345"/>
                    <a:pt x="150" y="341"/>
                  </a:cubicBezTo>
                  <a:cubicBezTo>
                    <a:pt x="151" y="342"/>
                    <a:pt x="127" y="336"/>
                    <a:pt x="126" y="321"/>
                  </a:cubicBezTo>
                  <a:cubicBezTo>
                    <a:pt x="109" y="320"/>
                    <a:pt x="116" y="343"/>
                    <a:pt x="102" y="345"/>
                  </a:cubicBezTo>
                  <a:cubicBezTo>
                    <a:pt x="94" y="353"/>
                    <a:pt x="94" y="353"/>
                    <a:pt x="94" y="353"/>
                  </a:cubicBezTo>
                  <a:cubicBezTo>
                    <a:pt x="80" y="359"/>
                    <a:pt x="75" y="372"/>
                    <a:pt x="62" y="378"/>
                  </a:cubicBezTo>
                  <a:cubicBezTo>
                    <a:pt x="62" y="383"/>
                    <a:pt x="64" y="386"/>
                    <a:pt x="66" y="390"/>
                  </a:cubicBezTo>
                  <a:cubicBezTo>
                    <a:pt x="42" y="393"/>
                    <a:pt x="50" y="421"/>
                    <a:pt x="38" y="426"/>
                  </a:cubicBezTo>
                  <a:cubicBezTo>
                    <a:pt x="38" y="422"/>
                    <a:pt x="41" y="421"/>
                    <a:pt x="42" y="418"/>
                  </a:cubicBezTo>
                  <a:cubicBezTo>
                    <a:pt x="26" y="420"/>
                    <a:pt x="28" y="438"/>
                    <a:pt x="14" y="442"/>
                  </a:cubicBezTo>
                  <a:cubicBezTo>
                    <a:pt x="16" y="446"/>
                    <a:pt x="16" y="446"/>
                    <a:pt x="16" y="446"/>
                  </a:cubicBezTo>
                  <a:cubicBezTo>
                    <a:pt x="14" y="442"/>
                    <a:pt x="14" y="442"/>
                    <a:pt x="14" y="44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8" name="Freeform 309">
              <a:extLst>
                <a:ext uri="{FF2B5EF4-FFF2-40B4-BE49-F238E27FC236}">
                  <a16:creationId xmlns:a16="http://schemas.microsoft.com/office/drawing/2014/main" id="{57A6A498-82A9-4A09-B328-D2295218FD6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86988" y="3467101"/>
              <a:ext cx="758825" cy="450850"/>
            </a:xfrm>
            <a:custGeom>
              <a:avLst/>
              <a:gdLst>
                <a:gd name="T0" fmla="*/ 46 w 771"/>
                <a:gd name="T1" fmla="*/ 414 h 459"/>
                <a:gd name="T2" fmla="*/ 128 w 771"/>
                <a:gd name="T3" fmla="*/ 322 h 459"/>
                <a:gd name="T4" fmla="*/ 154 w 771"/>
                <a:gd name="T5" fmla="*/ 350 h 459"/>
                <a:gd name="T6" fmla="*/ 246 w 771"/>
                <a:gd name="T7" fmla="*/ 316 h 459"/>
                <a:gd name="T8" fmla="*/ 309 w 771"/>
                <a:gd name="T9" fmla="*/ 274 h 459"/>
                <a:gd name="T10" fmla="*/ 330 w 771"/>
                <a:gd name="T11" fmla="*/ 202 h 459"/>
                <a:gd name="T12" fmla="*/ 394 w 771"/>
                <a:gd name="T13" fmla="*/ 99 h 459"/>
                <a:gd name="T14" fmla="*/ 440 w 771"/>
                <a:gd name="T15" fmla="*/ 60 h 459"/>
                <a:gd name="T16" fmla="*/ 497 w 771"/>
                <a:gd name="T17" fmla="*/ 22 h 459"/>
                <a:gd name="T18" fmla="*/ 539 w 771"/>
                <a:gd name="T19" fmla="*/ 11 h 459"/>
                <a:gd name="T20" fmla="*/ 599 w 771"/>
                <a:gd name="T21" fmla="*/ 57 h 459"/>
                <a:gd name="T22" fmla="*/ 584 w 771"/>
                <a:gd name="T23" fmla="*/ 123 h 459"/>
                <a:gd name="T24" fmla="*/ 693 w 771"/>
                <a:gd name="T25" fmla="*/ 147 h 459"/>
                <a:gd name="T26" fmla="*/ 682 w 771"/>
                <a:gd name="T27" fmla="*/ 185 h 459"/>
                <a:gd name="T28" fmla="*/ 681 w 771"/>
                <a:gd name="T29" fmla="*/ 198 h 459"/>
                <a:gd name="T30" fmla="*/ 705 w 771"/>
                <a:gd name="T31" fmla="*/ 235 h 459"/>
                <a:gd name="T32" fmla="*/ 665 w 771"/>
                <a:gd name="T33" fmla="*/ 216 h 459"/>
                <a:gd name="T34" fmla="*/ 724 w 771"/>
                <a:gd name="T35" fmla="*/ 275 h 459"/>
                <a:gd name="T36" fmla="*/ 633 w 771"/>
                <a:gd name="T37" fmla="*/ 254 h 459"/>
                <a:gd name="T38" fmla="*/ 695 w 771"/>
                <a:gd name="T39" fmla="*/ 272 h 459"/>
                <a:gd name="T40" fmla="*/ 704 w 771"/>
                <a:gd name="T41" fmla="*/ 296 h 459"/>
                <a:gd name="T42" fmla="*/ 733 w 771"/>
                <a:gd name="T43" fmla="*/ 283 h 459"/>
                <a:gd name="T44" fmla="*/ 763 w 771"/>
                <a:gd name="T45" fmla="*/ 319 h 459"/>
                <a:gd name="T46" fmla="*/ 708 w 771"/>
                <a:gd name="T47" fmla="*/ 340 h 459"/>
                <a:gd name="T48" fmla="*/ 336 w 771"/>
                <a:gd name="T49" fmla="*/ 412 h 459"/>
                <a:gd name="T50" fmla="*/ 18 w 771"/>
                <a:gd name="T51" fmla="*/ 451 h 459"/>
                <a:gd name="T52" fmla="*/ 248 w 771"/>
                <a:gd name="T53" fmla="*/ 423 h 459"/>
                <a:gd name="T54" fmla="*/ 702 w 771"/>
                <a:gd name="T55" fmla="*/ 339 h 459"/>
                <a:gd name="T56" fmla="*/ 728 w 771"/>
                <a:gd name="T57" fmla="*/ 331 h 459"/>
                <a:gd name="T58" fmla="*/ 757 w 771"/>
                <a:gd name="T59" fmla="*/ 303 h 459"/>
                <a:gd name="T60" fmla="*/ 728 w 771"/>
                <a:gd name="T61" fmla="*/ 301 h 459"/>
                <a:gd name="T62" fmla="*/ 675 w 771"/>
                <a:gd name="T63" fmla="*/ 278 h 459"/>
                <a:gd name="T64" fmla="*/ 643 w 771"/>
                <a:gd name="T65" fmla="*/ 265 h 459"/>
                <a:gd name="T66" fmla="*/ 652 w 771"/>
                <a:gd name="T67" fmla="*/ 247 h 459"/>
                <a:gd name="T68" fmla="*/ 703 w 771"/>
                <a:gd name="T69" fmla="*/ 258 h 459"/>
                <a:gd name="T70" fmla="*/ 658 w 771"/>
                <a:gd name="T71" fmla="*/ 215 h 459"/>
                <a:gd name="T72" fmla="*/ 686 w 771"/>
                <a:gd name="T73" fmla="*/ 233 h 459"/>
                <a:gd name="T74" fmla="*/ 695 w 771"/>
                <a:gd name="T75" fmla="*/ 209 h 459"/>
                <a:gd name="T76" fmla="*/ 625 w 771"/>
                <a:gd name="T77" fmla="*/ 155 h 459"/>
                <a:gd name="T78" fmla="*/ 600 w 771"/>
                <a:gd name="T79" fmla="*/ 142 h 459"/>
                <a:gd name="T80" fmla="*/ 572 w 771"/>
                <a:gd name="T81" fmla="*/ 117 h 459"/>
                <a:gd name="T82" fmla="*/ 594 w 771"/>
                <a:gd name="T83" fmla="*/ 60 h 459"/>
                <a:gd name="T84" fmla="*/ 533 w 771"/>
                <a:gd name="T85" fmla="*/ 15 h 459"/>
                <a:gd name="T86" fmla="*/ 497 w 771"/>
                <a:gd name="T87" fmla="*/ 28 h 459"/>
                <a:gd name="T88" fmla="*/ 451 w 771"/>
                <a:gd name="T89" fmla="*/ 48 h 459"/>
                <a:gd name="T90" fmla="*/ 406 w 771"/>
                <a:gd name="T91" fmla="*/ 109 h 459"/>
                <a:gd name="T92" fmla="*/ 336 w 771"/>
                <a:gd name="T93" fmla="*/ 203 h 459"/>
                <a:gd name="T94" fmla="*/ 312 w 771"/>
                <a:gd name="T95" fmla="*/ 246 h 459"/>
                <a:gd name="T96" fmla="*/ 311 w 771"/>
                <a:gd name="T97" fmla="*/ 299 h 459"/>
                <a:gd name="T98" fmla="*/ 186 w 771"/>
                <a:gd name="T99" fmla="*/ 351 h 459"/>
                <a:gd name="T100" fmla="*/ 117 w 771"/>
                <a:gd name="T101" fmla="*/ 338 h 459"/>
                <a:gd name="T102" fmla="*/ 37 w 771"/>
                <a:gd name="T103" fmla="*/ 434 h 459"/>
                <a:gd name="T104" fmla="*/ 689 w 771"/>
                <a:gd name="T105" fmla="*/ 281 h 459"/>
                <a:gd name="T106" fmla="*/ 665 w 771"/>
                <a:gd name="T107" fmla="*/ 141 h 459"/>
                <a:gd name="T108" fmla="*/ 671 w 771"/>
                <a:gd name="T109" fmla="*/ 166 h 459"/>
                <a:gd name="T110" fmla="*/ 607 w 771"/>
                <a:gd name="T111" fmla="*/ 141 h 459"/>
                <a:gd name="T112" fmla="*/ 629 w 771"/>
                <a:gd name="T113" fmla="*/ 155 h 4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771" h="459">
                  <a:moveTo>
                    <a:pt x="2" y="459"/>
                  </a:moveTo>
                  <a:cubicBezTo>
                    <a:pt x="0" y="453"/>
                    <a:pt x="0" y="453"/>
                    <a:pt x="0" y="453"/>
                  </a:cubicBezTo>
                  <a:cubicBezTo>
                    <a:pt x="4" y="451"/>
                    <a:pt x="9" y="450"/>
                    <a:pt x="13" y="449"/>
                  </a:cubicBezTo>
                  <a:cubicBezTo>
                    <a:pt x="13" y="448"/>
                    <a:pt x="13" y="448"/>
                    <a:pt x="14" y="448"/>
                  </a:cubicBezTo>
                  <a:cubicBezTo>
                    <a:pt x="12" y="444"/>
                    <a:pt x="12" y="444"/>
                    <a:pt x="12" y="444"/>
                  </a:cubicBezTo>
                  <a:cubicBezTo>
                    <a:pt x="15" y="443"/>
                    <a:pt x="15" y="443"/>
                    <a:pt x="15" y="443"/>
                  </a:cubicBezTo>
                  <a:cubicBezTo>
                    <a:pt x="21" y="442"/>
                    <a:pt x="23" y="437"/>
                    <a:pt x="26" y="433"/>
                  </a:cubicBezTo>
                  <a:cubicBezTo>
                    <a:pt x="30" y="427"/>
                    <a:pt x="34" y="420"/>
                    <a:pt x="43" y="419"/>
                  </a:cubicBezTo>
                  <a:cubicBezTo>
                    <a:pt x="45" y="419"/>
                    <a:pt x="45" y="419"/>
                    <a:pt x="45" y="419"/>
                  </a:cubicBezTo>
                  <a:cubicBezTo>
                    <a:pt x="45" y="417"/>
                    <a:pt x="45" y="416"/>
                    <a:pt x="46" y="414"/>
                  </a:cubicBezTo>
                  <a:cubicBezTo>
                    <a:pt x="48" y="406"/>
                    <a:pt x="51" y="395"/>
                    <a:pt x="63" y="392"/>
                  </a:cubicBezTo>
                  <a:cubicBezTo>
                    <a:pt x="62" y="389"/>
                    <a:pt x="61" y="386"/>
                    <a:pt x="61" y="381"/>
                  </a:cubicBezTo>
                  <a:cubicBezTo>
                    <a:pt x="61" y="380"/>
                    <a:pt x="61" y="380"/>
                    <a:pt x="61" y="380"/>
                  </a:cubicBezTo>
                  <a:cubicBezTo>
                    <a:pt x="63" y="379"/>
                    <a:pt x="63" y="379"/>
                    <a:pt x="63" y="379"/>
                  </a:cubicBezTo>
                  <a:cubicBezTo>
                    <a:pt x="69" y="377"/>
                    <a:pt x="73" y="372"/>
                    <a:pt x="78" y="368"/>
                  </a:cubicBezTo>
                  <a:cubicBezTo>
                    <a:pt x="82" y="363"/>
                    <a:pt x="87" y="358"/>
                    <a:pt x="94" y="355"/>
                  </a:cubicBezTo>
                  <a:cubicBezTo>
                    <a:pt x="103" y="347"/>
                    <a:pt x="103" y="347"/>
                    <a:pt x="103" y="347"/>
                  </a:cubicBezTo>
                  <a:cubicBezTo>
                    <a:pt x="104" y="347"/>
                    <a:pt x="104" y="347"/>
                    <a:pt x="104" y="347"/>
                  </a:cubicBezTo>
                  <a:cubicBezTo>
                    <a:pt x="108" y="346"/>
                    <a:pt x="109" y="342"/>
                    <a:pt x="111" y="336"/>
                  </a:cubicBezTo>
                  <a:cubicBezTo>
                    <a:pt x="114" y="330"/>
                    <a:pt x="117" y="321"/>
                    <a:pt x="128" y="322"/>
                  </a:cubicBezTo>
                  <a:cubicBezTo>
                    <a:pt x="131" y="323"/>
                    <a:pt x="131" y="323"/>
                    <a:pt x="131" y="323"/>
                  </a:cubicBezTo>
                  <a:cubicBezTo>
                    <a:pt x="131" y="325"/>
                    <a:pt x="131" y="325"/>
                    <a:pt x="131" y="325"/>
                  </a:cubicBezTo>
                  <a:cubicBezTo>
                    <a:pt x="131" y="336"/>
                    <a:pt x="149" y="342"/>
                    <a:pt x="152" y="343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6" y="345"/>
                    <a:pt x="156" y="345"/>
                    <a:pt x="156" y="345"/>
                  </a:cubicBezTo>
                  <a:cubicBezTo>
                    <a:pt x="155" y="345"/>
                    <a:pt x="155" y="345"/>
                    <a:pt x="155" y="345"/>
                  </a:cubicBezTo>
                  <a:cubicBezTo>
                    <a:pt x="156" y="347"/>
                    <a:pt x="155" y="349"/>
                    <a:pt x="154" y="350"/>
                  </a:cubicBezTo>
                  <a:cubicBezTo>
                    <a:pt x="155" y="351"/>
                    <a:pt x="156" y="351"/>
                    <a:pt x="156" y="351"/>
                  </a:cubicBezTo>
                  <a:cubicBezTo>
                    <a:pt x="158" y="351"/>
                    <a:pt x="160" y="350"/>
                    <a:pt x="162" y="350"/>
                  </a:cubicBezTo>
                  <a:cubicBezTo>
                    <a:pt x="166" y="350"/>
                    <a:pt x="172" y="349"/>
                    <a:pt x="176" y="353"/>
                  </a:cubicBezTo>
                  <a:cubicBezTo>
                    <a:pt x="178" y="350"/>
                    <a:pt x="180" y="348"/>
                    <a:pt x="182" y="347"/>
                  </a:cubicBezTo>
                  <a:cubicBezTo>
                    <a:pt x="186" y="344"/>
                    <a:pt x="189" y="342"/>
                    <a:pt x="190" y="337"/>
                  </a:cubicBezTo>
                  <a:cubicBezTo>
                    <a:pt x="190" y="333"/>
                    <a:pt x="190" y="333"/>
                    <a:pt x="190" y="333"/>
                  </a:cubicBezTo>
                  <a:cubicBezTo>
                    <a:pt x="194" y="335"/>
                    <a:pt x="194" y="335"/>
                    <a:pt x="194" y="335"/>
                  </a:cubicBezTo>
                  <a:cubicBezTo>
                    <a:pt x="205" y="340"/>
                    <a:pt x="214" y="338"/>
                    <a:pt x="224" y="335"/>
                  </a:cubicBezTo>
                  <a:cubicBezTo>
                    <a:pt x="225" y="334"/>
                    <a:pt x="227" y="334"/>
                    <a:pt x="229" y="333"/>
                  </a:cubicBezTo>
                  <a:cubicBezTo>
                    <a:pt x="235" y="332"/>
                    <a:pt x="242" y="330"/>
                    <a:pt x="246" y="316"/>
                  </a:cubicBezTo>
                  <a:cubicBezTo>
                    <a:pt x="247" y="313"/>
                    <a:pt x="247" y="313"/>
                    <a:pt x="247" y="313"/>
                  </a:cubicBezTo>
                  <a:cubicBezTo>
                    <a:pt x="250" y="315"/>
                    <a:pt x="250" y="315"/>
                    <a:pt x="250" y="315"/>
                  </a:cubicBezTo>
                  <a:cubicBezTo>
                    <a:pt x="257" y="319"/>
                    <a:pt x="259" y="316"/>
                    <a:pt x="264" y="310"/>
                  </a:cubicBezTo>
                  <a:cubicBezTo>
                    <a:pt x="266" y="307"/>
                    <a:pt x="269" y="304"/>
                    <a:pt x="272" y="303"/>
                  </a:cubicBezTo>
                  <a:cubicBezTo>
                    <a:pt x="274" y="302"/>
                    <a:pt x="277" y="302"/>
                    <a:pt x="279" y="302"/>
                  </a:cubicBezTo>
                  <a:cubicBezTo>
                    <a:pt x="281" y="303"/>
                    <a:pt x="283" y="303"/>
                    <a:pt x="284" y="303"/>
                  </a:cubicBezTo>
                  <a:cubicBezTo>
                    <a:pt x="286" y="302"/>
                    <a:pt x="289" y="300"/>
                    <a:pt x="291" y="298"/>
                  </a:cubicBezTo>
                  <a:cubicBezTo>
                    <a:pt x="295" y="295"/>
                    <a:pt x="300" y="291"/>
                    <a:pt x="305" y="291"/>
                  </a:cubicBezTo>
                  <a:cubicBezTo>
                    <a:pt x="302" y="285"/>
                    <a:pt x="300" y="280"/>
                    <a:pt x="303" y="275"/>
                  </a:cubicBezTo>
                  <a:cubicBezTo>
                    <a:pt x="304" y="274"/>
                    <a:pt x="305" y="274"/>
                    <a:pt x="309" y="274"/>
                  </a:cubicBezTo>
                  <a:cubicBezTo>
                    <a:pt x="309" y="274"/>
                    <a:pt x="308" y="273"/>
                    <a:pt x="308" y="272"/>
                  </a:cubicBezTo>
                  <a:cubicBezTo>
                    <a:pt x="305" y="270"/>
                    <a:pt x="302" y="267"/>
                    <a:pt x="302" y="257"/>
                  </a:cubicBezTo>
                  <a:cubicBezTo>
                    <a:pt x="302" y="252"/>
                    <a:pt x="304" y="249"/>
                    <a:pt x="305" y="247"/>
                  </a:cubicBezTo>
                  <a:cubicBezTo>
                    <a:pt x="306" y="246"/>
                    <a:pt x="306" y="245"/>
                    <a:pt x="307" y="244"/>
                  </a:cubicBezTo>
                  <a:cubicBezTo>
                    <a:pt x="307" y="244"/>
                    <a:pt x="312" y="233"/>
                    <a:pt x="317" y="232"/>
                  </a:cubicBezTo>
                  <a:cubicBezTo>
                    <a:pt x="317" y="231"/>
                    <a:pt x="317" y="231"/>
                    <a:pt x="317" y="231"/>
                  </a:cubicBezTo>
                  <a:cubicBezTo>
                    <a:pt x="319" y="227"/>
                    <a:pt x="322" y="224"/>
                    <a:pt x="322" y="220"/>
                  </a:cubicBezTo>
                  <a:cubicBezTo>
                    <a:pt x="323" y="219"/>
                    <a:pt x="323" y="216"/>
                    <a:pt x="322" y="214"/>
                  </a:cubicBezTo>
                  <a:cubicBezTo>
                    <a:pt x="322" y="210"/>
                    <a:pt x="321" y="206"/>
                    <a:pt x="323" y="203"/>
                  </a:cubicBezTo>
                  <a:cubicBezTo>
                    <a:pt x="324" y="201"/>
                    <a:pt x="326" y="202"/>
                    <a:pt x="330" y="202"/>
                  </a:cubicBezTo>
                  <a:cubicBezTo>
                    <a:pt x="330" y="202"/>
                    <a:pt x="330" y="202"/>
                    <a:pt x="330" y="202"/>
                  </a:cubicBezTo>
                  <a:cubicBezTo>
                    <a:pt x="330" y="182"/>
                    <a:pt x="333" y="169"/>
                    <a:pt x="339" y="162"/>
                  </a:cubicBezTo>
                  <a:cubicBezTo>
                    <a:pt x="341" y="160"/>
                    <a:pt x="343" y="159"/>
                    <a:pt x="345" y="158"/>
                  </a:cubicBezTo>
                  <a:cubicBezTo>
                    <a:pt x="342" y="153"/>
                    <a:pt x="342" y="147"/>
                    <a:pt x="343" y="140"/>
                  </a:cubicBezTo>
                  <a:cubicBezTo>
                    <a:pt x="343" y="135"/>
                    <a:pt x="343" y="135"/>
                    <a:pt x="343" y="135"/>
                  </a:cubicBezTo>
                  <a:cubicBezTo>
                    <a:pt x="347" y="138"/>
                    <a:pt x="347" y="138"/>
                    <a:pt x="347" y="138"/>
                  </a:cubicBezTo>
                  <a:cubicBezTo>
                    <a:pt x="348" y="139"/>
                    <a:pt x="349" y="140"/>
                    <a:pt x="350" y="141"/>
                  </a:cubicBezTo>
                  <a:cubicBezTo>
                    <a:pt x="357" y="147"/>
                    <a:pt x="364" y="153"/>
                    <a:pt x="380" y="150"/>
                  </a:cubicBezTo>
                  <a:cubicBezTo>
                    <a:pt x="392" y="139"/>
                    <a:pt x="397" y="125"/>
                    <a:pt x="395" y="104"/>
                  </a:cubicBezTo>
                  <a:cubicBezTo>
                    <a:pt x="394" y="99"/>
                    <a:pt x="394" y="99"/>
                    <a:pt x="394" y="99"/>
                  </a:cubicBezTo>
                  <a:cubicBezTo>
                    <a:pt x="400" y="102"/>
                    <a:pt x="400" y="102"/>
                    <a:pt x="400" y="102"/>
                  </a:cubicBezTo>
                  <a:cubicBezTo>
                    <a:pt x="399" y="100"/>
                    <a:pt x="399" y="99"/>
                    <a:pt x="399" y="96"/>
                  </a:cubicBezTo>
                  <a:cubicBezTo>
                    <a:pt x="399" y="92"/>
                    <a:pt x="399" y="92"/>
                    <a:pt x="399" y="92"/>
                  </a:cubicBezTo>
                  <a:cubicBezTo>
                    <a:pt x="403" y="94"/>
                    <a:pt x="403" y="94"/>
                    <a:pt x="403" y="94"/>
                  </a:cubicBezTo>
                  <a:cubicBezTo>
                    <a:pt x="407" y="95"/>
                    <a:pt x="410" y="96"/>
                    <a:pt x="412" y="95"/>
                  </a:cubicBezTo>
                  <a:cubicBezTo>
                    <a:pt x="415" y="94"/>
                    <a:pt x="416" y="90"/>
                    <a:pt x="418" y="86"/>
                  </a:cubicBezTo>
                  <a:cubicBezTo>
                    <a:pt x="419" y="82"/>
                    <a:pt x="421" y="78"/>
                    <a:pt x="423" y="74"/>
                  </a:cubicBezTo>
                  <a:cubicBezTo>
                    <a:pt x="426" y="72"/>
                    <a:pt x="429" y="70"/>
                    <a:pt x="433" y="69"/>
                  </a:cubicBezTo>
                  <a:cubicBezTo>
                    <a:pt x="436" y="69"/>
                    <a:pt x="438" y="68"/>
                    <a:pt x="440" y="66"/>
                  </a:cubicBezTo>
                  <a:cubicBezTo>
                    <a:pt x="440" y="66"/>
                    <a:pt x="440" y="63"/>
                    <a:pt x="440" y="60"/>
                  </a:cubicBezTo>
                  <a:cubicBezTo>
                    <a:pt x="441" y="55"/>
                    <a:pt x="441" y="50"/>
                    <a:pt x="443" y="46"/>
                  </a:cubicBezTo>
                  <a:cubicBezTo>
                    <a:pt x="444" y="45"/>
                    <a:pt x="446" y="44"/>
                    <a:pt x="449" y="43"/>
                  </a:cubicBezTo>
                  <a:cubicBezTo>
                    <a:pt x="450" y="43"/>
                    <a:pt x="451" y="42"/>
                    <a:pt x="451" y="42"/>
                  </a:cubicBezTo>
                  <a:cubicBezTo>
                    <a:pt x="453" y="36"/>
                    <a:pt x="453" y="30"/>
                    <a:pt x="452" y="24"/>
                  </a:cubicBezTo>
                  <a:cubicBezTo>
                    <a:pt x="452" y="17"/>
                    <a:pt x="451" y="9"/>
                    <a:pt x="456" y="2"/>
                  </a:cubicBezTo>
                  <a:cubicBezTo>
                    <a:pt x="457" y="0"/>
                    <a:pt x="457" y="0"/>
                    <a:pt x="457" y="0"/>
                  </a:cubicBezTo>
                  <a:cubicBezTo>
                    <a:pt x="459" y="1"/>
                    <a:pt x="459" y="1"/>
                    <a:pt x="459" y="1"/>
                  </a:cubicBezTo>
                  <a:cubicBezTo>
                    <a:pt x="468" y="7"/>
                    <a:pt x="478" y="10"/>
                    <a:pt x="485" y="13"/>
                  </a:cubicBezTo>
                  <a:cubicBezTo>
                    <a:pt x="490" y="15"/>
                    <a:pt x="494" y="16"/>
                    <a:pt x="496" y="17"/>
                  </a:cubicBezTo>
                  <a:cubicBezTo>
                    <a:pt x="497" y="19"/>
                    <a:pt x="498" y="20"/>
                    <a:pt x="497" y="22"/>
                  </a:cubicBezTo>
                  <a:cubicBezTo>
                    <a:pt x="501" y="22"/>
                    <a:pt x="506" y="22"/>
                    <a:pt x="508" y="27"/>
                  </a:cubicBezTo>
                  <a:cubicBezTo>
                    <a:pt x="510" y="24"/>
                    <a:pt x="511" y="20"/>
                    <a:pt x="513" y="16"/>
                  </a:cubicBezTo>
                  <a:cubicBezTo>
                    <a:pt x="514" y="11"/>
                    <a:pt x="516" y="5"/>
                    <a:pt x="520" y="2"/>
                  </a:cubicBezTo>
                  <a:cubicBezTo>
                    <a:pt x="521" y="1"/>
                    <a:pt x="521" y="1"/>
                    <a:pt x="521" y="1"/>
                  </a:cubicBezTo>
                  <a:cubicBezTo>
                    <a:pt x="522" y="1"/>
                    <a:pt x="522" y="1"/>
                    <a:pt x="522" y="1"/>
                  </a:cubicBezTo>
                  <a:cubicBezTo>
                    <a:pt x="527" y="1"/>
                    <a:pt x="530" y="2"/>
                    <a:pt x="531" y="4"/>
                  </a:cubicBezTo>
                  <a:cubicBezTo>
                    <a:pt x="531" y="5"/>
                    <a:pt x="532" y="6"/>
                    <a:pt x="532" y="7"/>
                  </a:cubicBezTo>
                  <a:cubicBezTo>
                    <a:pt x="533" y="7"/>
                    <a:pt x="535" y="6"/>
                    <a:pt x="537" y="5"/>
                  </a:cubicBezTo>
                  <a:cubicBezTo>
                    <a:pt x="540" y="10"/>
                    <a:pt x="540" y="10"/>
                    <a:pt x="540" y="10"/>
                  </a:cubicBezTo>
                  <a:cubicBezTo>
                    <a:pt x="540" y="10"/>
                    <a:pt x="539" y="11"/>
                    <a:pt x="539" y="11"/>
                  </a:cubicBezTo>
                  <a:cubicBezTo>
                    <a:pt x="541" y="11"/>
                    <a:pt x="541" y="11"/>
                    <a:pt x="541" y="11"/>
                  </a:cubicBezTo>
                  <a:cubicBezTo>
                    <a:pt x="543" y="29"/>
                    <a:pt x="558" y="31"/>
                    <a:pt x="571" y="32"/>
                  </a:cubicBezTo>
                  <a:cubicBezTo>
                    <a:pt x="574" y="32"/>
                    <a:pt x="577" y="33"/>
                    <a:pt x="579" y="33"/>
                  </a:cubicBezTo>
                  <a:cubicBezTo>
                    <a:pt x="583" y="34"/>
                    <a:pt x="583" y="34"/>
                    <a:pt x="583" y="34"/>
                  </a:cubicBezTo>
                  <a:cubicBezTo>
                    <a:pt x="581" y="37"/>
                    <a:pt x="581" y="37"/>
                    <a:pt x="581" y="37"/>
                  </a:cubicBezTo>
                  <a:cubicBezTo>
                    <a:pt x="581" y="38"/>
                    <a:pt x="580" y="39"/>
                    <a:pt x="580" y="39"/>
                  </a:cubicBezTo>
                  <a:cubicBezTo>
                    <a:pt x="584" y="37"/>
                    <a:pt x="590" y="36"/>
                    <a:pt x="596" y="42"/>
                  </a:cubicBezTo>
                  <a:cubicBezTo>
                    <a:pt x="598" y="43"/>
                    <a:pt x="598" y="43"/>
                    <a:pt x="598" y="43"/>
                  </a:cubicBezTo>
                  <a:cubicBezTo>
                    <a:pt x="597" y="44"/>
                    <a:pt x="597" y="44"/>
                    <a:pt x="597" y="44"/>
                  </a:cubicBezTo>
                  <a:cubicBezTo>
                    <a:pt x="596" y="51"/>
                    <a:pt x="597" y="54"/>
                    <a:pt x="599" y="57"/>
                  </a:cubicBezTo>
                  <a:cubicBezTo>
                    <a:pt x="600" y="60"/>
                    <a:pt x="601" y="63"/>
                    <a:pt x="601" y="68"/>
                  </a:cubicBezTo>
                  <a:cubicBezTo>
                    <a:pt x="601" y="70"/>
                    <a:pt x="601" y="70"/>
                    <a:pt x="601" y="70"/>
                  </a:cubicBezTo>
                  <a:cubicBezTo>
                    <a:pt x="599" y="71"/>
                    <a:pt x="599" y="71"/>
                    <a:pt x="599" y="71"/>
                  </a:cubicBezTo>
                  <a:cubicBezTo>
                    <a:pt x="597" y="71"/>
                    <a:pt x="595" y="73"/>
                    <a:pt x="594" y="74"/>
                  </a:cubicBezTo>
                  <a:cubicBezTo>
                    <a:pt x="592" y="76"/>
                    <a:pt x="591" y="78"/>
                    <a:pt x="588" y="78"/>
                  </a:cubicBezTo>
                  <a:cubicBezTo>
                    <a:pt x="588" y="78"/>
                    <a:pt x="588" y="78"/>
                    <a:pt x="588" y="78"/>
                  </a:cubicBezTo>
                  <a:cubicBezTo>
                    <a:pt x="586" y="78"/>
                    <a:pt x="585" y="77"/>
                    <a:pt x="584" y="77"/>
                  </a:cubicBezTo>
                  <a:cubicBezTo>
                    <a:pt x="583" y="81"/>
                    <a:pt x="582" y="87"/>
                    <a:pt x="582" y="93"/>
                  </a:cubicBezTo>
                  <a:cubicBezTo>
                    <a:pt x="582" y="101"/>
                    <a:pt x="581" y="110"/>
                    <a:pt x="578" y="116"/>
                  </a:cubicBezTo>
                  <a:cubicBezTo>
                    <a:pt x="579" y="120"/>
                    <a:pt x="581" y="122"/>
                    <a:pt x="584" y="123"/>
                  </a:cubicBezTo>
                  <a:cubicBezTo>
                    <a:pt x="589" y="125"/>
                    <a:pt x="596" y="122"/>
                    <a:pt x="603" y="118"/>
                  </a:cubicBezTo>
                  <a:cubicBezTo>
                    <a:pt x="607" y="116"/>
                    <a:pt x="610" y="115"/>
                    <a:pt x="614" y="114"/>
                  </a:cubicBezTo>
                  <a:cubicBezTo>
                    <a:pt x="618" y="112"/>
                    <a:pt x="618" y="112"/>
                    <a:pt x="618" y="112"/>
                  </a:cubicBezTo>
                  <a:cubicBezTo>
                    <a:pt x="617" y="117"/>
                    <a:pt x="617" y="117"/>
                    <a:pt x="617" y="117"/>
                  </a:cubicBezTo>
                  <a:cubicBezTo>
                    <a:pt x="617" y="122"/>
                    <a:pt x="618" y="122"/>
                    <a:pt x="622" y="124"/>
                  </a:cubicBezTo>
                  <a:cubicBezTo>
                    <a:pt x="624" y="125"/>
                    <a:pt x="627" y="127"/>
                    <a:pt x="628" y="130"/>
                  </a:cubicBezTo>
                  <a:cubicBezTo>
                    <a:pt x="633" y="128"/>
                    <a:pt x="633" y="128"/>
                    <a:pt x="633" y="128"/>
                  </a:cubicBezTo>
                  <a:cubicBezTo>
                    <a:pt x="652" y="118"/>
                    <a:pt x="661" y="129"/>
                    <a:pt x="669" y="137"/>
                  </a:cubicBezTo>
                  <a:cubicBezTo>
                    <a:pt x="676" y="144"/>
                    <a:pt x="681" y="150"/>
                    <a:pt x="690" y="148"/>
                  </a:cubicBezTo>
                  <a:cubicBezTo>
                    <a:pt x="693" y="147"/>
                    <a:pt x="693" y="147"/>
                    <a:pt x="693" y="147"/>
                  </a:cubicBezTo>
                  <a:cubicBezTo>
                    <a:pt x="694" y="149"/>
                    <a:pt x="694" y="149"/>
                    <a:pt x="694" y="149"/>
                  </a:cubicBezTo>
                  <a:cubicBezTo>
                    <a:pt x="694" y="151"/>
                    <a:pt x="695" y="152"/>
                    <a:pt x="695" y="154"/>
                  </a:cubicBezTo>
                  <a:cubicBezTo>
                    <a:pt x="699" y="163"/>
                    <a:pt x="703" y="172"/>
                    <a:pt x="702" y="187"/>
                  </a:cubicBezTo>
                  <a:cubicBezTo>
                    <a:pt x="701" y="190"/>
                    <a:pt x="701" y="190"/>
                    <a:pt x="701" y="190"/>
                  </a:cubicBezTo>
                  <a:cubicBezTo>
                    <a:pt x="698" y="189"/>
                    <a:pt x="698" y="189"/>
                    <a:pt x="698" y="189"/>
                  </a:cubicBezTo>
                  <a:cubicBezTo>
                    <a:pt x="696" y="188"/>
                    <a:pt x="684" y="184"/>
                    <a:pt x="682" y="184"/>
                  </a:cubicBezTo>
                  <a:cubicBezTo>
                    <a:pt x="682" y="184"/>
                    <a:pt x="682" y="184"/>
                    <a:pt x="682" y="184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72" y="179"/>
                    <a:pt x="669" y="173"/>
                    <a:pt x="666" y="169"/>
                  </a:cubicBezTo>
                  <a:cubicBezTo>
                    <a:pt x="664" y="165"/>
                    <a:pt x="664" y="164"/>
                    <a:pt x="659" y="165"/>
                  </a:cubicBezTo>
                  <a:cubicBezTo>
                    <a:pt x="655" y="166"/>
                    <a:pt x="653" y="162"/>
                    <a:pt x="652" y="160"/>
                  </a:cubicBezTo>
                  <a:cubicBezTo>
                    <a:pt x="651" y="159"/>
                    <a:pt x="651" y="158"/>
                    <a:pt x="650" y="158"/>
                  </a:cubicBezTo>
                  <a:cubicBezTo>
                    <a:pt x="650" y="158"/>
                    <a:pt x="649" y="158"/>
                    <a:pt x="644" y="161"/>
                  </a:cubicBezTo>
                  <a:cubicBezTo>
                    <a:pt x="641" y="163"/>
                    <a:pt x="641" y="163"/>
                    <a:pt x="641" y="163"/>
                  </a:cubicBezTo>
                  <a:cubicBezTo>
                    <a:pt x="642" y="164"/>
                    <a:pt x="643" y="165"/>
                    <a:pt x="644" y="166"/>
                  </a:cubicBezTo>
                  <a:cubicBezTo>
                    <a:pt x="649" y="172"/>
                    <a:pt x="655" y="179"/>
                    <a:pt x="660" y="182"/>
                  </a:cubicBezTo>
                  <a:cubicBezTo>
                    <a:pt x="662" y="184"/>
                    <a:pt x="665" y="184"/>
                    <a:pt x="667" y="185"/>
                  </a:cubicBezTo>
                  <a:cubicBezTo>
                    <a:pt x="673" y="187"/>
                    <a:pt x="679" y="189"/>
                    <a:pt x="681" y="198"/>
                  </a:cubicBezTo>
                  <a:cubicBezTo>
                    <a:pt x="698" y="198"/>
                    <a:pt x="698" y="198"/>
                    <a:pt x="698" y="198"/>
                  </a:cubicBezTo>
                  <a:cubicBezTo>
                    <a:pt x="698" y="201"/>
                    <a:pt x="698" y="201"/>
                    <a:pt x="698" y="201"/>
                  </a:cubicBezTo>
                  <a:cubicBezTo>
                    <a:pt x="697" y="204"/>
                    <a:pt x="698" y="205"/>
                    <a:pt x="699" y="206"/>
                  </a:cubicBezTo>
                  <a:cubicBezTo>
                    <a:pt x="700" y="208"/>
                    <a:pt x="701" y="209"/>
                    <a:pt x="702" y="212"/>
                  </a:cubicBezTo>
                  <a:cubicBezTo>
                    <a:pt x="707" y="223"/>
                    <a:pt x="707" y="223"/>
                    <a:pt x="707" y="223"/>
                  </a:cubicBezTo>
                  <a:cubicBezTo>
                    <a:pt x="704" y="223"/>
                    <a:pt x="704" y="223"/>
                    <a:pt x="704" y="223"/>
                  </a:cubicBezTo>
                  <a:cubicBezTo>
                    <a:pt x="703" y="224"/>
                    <a:pt x="702" y="224"/>
                    <a:pt x="702" y="225"/>
                  </a:cubicBezTo>
                  <a:cubicBezTo>
                    <a:pt x="701" y="225"/>
                    <a:pt x="700" y="226"/>
                    <a:pt x="699" y="227"/>
                  </a:cubicBezTo>
                  <a:cubicBezTo>
                    <a:pt x="700" y="228"/>
                    <a:pt x="701" y="229"/>
                    <a:pt x="701" y="229"/>
                  </a:cubicBezTo>
                  <a:cubicBezTo>
                    <a:pt x="703" y="231"/>
                    <a:pt x="705" y="233"/>
                    <a:pt x="705" y="235"/>
                  </a:cubicBezTo>
                  <a:cubicBezTo>
                    <a:pt x="705" y="238"/>
                    <a:pt x="704" y="240"/>
                    <a:pt x="701" y="243"/>
                  </a:cubicBezTo>
                  <a:cubicBezTo>
                    <a:pt x="697" y="247"/>
                    <a:pt x="697" y="247"/>
                    <a:pt x="697" y="247"/>
                  </a:cubicBezTo>
                  <a:cubicBezTo>
                    <a:pt x="696" y="241"/>
                    <a:pt x="696" y="241"/>
                    <a:pt x="696" y="241"/>
                  </a:cubicBezTo>
                  <a:cubicBezTo>
                    <a:pt x="696" y="238"/>
                    <a:pt x="695" y="237"/>
                    <a:pt x="695" y="237"/>
                  </a:cubicBezTo>
                  <a:cubicBezTo>
                    <a:pt x="694" y="237"/>
                    <a:pt x="692" y="237"/>
                    <a:pt x="691" y="238"/>
                  </a:cubicBezTo>
                  <a:cubicBezTo>
                    <a:pt x="688" y="239"/>
                    <a:pt x="685" y="239"/>
                    <a:pt x="683" y="238"/>
                  </a:cubicBezTo>
                  <a:cubicBezTo>
                    <a:pt x="682" y="237"/>
                    <a:pt x="681" y="235"/>
                    <a:pt x="680" y="233"/>
                  </a:cubicBezTo>
                  <a:cubicBezTo>
                    <a:pt x="680" y="232"/>
                    <a:pt x="680" y="231"/>
                    <a:pt x="681" y="229"/>
                  </a:cubicBezTo>
                  <a:cubicBezTo>
                    <a:pt x="681" y="229"/>
                    <a:pt x="680" y="229"/>
                    <a:pt x="680" y="229"/>
                  </a:cubicBezTo>
                  <a:cubicBezTo>
                    <a:pt x="675" y="228"/>
                    <a:pt x="669" y="226"/>
                    <a:pt x="665" y="216"/>
                  </a:cubicBezTo>
                  <a:cubicBezTo>
                    <a:pt x="664" y="217"/>
                    <a:pt x="663" y="218"/>
                    <a:pt x="662" y="219"/>
                  </a:cubicBezTo>
                  <a:cubicBezTo>
                    <a:pt x="661" y="220"/>
                    <a:pt x="660" y="221"/>
                    <a:pt x="659" y="222"/>
                  </a:cubicBezTo>
                  <a:cubicBezTo>
                    <a:pt x="662" y="224"/>
                    <a:pt x="665" y="226"/>
                    <a:pt x="668" y="228"/>
                  </a:cubicBezTo>
                  <a:cubicBezTo>
                    <a:pt x="674" y="232"/>
                    <a:pt x="681" y="236"/>
                    <a:pt x="685" y="243"/>
                  </a:cubicBezTo>
                  <a:cubicBezTo>
                    <a:pt x="693" y="246"/>
                    <a:pt x="693" y="246"/>
                    <a:pt x="693" y="246"/>
                  </a:cubicBezTo>
                  <a:cubicBezTo>
                    <a:pt x="704" y="252"/>
                    <a:pt x="704" y="252"/>
                    <a:pt x="704" y="252"/>
                  </a:cubicBezTo>
                  <a:cubicBezTo>
                    <a:pt x="711" y="252"/>
                    <a:pt x="720" y="253"/>
                    <a:pt x="725" y="259"/>
                  </a:cubicBezTo>
                  <a:cubicBezTo>
                    <a:pt x="728" y="263"/>
                    <a:pt x="728" y="268"/>
                    <a:pt x="726" y="274"/>
                  </a:cubicBezTo>
                  <a:cubicBezTo>
                    <a:pt x="725" y="275"/>
                    <a:pt x="725" y="275"/>
                    <a:pt x="725" y="275"/>
                  </a:cubicBezTo>
                  <a:cubicBezTo>
                    <a:pt x="724" y="275"/>
                    <a:pt x="724" y="275"/>
                    <a:pt x="724" y="275"/>
                  </a:cubicBezTo>
                  <a:cubicBezTo>
                    <a:pt x="711" y="281"/>
                    <a:pt x="705" y="276"/>
                    <a:pt x="698" y="269"/>
                  </a:cubicBezTo>
                  <a:cubicBezTo>
                    <a:pt x="695" y="267"/>
                    <a:pt x="695" y="267"/>
                    <a:pt x="695" y="267"/>
                  </a:cubicBezTo>
                  <a:cubicBezTo>
                    <a:pt x="682" y="258"/>
                    <a:pt x="682" y="258"/>
                    <a:pt x="682" y="258"/>
                  </a:cubicBezTo>
                  <a:cubicBezTo>
                    <a:pt x="673" y="260"/>
                    <a:pt x="665" y="255"/>
                    <a:pt x="658" y="245"/>
                  </a:cubicBezTo>
                  <a:cubicBezTo>
                    <a:pt x="658" y="246"/>
                    <a:pt x="658" y="247"/>
                    <a:pt x="658" y="249"/>
                  </a:cubicBezTo>
                  <a:cubicBezTo>
                    <a:pt x="658" y="251"/>
                    <a:pt x="658" y="252"/>
                    <a:pt x="658" y="253"/>
                  </a:cubicBezTo>
                  <a:cubicBezTo>
                    <a:pt x="656" y="261"/>
                    <a:pt x="656" y="261"/>
                    <a:pt x="656" y="261"/>
                  </a:cubicBezTo>
                  <a:cubicBezTo>
                    <a:pt x="652" y="254"/>
                    <a:pt x="652" y="254"/>
                    <a:pt x="652" y="254"/>
                  </a:cubicBezTo>
                  <a:cubicBezTo>
                    <a:pt x="648" y="248"/>
                    <a:pt x="632" y="249"/>
                    <a:pt x="620" y="253"/>
                  </a:cubicBezTo>
                  <a:cubicBezTo>
                    <a:pt x="625" y="255"/>
                    <a:pt x="629" y="255"/>
                    <a:pt x="633" y="254"/>
                  </a:cubicBezTo>
                  <a:cubicBezTo>
                    <a:pt x="636" y="254"/>
                    <a:pt x="640" y="253"/>
                    <a:pt x="643" y="254"/>
                  </a:cubicBezTo>
                  <a:cubicBezTo>
                    <a:pt x="646" y="255"/>
                    <a:pt x="646" y="258"/>
                    <a:pt x="645" y="261"/>
                  </a:cubicBezTo>
                  <a:cubicBezTo>
                    <a:pt x="645" y="261"/>
                    <a:pt x="645" y="261"/>
                    <a:pt x="645" y="261"/>
                  </a:cubicBezTo>
                  <a:cubicBezTo>
                    <a:pt x="648" y="261"/>
                    <a:pt x="651" y="262"/>
                    <a:pt x="652" y="262"/>
                  </a:cubicBezTo>
                  <a:cubicBezTo>
                    <a:pt x="656" y="262"/>
                    <a:pt x="661" y="262"/>
                    <a:pt x="666" y="262"/>
                  </a:cubicBezTo>
                  <a:cubicBezTo>
                    <a:pt x="672" y="262"/>
                    <a:pt x="678" y="262"/>
                    <a:pt x="683" y="262"/>
                  </a:cubicBezTo>
                  <a:cubicBezTo>
                    <a:pt x="686" y="262"/>
                    <a:pt x="686" y="262"/>
                    <a:pt x="686" y="262"/>
                  </a:cubicBezTo>
                  <a:cubicBezTo>
                    <a:pt x="686" y="265"/>
                    <a:pt x="686" y="265"/>
                    <a:pt x="686" y="265"/>
                  </a:cubicBezTo>
                  <a:cubicBezTo>
                    <a:pt x="685" y="269"/>
                    <a:pt x="687" y="272"/>
                    <a:pt x="689" y="274"/>
                  </a:cubicBezTo>
                  <a:cubicBezTo>
                    <a:pt x="695" y="272"/>
                    <a:pt x="695" y="272"/>
                    <a:pt x="695" y="272"/>
                  </a:cubicBezTo>
                  <a:cubicBezTo>
                    <a:pt x="692" y="276"/>
                    <a:pt x="692" y="276"/>
                    <a:pt x="692" y="276"/>
                  </a:cubicBezTo>
                  <a:cubicBezTo>
                    <a:pt x="693" y="276"/>
                    <a:pt x="693" y="277"/>
                    <a:pt x="694" y="277"/>
                  </a:cubicBezTo>
                  <a:cubicBezTo>
                    <a:pt x="699" y="280"/>
                    <a:pt x="699" y="280"/>
                    <a:pt x="699" y="280"/>
                  </a:cubicBezTo>
                  <a:cubicBezTo>
                    <a:pt x="697" y="282"/>
                    <a:pt x="697" y="282"/>
                    <a:pt x="697" y="282"/>
                  </a:cubicBezTo>
                  <a:cubicBezTo>
                    <a:pt x="697" y="283"/>
                    <a:pt x="697" y="283"/>
                    <a:pt x="697" y="283"/>
                  </a:cubicBezTo>
                  <a:cubicBezTo>
                    <a:pt x="700" y="283"/>
                    <a:pt x="704" y="283"/>
                    <a:pt x="709" y="287"/>
                  </a:cubicBezTo>
                  <a:cubicBezTo>
                    <a:pt x="711" y="289"/>
                    <a:pt x="711" y="289"/>
                    <a:pt x="711" y="289"/>
                  </a:cubicBezTo>
                  <a:cubicBezTo>
                    <a:pt x="709" y="291"/>
                    <a:pt x="709" y="291"/>
                    <a:pt x="709" y="291"/>
                  </a:cubicBezTo>
                  <a:cubicBezTo>
                    <a:pt x="707" y="293"/>
                    <a:pt x="706" y="294"/>
                    <a:pt x="705" y="295"/>
                  </a:cubicBezTo>
                  <a:cubicBezTo>
                    <a:pt x="704" y="295"/>
                    <a:pt x="704" y="296"/>
                    <a:pt x="704" y="296"/>
                  </a:cubicBezTo>
                  <a:cubicBezTo>
                    <a:pt x="704" y="296"/>
                    <a:pt x="704" y="298"/>
                    <a:pt x="705" y="300"/>
                  </a:cubicBezTo>
                  <a:cubicBezTo>
                    <a:pt x="705" y="301"/>
                    <a:pt x="705" y="302"/>
                    <a:pt x="705" y="302"/>
                  </a:cubicBezTo>
                  <a:cubicBezTo>
                    <a:pt x="708" y="302"/>
                    <a:pt x="710" y="300"/>
                    <a:pt x="711" y="297"/>
                  </a:cubicBezTo>
                  <a:cubicBezTo>
                    <a:pt x="713" y="295"/>
                    <a:pt x="715" y="292"/>
                    <a:pt x="718" y="291"/>
                  </a:cubicBezTo>
                  <a:cubicBezTo>
                    <a:pt x="719" y="290"/>
                    <a:pt x="719" y="290"/>
                    <a:pt x="719" y="290"/>
                  </a:cubicBezTo>
                  <a:cubicBezTo>
                    <a:pt x="720" y="290"/>
                    <a:pt x="720" y="290"/>
                    <a:pt x="720" y="290"/>
                  </a:cubicBezTo>
                  <a:cubicBezTo>
                    <a:pt x="724" y="291"/>
                    <a:pt x="728" y="294"/>
                    <a:pt x="731" y="296"/>
                  </a:cubicBezTo>
                  <a:cubicBezTo>
                    <a:pt x="729" y="294"/>
                    <a:pt x="728" y="290"/>
                    <a:pt x="728" y="285"/>
                  </a:cubicBezTo>
                  <a:cubicBezTo>
                    <a:pt x="729" y="278"/>
                    <a:pt x="729" y="278"/>
                    <a:pt x="729" y="278"/>
                  </a:cubicBezTo>
                  <a:cubicBezTo>
                    <a:pt x="733" y="283"/>
                    <a:pt x="733" y="283"/>
                    <a:pt x="733" y="283"/>
                  </a:cubicBezTo>
                  <a:cubicBezTo>
                    <a:pt x="735" y="285"/>
                    <a:pt x="737" y="285"/>
                    <a:pt x="742" y="284"/>
                  </a:cubicBezTo>
                  <a:cubicBezTo>
                    <a:pt x="746" y="282"/>
                    <a:pt x="752" y="280"/>
                    <a:pt x="760" y="282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7" y="288"/>
                    <a:pt x="766" y="292"/>
                    <a:pt x="764" y="295"/>
                  </a:cubicBezTo>
                  <a:cubicBezTo>
                    <a:pt x="763" y="296"/>
                    <a:pt x="763" y="296"/>
                    <a:pt x="763" y="297"/>
                  </a:cubicBezTo>
                  <a:cubicBezTo>
                    <a:pt x="766" y="297"/>
                    <a:pt x="766" y="297"/>
                    <a:pt x="766" y="297"/>
                  </a:cubicBezTo>
                  <a:cubicBezTo>
                    <a:pt x="766" y="297"/>
                    <a:pt x="767" y="298"/>
                    <a:pt x="767" y="300"/>
                  </a:cubicBezTo>
                  <a:cubicBezTo>
                    <a:pt x="769" y="306"/>
                    <a:pt x="771" y="311"/>
                    <a:pt x="770" y="314"/>
                  </a:cubicBezTo>
                  <a:cubicBezTo>
                    <a:pt x="769" y="319"/>
                    <a:pt x="765" y="319"/>
                    <a:pt x="763" y="319"/>
                  </a:cubicBezTo>
                  <a:cubicBezTo>
                    <a:pt x="763" y="319"/>
                    <a:pt x="763" y="319"/>
                    <a:pt x="762" y="319"/>
                  </a:cubicBezTo>
                  <a:cubicBezTo>
                    <a:pt x="762" y="319"/>
                    <a:pt x="763" y="319"/>
                    <a:pt x="763" y="319"/>
                  </a:cubicBezTo>
                  <a:cubicBezTo>
                    <a:pt x="762" y="319"/>
                    <a:pt x="762" y="319"/>
                    <a:pt x="761" y="319"/>
                  </a:cubicBezTo>
                  <a:cubicBezTo>
                    <a:pt x="765" y="323"/>
                    <a:pt x="765" y="323"/>
                    <a:pt x="765" y="323"/>
                  </a:cubicBezTo>
                  <a:cubicBezTo>
                    <a:pt x="759" y="329"/>
                    <a:pt x="755" y="330"/>
                    <a:pt x="749" y="330"/>
                  </a:cubicBezTo>
                  <a:cubicBezTo>
                    <a:pt x="747" y="331"/>
                    <a:pt x="744" y="331"/>
                    <a:pt x="740" y="332"/>
                  </a:cubicBezTo>
                  <a:cubicBezTo>
                    <a:pt x="737" y="333"/>
                    <a:pt x="734" y="334"/>
                    <a:pt x="731" y="336"/>
                  </a:cubicBezTo>
                  <a:cubicBezTo>
                    <a:pt x="727" y="338"/>
                    <a:pt x="724" y="340"/>
                    <a:pt x="719" y="340"/>
                  </a:cubicBezTo>
                  <a:cubicBezTo>
                    <a:pt x="716" y="340"/>
                    <a:pt x="713" y="339"/>
                    <a:pt x="710" y="337"/>
                  </a:cubicBezTo>
                  <a:cubicBezTo>
                    <a:pt x="710" y="337"/>
                    <a:pt x="709" y="338"/>
                    <a:pt x="708" y="340"/>
                  </a:cubicBezTo>
                  <a:cubicBezTo>
                    <a:pt x="707" y="341"/>
                    <a:pt x="706" y="343"/>
                    <a:pt x="704" y="344"/>
                  </a:cubicBezTo>
                  <a:cubicBezTo>
                    <a:pt x="699" y="346"/>
                    <a:pt x="692" y="346"/>
                    <a:pt x="685" y="346"/>
                  </a:cubicBezTo>
                  <a:cubicBezTo>
                    <a:pt x="679" y="347"/>
                    <a:pt x="673" y="347"/>
                    <a:pt x="667" y="348"/>
                  </a:cubicBezTo>
                  <a:cubicBezTo>
                    <a:pt x="649" y="352"/>
                    <a:pt x="628" y="357"/>
                    <a:pt x="606" y="362"/>
                  </a:cubicBezTo>
                  <a:cubicBezTo>
                    <a:pt x="579" y="368"/>
                    <a:pt x="550" y="375"/>
                    <a:pt x="523" y="380"/>
                  </a:cubicBezTo>
                  <a:cubicBezTo>
                    <a:pt x="512" y="382"/>
                    <a:pt x="502" y="383"/>
                    <a:pt x="492" y="384"/>
                  </a:cubicBezTo>
                  <a:cubicBezTo>
                    <a:pt x="481" y="385"/>
                    <a:pt x="469" y="386"/>
                    <a:pt x="454" y="388"/>
                  </a:cubicBezTo>
                  <a:cubicBezTo>
                    <a:pt x="451" y="389"/>
                    <a:pt x="448" y="390"/>
                    <a:pt x="445" y="391"/>
                  </a:cubicBezTo>
                  <a:cubicBezTo>
                    <a:pt x="439" y="393"/>
                    <a:pt x="433" y="395"/>
                    <a:pt x="422" y="396"/>
                  </a:cubicBezTo>
                  <a:cubicBezTo>
                    <a:pt x="393" y="400"/>
                    <a:pt x="365" y="406"/>
                    <a:pt x="336" y="412"/>
                  </a:cubicBezTo>
                  <a:cubicBezTo>
                    <a:pt x="308" y="418"/>
                    <a:pt x="279" y="424"/>
                    <a:pt x="249" y="428"/>
                  </a:cubicBezTo>
                  <a:cubicBezTo>
                    <a:pt x="235" y="430"/>
                    <a:pt x="208" y="434"/>
                    <a:pt x="192" y="433"/>
                  </a:cubicBezTo>
                  <a:cubicBezTo>
                    <a:pt x="189" y="432"/>
                    <a:pt x="184" y="429"/>
                    <a:pt x="180" y="426"/>
                  </a:cubicBezTo>
                  <a:cubicBezTo>
                    <a:pt x="182" y="428"/>
                    <a:pt x="182" y="428"/>
                    <a:pt x="182" y="428"/>
                  </a:cubicBezTo>
                  <a:cubicBezTo>
                    <a:pt x="163" y="438"/>
                    <a:pt x="122" y="443"/>
                    <a:pt x="83" y="448"/>
                  </a:cubicBezTo>
                  <a:cubicBezTo>
                    <a:pt x="72" y="450"/>
                    <a:pt x="62" y="451"/>
                    <a:pt x="52" y="453"/>
                  </a:cubicBezTo>
                  <a:cubicBezTo>
                    <a:pt x="50" y="453"/>
                    <a:pt x="48" y="453"/>
                    <a:pt x="45" y="454"/>
                  </a:cubicBezTo>
                  <a:cubicBezTo>
                    <a:pt x="38" y="456"/>
                    <a:pt x="28" y="458"/>
                    <a:pt x="16" y="457"/>
                  </a:cubicBezTo>
                  <a:lnTo>
                    <a:pt x="2" y="459"/>
                  </a:lnTo>
                  <a:close/>
                  <a:moveTo>
                    <a:pt x="18" y="451"/>
                  </a:moveTo>
                  <a:cubicBezTo>
                    <a:pt x="29" y="453"/>
                    <a:pt x="37" y="451"/>
                    <a:pt x="44" y="449"/>
                  </a:cubicBezTo>
                  <a:cubicBezTo>
                    <a:pt x="46" y="448"/>
                    <a:pt x="49" y="447"/>
                    <a:pt x="51" y="447"/>
                  </a:cubicBezTo>
                  <a:cubicBezTo>
                    <a:pt x="61" y="446"/>
                    <a:pt x="72" y="444"/>
                    <a:pt x="83" y="443"/>
                  </a:cubicBezTo>
                  <a:cubicBezTo>
                    <a:pt x="117" y="438"/>
                    <a:pt x="156" y="433"/>
                    <a:pt x="175" y="425"/>
                  </a:cubicBezTo>
                  <a:cubicBezTo>
                    <a:pt x="175" y="424"/>
                    <a:pt x="175" y="423"/>
                    <a:pt x="175" y="422"/>
                  </a:cubicBezTo>
                  <a:cubicBezTo>
                    <a:pt x="176" y="421"/>
                    <a:pt x="177" y="419"/>
                    <a:pt x="180" y="419"/>
                  </a:cubicBezTo>
                  <a:cubicBezTo>
                    <a:pt x="185" y="419"/>
                    <a:pt x="185" y="419"/>
                    <a:pt x="185" y="419"/>
                  </a:cubicBezTo>
                  <a:cubicBezTo>
                    <a:pt x="184" y="421"/>
                    <a:pt x="184" y="421"/>
                    <a:pt x="184" y="421"/>
                  </a:cubicBezTo>
                  <a:cubicBezTo>
                    <a:pt x="186" y="423"/>
                    <a:pt x="190" y="427"/>
                    <a:pt x="193" y="427"/>
                  </a:cubicBezTo>
                  <a:cubicBezTo>
                    <a:pt x="208" y="428"/>
                    <a:pt x="234" y="425"/>
                    <a:pt x="248" y="423"/>
                  </a:cubicBezTo>
                  <a:cubicBezTo>
                    <a:pt x="278" y="419"/>
                    <a:pt x="307" y="413"/>
                    <a:pt x="335" y="407"/>
                  </a:cubicBezTo>
                  <a:cubicBezTo>
                    <a:pt x="363" y="401"/>
                    <a:pt x="392" y="395"/>
                    <a:pt x="421" y="391"/>
                  </a:cubicBezTo>
                  <a:cubicBezTo>
                    <a:pt x="432" y="390"/>
                    <a:pt x="438" y="388"/>
                    <a:pt x="443" y="386"/>
                  </a:cubicBezTo>
                  <a:cubicBezTo>
                    <a:pt x="446" y="385"/>
                    <a:pt x="449" y="384"/>
                    <a:pt x="453" y="383"/>
                  </a:cubicBezTo>
                  <a:cubicBezTo>
                    <a:pt x="468" y="380"/>
                    <a:pt x="480" y="379"/>
                    <a:pt x="491" y="378"/>
                  </a:cubicBezTo>
                  <a:cubicBezTo>
                    <a:pt x="501" y="378"/>
                    <a:pt x="511" y="377"/>
                    <a:pt x="522" y="375"/>
                  </a:cubicBezTo>
                  <a:cubicBezTo>
                    <a:pt x="549" y="370"/>
                    <a:pt x="577" y="363"/>
                    <a:pt x="605" y="356"/>
                  </a:cubicBezTo>
                  <a:cubicBezTo>
                    <a:pt x="627" y="351"/>
                    <a:pt x="648" y="346"/>
                    <a:pt x="666" y="343"/>
                  </a:cubicBezTo>
                  <a:cubicBezTo>
                    <a:pt x="672" y="341"/>
                    <a:pt x="678" y="341"/>
                    <a:pt x="684" y="341"/>
                  </a:cubicBezTo>
                  <a:cubicBezTo>
                    <a:pt x="691" y="341"/>
                    <a:pt x="698" y="340"/>
                    <a:pt x="702" y="339"/>
                  </a:cubicBezTo>
                  <a:cubicBezTo>
                    <a:pt x="702" y="339"/>
                    <a:pt x="703" y="337"/>
                    <a:pt x="703" y="337"/>
                  </a:cubicBezTo>
                  <a:cubicBezTo>
                    <a:pt x="704" y="335"/>
                    <a:pt x="706" y="333"/>
                    <a:pt x="708" y="332"/>
                  </a:cubicBezTo>
                  <a:cubicBezTo>
                    <a:pt x="708" y="331"/>
                    <a:pt x="708" y="331"/>
                    <a:pt x="708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1" y="333"/>
                    <a:pt x="711" y="333"/>
                    <a:pt x="711" y="333"/>
                  </a:cubicBezTo>
                  <a:cubicBezTo>
                    <a:pt x="713" y="332"/>
                    <a:pt x="713" y="332"/>
                    <a:pt x="713" y="332"/>
                  </a:cubicBezTo>
                  <a:cubicBezTo>
                    <a:pt x="714" y="333"/>
                    <a:pt x="717" y="335"/>
                    <a:pt x="719" y="335"/>
                  </a:cubicBezTo>
                  <a:cubicBezTo>
                    <a:pt x="722" y="334"/>
                    <a:pt x="725" y="333"/>
                    <a:pt x="728" y="331"/>
                  </a:cubicBezTo>
                  <a:cubicBezTo>
                    <a:pt x="732" y="329"/>
                    <a:pt x="735" y="328"/>
                    <a:pt x="739" y="327"/>
                  </a:cubicBezTo>
                  <a:cubicBezTo>
                    <a:pt x="743" y="326"/>
                    <a:pt x="746" y="325"/>
                    <a:pt x="749" y="325"/>
                  </a:cubicBezTo>
                  <a:cubicBezTo>
                    <a:pt x="753" y="324"/>
                    <a:pt x="755" y="324"/>
                    <a:pt x="758" y="322"/>
                  </a:cubicBezTo>
                  <a:cubicBezTo>
                    <a:pt x="756" y="320"/>
                    <a:pt x="756" y="318"/>
                    <a:pt x="757" y="316"/>
                  </a:cubicBezTo>
                  <a:cubicBezTo>
                    <a:pt x="758" y="313"/>
                    <a:pt x="761" y="313"/>
                    <a:pt x="763" y="313"/>
                  </a:cubicBezTo>
                  <a:cubicBezTo>
                    <a:pt x="763" y="313"/>
                    <a:pt x="764" y="313"/>
                    <a:pt x="764" y="313"/>
                  </a:cubicBezTo>
                  <a:cubicBezTo>
                    <a:pt x="764" y="313"/>
                    <a:pt x="765" y="313"/>
                    <a:pt x="765" y="313"/>
                  </a:cubicBezTo>
                  <a:cubicBezTo>
                    <a:pt x="765" y="311"/>
                    <a:pt x="763" y="306"/>
                    <a:pt x="762" y="303"/>
                  </a:cubicBezTo>
                  <a:cubicBezTo>
                    <a:pt x="761" y="304"/>
                    <a:pt x="760" y="304"/>
                    <a:pt x="758" y="304"/>
                  </a:cubicBezTo>
                  <a:cubicBezTo>
                    <a:pt x="757" y="303"/>
                    <a:pt x="757" y="303"/>
                    <a:pt x="757" y="303"/>
                  </a:cubicBezTo>
                  <a:cubicBezTo>
                    <a:pt x="757" y="301"/>
                    <a:pt x="757" y="301"/>
                    <a:pt x="757" y="301"/>
                  </a:cubicBezTo>
                  <a:cubicBezTo>
                    <a:pt x="756" y="297"/>
                    <a:pt x="758" y="294"/>
                    <a:pt x="759" y="292"/>
                  </a:cubicBezTo>
                  <a:cubicBezTo>
                    <a:pt x="760" y="290"/>
                    <a:pt x="760" y="290"/>
                    <a:pt x="758" y="288"/>
                  </a:cubicBezTo>
                  <a:cubicBezTo>
                    <a:pt x="752" y="286"/>
                    <a:pt x="747" y="288"/>
                    <a:pt x="744" y="289"/>
                  </a:cubicBezTo>
                  <a:cubicBezTo>
                    <a:pt x="740" y="290"/>
                    <a:pt x="737" y="291"/>
                    <a:pt x="734" y="290"/>
                  </a:cubicBezTo>
                  <a:cubicBezTo>
                    <a:pt x="735" y="295"/>
                    <a:pt x="739" y="295"/>
                    <a:pt x="743" y="296"/>
                  </a:cubicBezTo>
                  <a:cubicBezTo>
                    <a:pt x="745" y="297"/>
                    <a:pt x="748" y="297"/>
                    <a:pt x="750" y="300"/>
                  </a:cubicBezTo>
                  <a:cubicBezTo>
                    <a:pt x="751" y="302"/>
                    <a:pt x="751" y="302"/>
                    <a:pt x="751" y="302"/>
                  </a:cubicBezTo>
                  <a:cubicBezTo>
                    <a:pt x="749" y="303"/>
                    <a:pt x="749" y="303"/>
                    <a:pt x="749" y="303"/>
                  </a:cubicBezTo>
                  <a:cubicBezTo>
                    <a:pt x="742" y="310"/>
                    <a:pt x="734" y="305"/>
                    <a:pt x="728" y="301"/>
                  </a:cubicBezTo>
                  <a:cubicBezTo>
                    <a:pt x="725" y="299"/>
                    <a:pt x="722" y="297"/>
                    <a:pt x="720" y="296"/>
                  </a:cubicBezTo>
                  <a:cubicBezTo>
                    <a:pt x="718" y="297"/>
                    <a:pt x="717" y="299"/>
                    <a:pt x="716" y="300"/>
                  </a:cubicBezTo>
                  <a:cubicBezTo>
                    <a:pt x="714" y="304"/>
                    <a:pt x="711" y="308"/>
                    <a:pt x="703" y="308"/>
                  </a:cubicBezTo>
                  <a:cubicBezTo>
                    <a:pt x="701" y="308"/>
                    <a:pt x="701" y="308"/>
                    <a:pt x="701" y="308"/>
                  </a:cubicBezTo>
                  <a:cubicBezTo>
                    <a:pt x="699" y="302"/>
                    <a:pt x="699" y="302"/>
                    <a:pt x="699" y="302"/>
                  </a:cubicBezTo>
                  <a:cubicBezTo>
                    <a:pt x="698" y="295"/>
                    <a:pt x="697" y="294"/>
                    <a:pt x="701" y="291"/>
                  </a:cubicBezTo>
                  <a:cubicBezTo>
                    <a:pt x="702" y="290"/>
                    <a:pt x="702" y="290"/>
                    <a:pt x="703" y="290"/>
                  </a:cubicBezTo>
                  <a:cubicBezTo>
                    <a:pt x="699" y="288"/>
                    <a:pt x="696" y="289"/>
                    <a:pt x="692" y="290"/>
                  </a:cubicBezTo>
                  <a:cubicBezTo>
                    <a:pt x="687" y="291"/>
                    <a:pt x="681" y="293"/>
                    <a:pt x="676" y="282"/>
                  </a:cubicBezTo>
                  <a:cubicBezTo>
                    <a:pt x="675" y="278"/>
                    <a:pt x="675" y="278"/>
                    <a:pt x="675" y="278"/>
                  </a:cubicBezTo>
                  <a:cubicBezTo>
                    <a:pt x="679" y="278"/>
                    <a:pt x="679" y="278"/>
                    <a:pt x="679" y="278"/>
                  </a:cubicBezTo>
                  <a:cubicBezTo>
                    <a:pt x="680" y="278"/>
                    <a:pt x="681" y="278"/>
                    <a:pt x="682" y="277"/>
                  </a:cubicBezTo>
                  <a:cubicBezTo>
                    <a:pt x="682" y="277"/>
                    <a:pt x="683" y="276"/>
                    <a:pt x="683" y="276"/>
                  </a:cubicBezTo>
                  <a:cubicBezTo>
                    <a:pt x="682" y="274"/>
                    <a:pt x="680" y="271"/>
                    <a:pt x="680" y="268"/>
                  </a:cubicBezTo>
                  <a:cubicBezTo>
                    <a:pt x="676" y="268"/>
                    <a:pt x="671" y="268"/>
                    <a:pt x="666" y="268"/>
                  </a:cubicBezTo>
                  <a:cubicBezTo>
                    <a:pt x="660" y="268"/>
                    <a:pt x="655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0" y="267"/>
                    <a:pt x="644" y="267"/>
                    <a:pt x="643" y="267"/>
                  </a:cubicBezTo>
                  <a:cubicBezTo>
                    <a:pt x="643" y="265"/>
                    <a:pt x="643" y="265"/>
                    <a:pt x="643" y="265"/>
                  </a:cubicBezTo>
                  <a:cubicBezTo>
                    <a:pt x="641" y="267"/>
                    <a:pt x="641" y="267"/>
                    <a:pt x="641" y="267"/>
                  </a:cubicBezTo>
                  <a:cubicBezTo>
                    <a:pt x="639" y="266"/>
                    <a:pt x="639" y="266"/>
                    <a:pt x="639" y="266"/>
                  </a:cubicBezTo>
                  <a:cubicBezTo>
                    <a:pt x="640" y="264"/>
                    <a:pt x="640" y="264"/>
                    <a:pt x="640" y="264"/>
                  </a:cubicBezTo>
                  <a:cubicBezTo>
                    <a:pt x="640" y="263"/>
                    <a:pt x="640" y="262"/>
                    <a:pt x="640" y="261"/>
                  </a:cubicBezTo>
                  <a:cubicBezTo>
                    <a:pt x="640" y="260"/>
                    <a:pt x="640" y="260"/>
                    <a:pt x="640" y="259"/>
                  </a:cubicBezTo>
                  <a:cubicBezTo>
                    <a:pt x="638" y="259"/>
                    <a:pt x="636" y="260"/>
                    <a:pt x="634" y="260"/>
                  </a:cubicBezTo>
                  <a:cubicBezTo>
                    <a:pt x="628" y="261"/>
                    <a:pt x="621" y="262"/>
                    <a:pt x="613" y="255"/>
                  </a:cubicBezTo>
                  <a:cubicBezTo>
                    <a:pt x="610" y="252"/>
                    <a:pt x="610" y="252"/>
                    <a:pt x="610" y="252"/>
                  </a:cubicBezTo>
                  <a:cubicBezTo>
                    <a:pt x="613" y="250"/>
                    <a:pt x="613" y="250"/>
                    <a:pt x="613" y="250"/>
                  </a:cubicBezTo>
                  <a:cubicBezTo>
                    <a:pt x="623" y="246"/>
                    <a:pt x="642" y="241"/>
                    <a:pt x="652" y="247"/>
                  </a:cubicBezTo>
                  <a:cubicBezTo>
                    <a:pt x="653" y="243"/>
                    <a:pt x="654" y="239"/>
                    <a:pt x="658" y="238"/>
                  </a:cubicBezTo>
                  <a:cubicBezTo>
                    <a:pt x="660" y="238"/>
                    <a:pt x="660" y="238"/>
                    <a:pt x="660" y="238"/>
                  </a:cubicBezTo>
                  <a:cubicBezTo>
                    <a:pt x="661" y="239"/>
                    <a:pt x="661" y="239"/>
                    <a:pt x="661" y="239"/>
                  </a:cubicBezTo>
                  <a:cubicBezTo>
                    <a:pt x="665" y="246"/>
                    <a:pt x="672" y="255"/>
                    <a:pt x="682" y="253"/>
                  </a:cubicBezTo>
                  <a:cubicBezTo>
                    <a:pt x="684" y="253"/>
                    <a:pt x="684" y="253"/>
                    <a:pt x="684" y="253"/>
                  </a:cubicBezTo>
                  <a:cubicBezTo>
                    <a:pt x="699" y="263"/>
                    <a:pt x="699" y="263"/>
                    <a:pt x="699" y="263"/>
                  </a:cubicBezTo>
                  <a:cubicBezTo>
                    <a:pt x="701" y="265"/>
                    <a:pt x="701" y="265"/>
                    <a:pt x="701" y="265"/>
                  </a:cubicBezTo>
                  <a:cubicBezTo>
                    <a:pt x="708" y="271"/>
                    <a:pt x="712" y="275"/>
                    <a:pt x="721" y="271"/>
                  </a:cubicBezTo>
                  <a:cubicBezTo>
                    <a:pt x="722" y="267"/>
                    <a:pt x="722" y="265"/>
                    <a:pt x="720" y="263"/>
                  </a:cubicBezTo>
                  <a:cubicBezTo>
                    <a:pt x="717" y="259"/>
                    <a:pt x="709" y="257"/>
                    <a:pt x="703" y="258"/>
                  </a:cubicBezTo>
                  <a:cubicBezTo>
                    <a:pt x="702" y="258"/>
                    <a:pt x="702" y="258"/>
                    <a:pt x="702" y="258"/>
                  </a:cubicBezTo>
                  <a:cubicBezTo>
                    <a:pt x="690" y="251"/>
                    <a:pt x="690" y="251"/>
                    <a:pt x="690" y="251"/>
                  </a:cubicBezTo>
                  <a:cubicBezTo>
                    <a:pt x="681" y="247"/>
                    <a:pt x="681" y="247"/>
                    <a:pt x="681" y="247"/>
                  </a:cubicBezTo>
                  <a:cubicBezTo>
                    <a:pt x="681" y="246"/>
                    <a:pt x="681" y="246"/>
                    <a:pt x="681" y="246"/>
                  </a:cubicBezTo>
                  <a:cubicBezTo>
                    <a:pt x="677" y="241"/>
                    <a:pt x="671" y="237"/>
                    <a:pt x="665" y="233"/>
                  </a:cubicBezTo>
                  <a:cubicBezTo>
                    <a:pt x="659" y="229"/>
                    <a:pt x="653" y="225"/>
                    <a:pt x="648" y="218"/>
                  </a:cubicBezTo>
                  <a:cubicBezTo>
                    <a:pt x="653" y="215"/>
                    <a:pt x="653" y="215"/>
                    <a:pt x="653" y="215"/>
                  </a:cubicBezTo>
                  <a:cubicBezTo>
                    <a:pt x="655" y="217"/>
                    <a:pt x="656" y="217"/>
                    <a:pt x="656" y="217"/>
                  </a:cubicBezTo>
                  <a:cubicBezTo>
                    <a:pt x="656" y="217"/>
                    <a:pt x="656" y="217"/>
                    <a:pt x="656" y="217"/>
                  </a:cubicBezTo>
                  <a:cubicBezTo>
                    <a:pt x="657" y="217"/>
                    <a:pt x="657" y="216"/>
                    <a:pt x="658" y="215"/>
                  </a:cubicBezTo>
                  <a:cubicBezTo>
                    <a:pt x="660" y="213"/>
                    <a:pt x="662" y="211"/>
                    <a:pt x="666" y="210"/>
                  </a:cubicBezTo>
                  <a:cubicBezTo>
                    <a:pt x="669" y="209"/>
                    <a:pt x="669" y="209"/>
                    <a:pt x="669" y="209"/>
                  </a:cubicBezTo>
                  <a:cubicBezTo>
                    <a:pt x="670" y="212"/>
                    <a:pt x="670" y="212"/>
                    <a:pt x="670" y="212"/>
                  </a:cubicBezTo>
                  <a:cubicBezTo>
                    <a:pt x="672" y="221"/>
                    <a:pt x="677" y="222"/>
                    <a:pt x="682" y="224"/>
                  </a:cubicBezTo>
                  <a:cubicBezTo>
                    <a:pt x="684" y="224"/>
                    <a:pt x="687" y="225"/>
                    <a:pt x="689" y="227"/>
                  </a:cubicBezTo>
                  <a:cubicBezTo>
                    <a:pt x="689" y="227"/>
                    <a:pt x="689" y="227"/>
                    <a:pt x="689" y="227"/>
                  </a:cubicBezTo>
                  <a:cubicBezTo>
                    <a:pt x="685" y="231"/>
                    <a:pt x="685" y="231"/>
                    <a:pt x="685" y="231"/>
                  </a:cubicBezTo>
                  <a:cubicBezTo>
                    <a:pt x="686" y="231"/>
                    <a:pt x="686" y="231"/>
                    <a:pt x="686" y="231"/>
                  </a:cubicBezTo>
                  <a:cubicBezTo>
                    <a:pt x="686" y="231"/>
                    <a:pt x="686" y="232"/>
                    <a:pt x="686" y="232"/>
                  </a:cubicBezTo>
                  <a:cubicBezTo>
                    <a:pt x="686" y="233"/>
                    <a:pt x="686" y="233"/>
                    <a:pt x="686" y="233"/>
                  </a:cubicBezTo>
                  <a:cubicBezTo>
                    <a:pt x="686" y="233"/>
                    <a:pt x="688" y="233"/>
                    <a:pt x="689" y="232"/>
                  </a:cubicBezTo>
                  <a:cubicBezTo>
                    <a:pt x="691" y="232"/>
                    <a:pt x="694" y="231"/>
                    <a:pt x="696" y="232"/>
                  </a:cubicBezTo>
                  <a:cubicBezTo>
                    <a:pt x="694" y="230"/>
                    <a:pt x="693" y="228"/>
                    <a:pt x="692" y="225"/>
                  </a:cubicBezTo>
                  <a:cubicBezTo>
                    <a:pt x="691" y="222"/>
                    <a:pt x="691" y="222"/>
                    <a:pt x="691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6" y="222"/>
                    <a:pt x="697" y="222"/>
                    <a:pt x="698" y="221"/>
                  </a:cubicBezTo>
                  <a:cubicBezTo>
                    <a:pt x="698" y="220"/>
                    <a:pt x="699" y="220"/>
                    <a:pt x="699" y="219"/>
                  </a:cubicBezTo>
                  <a:cubicBezTo>
                    <a:pt x="696" y="213"/>
                    <a:pt x="696" y="213"/>
                    <a:pt x="696" y="213"/>
                  </a:cubicBezTo>
                  <a:cubicBezTo>
                    <a:pt x="696" y="211"/>
                    <a:pt x="696" y="211"/>
                    <a:pt x="695" y="209"/>
                  </a:cubicBezTo>
                  <a:cubicBezTo>
                    <a:pt x="694" y="208"/>
                    <a:pt x="692" y="206"/>
                    <a:pt x="692" y="203"/>
                  </a:cubicBezTo>
                  <a:cubicBezTo>
                    <a:pt x="676" y="203"/>
                    <a:pt x="676" y="203"/>
                    <a:pt x="676" y="203"/>
                  </a:cubicBezTo>
                  <a:cubicBezTo>
                    <a:pt x="676" y="201"/>
                    <a:pt x="676" y="201"/>
                    <a:pt x="676" y="201"/>
                  </a:cubicBezTo>
                  <a:cubicBezTo>
                    <a:pt x="675" y="193"/>
                    <a:pt x="671" y="192"/>
                    <a:pt x="666" y="190"/>
                  </a:cubicBezTo>
                  <a:cubicBezTo>
                    <a:pt x="663" y="189"/>
                    <a:pt x="660" y="189"/>
                    <a:pt x="657" y="187"/>
                  </a:cubicBezTo>
                  <a:cubicBezTo>
                    <a:pt x="651" y="183"/>
                    <a:pt x="645" y="176"/>
                    <a:pt x="639" y="169"/>
                  </a:cubicBezTo>
                  <a:cubicBezTo>
                    <a:pt x="636" y="166"/>
                    <a:pt x="633" y="163"/>
                    <a:pt x="631" y="160"/>
                  </a:cubicBezTo>
                  <a:cubicBezTo>
                    <a:pt x="630" y="161"/>
                    <a:pt x="630" y="161"/>
                    <a:pt x="629" y="161"/>
                  </a:cubicBezTo>
                  <a:cubicBezTo>
                    <a:pt x="628" y="161"/>
                    <a:pt x="626" y="160"/>
                    <a:pt x="625" y="159"/>
                  </a:cubicBezTo>
                  <a:cubicBezTo>
                    <a:pt x="625" y="158"/>
                    <a:pt x="625" y="156"/>
                    <a:pt x="625" y="155"/>
                  </a:cubicBezTo>
                  <a:cubicBezTo>
                    <a:pt x="624" y="155"/>
                    <a:pt x="624" y="156"/>
                    <a:pt x="624" y="156"/>
                  </a:cubicBezTo>
                  <a:cubicBezTo>
                    <a:pt x="623" y="156"/>
                    <a:pt x="624" y="158"/>
                    <a:pt x="624" y="159"/>
                  </a:cubicBezTo>
                  <a:cubicBezTo>
                    <a:pt x="624" y="161"/>
                    <a:pt x="624" y="166"/>
                    <a:pt x="619" y="167"/>
                  </a:cubicBezTo>
                  <a:cubicBezTo>
                    <a:pt x="618" y="167"/>
                    <a:pt x="618" y="167"/>
                    <a:pt x="618" y="167"/>
                  </a:cubicBezTo>
                  <a:cubicBezTo>
                    <a:pt x="617" y="166"/>
                    <a:pt x="617" y="166"/>
                    <a:pt x="617" y="166"/>
                  </a:cubicBezTo>
                  <a:cubicBezTo>
                    <a:pt x="614" y="164"/>
                    <a:pt x="613" y="161"/>
                    <a:pt x="613" y="159"/>
                  </a:cubicBezTo>
                  <a:cubicBezTo>
                    <a:pt x="613" y="156"/>
                    <a:pt x="615" y="155"/>
                    <a:pt x="616" y="153"/>
                  </a:cubicBezTo>
                  <a:cubicBezTo>
                    <a:pt x="617" y="152"/>
                    <a:pt x="618" y="151"/>
                    <a:pt x="619" y="150"/>
                  </a:cubicBezTo>
                  <a:cubicBezTo>
                    <a:pt x="618" y="150"/>
                    <a:pt x="617" y="150"/>
                    <a:pt x="616" y="150"/>
                  </a:cubicBezTo>
                  <a:cubicBezTo>
                    <a:pt x="610" y="148"/>
                    <a:pt x="603" y="147"/>
                    <a:pt x="600" y="142"/>
                  </a:cubicBezTo>
                  <a:cubicBezTo>
                    <a:pt x="599" y="140"/>
                    <a:pt x="599" y="140"/>
                    <a:pt x="599" y="140"/>
                  </a:cubicBezTo>
                  <a:cubicBezTo>
                    <a:pt x="601" y="138"/>
                    <a:pt x="601" y="138"/>
                    <a:pt x="601" y="138"/>
                  </a:cubicBezTo>
                  <a:cubicBezTo>
                    <a:pt x="607" y="133"/>
                    <a:pt x="617" y="132"/>
                    <a:pt x="623" y="137"/>
                  </a:cubicBezTo>
                  <a:cubicBezTo>
                    <a:pt x="624" y="137"/>
                    <a:pt x="624" y="137"/>
                    <a:pt x="624" y="137"/>
                  </a:cubicBezTo>
                  <a:cubicBezTo>
                    <a:pt x="624" y="134"/>
                    <a:pt x="624" y="134"/>
                    <a:pt x="624" y="134"/>
                  </a:cubicBezTo>
                  <a:cubicBezTo>
                    <a:pt x="624" y="131"/>
                    <a:pt x="622" y="130"/>
                    <a:pt x="619" y="129"/>
                  </a:cubicBezTo>
                  <a:cubicBezTo>
                    <a:pt x="616" y="128"/>
                    <a:pt x="612" y="126"/>
                    <a:pt x="612" y="120"/>
                  </a:cubicBezTo>
                  <a:cubicBezTo>
                    <a:pt x="610" y="121"/>
                    <a:pt x="608" y="122"/>
                    <a:pt x="606" y="123"/>
                  </a:cubicBezTo>
                  <a:cubicBezTo>
                    <a:pt x="598" y="127"/>
                    <a:pt x="589" y="131"/>
                    <a:pt x="582" y="128"/>
                  </a:cubicBezTo>
                  <a:cubicBezTo>
                    <a:pt x="578" y="127"/>
                    <a:pt x="574" y="123"/>
                    <a:pt x="572" y="117"/>
                  </a:cubicBezTo>
                  <a:cubicBezTo>
                    <a:pt x="571" y="116"/>
                    <a:pt x="571" y="116"/>
                    <a:pt x="571" y="116"/>
                  </a:cubicBezTo>
                  <a:cubicBezTo>
                    <a:pt x="572" y="115"/>
                    <a:pt x="572" y="115"/>
                    <a:pt x="572" y="115"/>
                  </a:cubicBezTo>
                  <a:cubicBezTo>
                    <a:pt x="576" y="110"/>
                    <a:pt x="576" y="101"/>
                    <a:pt x="577" y="92"/>
                  </a:cubicBezTo>
                  <a:cubicBezTo>
                    <a:pt x="577" y="85"/>
                    <a:pt x="577" y="77"/>
                    <a:pt x="580" y="71"/>
                  </a:cubicBezTo>
                  <a:cubicBezTo>
                    <a:pt x="582" y="67"/>
                    <a:pt x="582" y="67"/>
                    <a:pt x="582" y="67"/>
                  </a:cubicBezTo>
                  <a:cubicBezTo>
                    <a:pt x="584" y="70"/>
                    <a:pt x="584" y="70"/>
                    <a:pt x="584" y="70"/>
                  </a:cubicBezTo>
                  <a:cubicBezTo>
                    <a:pt x="587" y="72"/>
                    <a:pt x="588" y="72"/>
                    <a:pt x="588" y="72"/>
                  </a:cubicBezTo>
                  <a:cubicBezTo>
                    <a:pt x="588" y="72"/>
                    <a:pt x="589" y="71"/>
                    <a:pt x="590" y="71"/>
                  </a:cubicBezTo>
                  <a:cubicBezTo>
                    <a:pt x="591" y="69"/>
                    <a:pt x="593" y="67"/>
                    <a:pt x="596" y="66"/>
                  </a:cubicBezTo>
                  <a:cubicBezTo>
                    <a:pt x="595" y="64"/>
                    <a:pt x="595" y="62"/>
                    <a:pt x="594" y="60"/>
                  </a:cubicBezTo>
                  <a:cubicBezTo>
                    <a:pt x="592" y="56"/>
                    <a:pt x="590" y="52"/>
                    <a:pt x="591" y="45"/>
                  </a:cubicBezTo>
                  <a:cubicBezTo>
                    <a:pt x="587" y="42"/>
                    <a:pt x="583" y="44"/>
                    <a:pt x="579" y="46"/>
                  </a:cubicBezTo>
                  <a:cubicBezTo>
                    <a:pt x="576" y="48"/>
                    <a:pt x="571" y="50"/>
                    <a:pt x="568" y="45"/>
                  </a:cubicBezTo>
                  <a:cubicBezTo>
                    <a:pt x="566" y="42"/>
                    <a:pt x="566" y="42"/>
                    <a:pt x="566" y="42"/>
                  </a:cubicBezTo>
                  <a:cubicBezTo>
                    <a:pt x="570" y="41"/>
                    <a:pt x="570" y="41"/>
                    <a:pt x="570" y="41"/>
                  </a:cubicBezTo>
                  <a:cubicBezTo>
                    <a:pt x="572" y="41"/>
                    <a:pt x="573" y="40"/>
                    <a:pt x="574" y="38"/>
                  </a:cubicBezTo>
                  <a:cubicBezTo>
                    <a:pt x="573" y="38"/>
                    <a:pt x="572" y="38"/>
                    <a:pt x="571" y="38"/>
                  </a:cubicBezTo>
                  <a:cubicBezTo>
                    <a:pt x="558" y="36"/>
                    <a:pt x="542" y="34"/>
                    <a:pt x="537" y="17"/>
                  </a:cubicBezTo>
                  <a:cubicBezTo>
                    <a:pt x="537" y="17"/>
                    <a:pt x="537" y="17"/>
                    <a:pt x="537" y="17"/>
                  </a:cubicBezTo>
                  <a:cubicBezTo>
                    <a:pt x="535" y="17"/>
                    <a:pt x="534" y="16"/>
                    <a:pt x="533" y="15"/>
                  </a:cubicBezTo>
                  <a:cubicBezTo>
                    <a:pt x="533" y="14"/>
                    <a:pt x="533" y="13"/>
                    <a:pt x="533" y="12"/>
                  </a:cubicBezTo>
                  <a:cubicBezTo>
                    <a:pt x="529" y="13"/>
                    <a:pt x="528" y="13"/>
                    <a:pt x="527" y="12"/>
                  </a:cubicBezTo>
                  <a:cubicBezTo>
                    <a:pt x="525" y="11"/>
                    <a:pt x="526" y="9"/>
                    <a:pt x="526" y="8"/>
                  </a:cubicBezTo>
                  <a:cubicBezTo>
                    <a:pt x="526" y="8"/>
                    <a:pt x="526" y="7"/>
                    <a:pt x="526" y="7"/>
                  </a:cubicBezTo>
                  <a:cubicBezTo>
                    <a:pt x="526" y="7"/>
                    <a:pt x="525" y="7"/>
                    <a:pt x="523" y="7"/>
                  </a:cubicBezTo>
                  <a:cubicBezTo>
                    <a:pt x="521" y="9"/>
                    <a:pt x="519" y="13"/>
                    <a:pt x="518" y="18"/>
                  </a:cubicBezTo>
                  <a:cubicBezTo>
                    <a:pt x="516" y="24"/>
                    <a:pt x="514" y="31"/>
                    <a:pt x="507" y="34"/>
                  </a:cubicBezTo>
                  <a:cubicBezTo>
                    <a:pt x="503" y="36"/>
                    <a:pt x="503" y="36"/>
                    <a:pt x="503" y="36"/>
                  </a:cubicBezTo>
                  <a:cubicBezTo>
                    <a:pt x="503" y="32"/>
                    <a:pt x="503" y="32"/>
                    <a:pt x="503" y="32"/>
                  </a:cubicBezTo>
                  <a:cubicBezTo>
                    <a:pt x="503" y="28"/>
                    <a:pt x="502" y="28"/>
                    <a:pt x="497" y="28"/>
                  </a:cubicBezTo>
                  <a:cubicBezTo>
                    <a:pt x="494" y="28"/>
                    <a:pt x="491" y="28"/>
                    <a:pt x="489" y="26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89" y="20"/>
                    <a:pt x="486" y="19"/>
                    <a:pt x="483" y="18"/>
                  </a:cubicBezTo>
                  <a:cubicBezTo>
                    <a:pt x="476" y="16"/>
                    <a:pt x="467" y="13"/>
                    <a:pt x="459" y="8"/>
                  </a:cubicBezTo>
                  <a:cubicBezTo>
                    <a:pt x="457" y="12"/>
                    <a:pt x="457" y="18"/>
                    <a:pt x="458" y="24"/>
                  </a:cubicBezTo>
                  <a:cubicBezTo>
                    <a:pt x="458" y="30"/>
                    <a:pt x="459" y="38"/>
                    <a:pt x="456" y="45"/>
                  </a:cubicBezTo>
                  <a:cubicBezTo>
                    <a:pt x="456" y="46"/>
                    <a:pt x="454" y="47"/>
                    <a:pt x="451" y="48"/>
                  </a:cubicBezTo>
                  <a:cubicBezTo>
                    <a:pt x="450" y="49"/>
                    <a:pt x="449" y="49"/>
                    <a:pt x="448" y="50"/>
                  </a:cubicBezTo>
                  <a:cubicBezTo>
                    <a:pt x="447" y="52"/>
                    <a:pt x="446" y="57"/>
                    <a:pt x="446" y="61"/>
                  </a:cubicBezTo>
                  <a:cubicBezTo>
                    <a:pt x="445" y="66"/>
                    <a:pt x="445" y="68"/>
                    <a:pt x="444" y="70"/>
                  </a:cubicBezTo>
                  <a:cubicBezTo>
                    <a:pt x="442" y="73"/>
                    <a:pt x="438" y="74"/>
                    <a:pt x="434" y="75"/>
                  </a:cubicBezTo>
                  <a:cubicBezTo>
                    <a:pt x="432" y="76"/>
                    <a:pt x="429" y="76"/>
                    <a:pt x="428" y="78"/>
                  </a:cubicBezTo>
                  <a:cubicBezTo>
                    <a:pt x="426" y="80"/>
                    <a:pt x="424" y="84"/>
                    <a:pt x="423" y="87"/>
                  </a:cubicBezTo>
                  <a:cubicBezTo>
                    <a:pt x="421" y="93"/>
                    <a:pt x="419" y="98"/>
                    <a:pt x="415" y="100"/>
                  </a:cubicBezTo>
                  <a:cubicBezTo>
                    <a:pt x="412" y="101"/>
                    <a:pt x="409" y="101"/>
                    <a:pt x="405" y="100"/>
                  </a:cubicBezTo>
                  <a:cubicBezTo>
                    <a:pt x="405" y="102"/>
                    <a:pt x="406" y="103"/>
                    <a:pt x="406" y="104"/>
                  </a:cubicBezTo>
                  <a:cubicBezTo>
                    <a:pt x="407" y="106"/>
                    <a:pt x="408" y="108"/>
                    <a:pt x="406" y="109"/>
                  </a:cubicBezTo>
                  <a:cubicBezTo>
                    <a:pt x="405" y="110"/>
                    <a:pt x="403" y="110"/>
                    <a:pt x="401" y="109"/>
                  </a:cubicBezTo>
                  <a:cubicBezTo>
                    <a:pt x="402" y="129"/>
                    <a:pt x="396" y="144"/>
                    <a:pt x="383" y="154"/>
                  </a:cubicBezTo>
                  <a:cubicBezTo>
                    <a:pt x="383" y="155"/>
                    <a:pt x="383" y="155"/>
                    <a:pt x="383" y="155"/>
                  </a:cubicBezTo>
                  <a:cubicBezTo>
                    <a:pt x="382" y="155"/>
                    <a:pt x="382" y="155"/>
                    <a:pt x="382" y="155"/>
                  </a:cubicBezTo>
                  <a:cubicBezTo>
                    <a:pt x="364" y="159"/>
                    <a:pt x="355" y="152"/>
                    <a:pt x="348" y="146"/>
                  </a:cubicBezTo>
                  <a:cubicBezTo>
                    <a:pt x="348" y="151"/>
                    <a:pt x="349" y="155"/>
                    <a:pt x="352" y="159"/>
                  </a:cubicBezTo>
                  <a:cubicBezTo>
                    <a:pt x="355" y="163"/>
                    <a:pt x="355" y="163"/>
                    <a:pt x="355" y="163"/>
                  </a:cubicBezTo>
                  <a:cubicBezTo>
                    <a:pt x="349" y="163"/>
                    <a:pt x="349" y="163"/>
                    <a:pt x="349" y="163"/>
                  </a:cubicBezTo>
                  <a:cubicBezTo>
                    <a:pt x="347" y="163"/>
                    <a:pt x="345" y="164"/>
                    <a:pt x="343" y="166"/>
                  </a:cubicBezTo>
                  <a:cubicBezTo>
                    <a:pt x="340" y="169"/>
                    <a:pt x="335" y="178"/>
                    <a:pt x="336" y="203"/>
                  </a:cubicBezTo>
                  <a:cubicBezTo>
                    <a:pt x="336" y="205"/>
                    <a:pt x="336" y="205"/>
                    <a:pt x="336" y="205"/>
                  </a:cubicBezTo>
                  <a:cubicBezTo>
                    <a:pt x="335" y="208"/>
                    <a:pt x="332" y="208"/>
                    <a:pt x="329" y="207"/>
                  </a:cubicBezTo>
                  <a:cubicBezTo>
                    <a:pt x="328" y="207"/>
                    <a:pt x="328" y="207"/>
                    <a:pt x="327" y="207"/>
                  </a:cubicBezTo>
                  <a:cubicBezTo>
                    <a:pt x="327" y="209"/>
                    <a:pt x="327" y="211"/>
                    <a:pt x="328" y="213"/>
                  </a:cubicBezTo>
                  <a:cubicBezTo>
                    <a:pt x="328" y="216"/>
                    <a:pt x="328" y="219"/>
                    <a:pt x="328" y="221"/>
                  </a:cubicBezTo>
                  <a:cubicBezTo>
                    <a:pt x="327" y="226"/>
                    <a:pt x="324" y="230"/>
                    <a:pt x="322" y="233"/>
                  </a:cubicBezTo>
                  <a:cubicBezTo>
                    <a:pt x="321" y="235"/>
                    <a:pt x="320" y="237"/>
                    <a:pt x="320" y="238"/>
                  </a:cubicBezTo>
                  <a:cubicBezTo>
                    <a:pt x="320" y="238"/>
                    <a:pt x="320" y="238"/>
                    <a:pt x="320" y="238"/>
                  </a:cubicBezTo>
                  <a:cubicBezTo>
                    <a:pt x="318" y="237"/>
                    <a:pt x="318" y="237"/>
                    <a:pt x="318" y="237"/>
                  </a:cubicBezTo>
                  <a:cubicBezTo>
                    <a:pt x="316" y="239"/>
                    <a:pt x="312" y="245"/>
                    <a:pt x="312" y="246"/>
                  </a:cubicBezTo>
                  <a:cubicBezTo>
                    <a:pt x="311" y="247"/>
                    <a:pt x="311" y="248"/>
                    <a:pt x="310" y="249"/>
                  </a:cubicBezTo>
                  <a:cubicBezTo>
                    <a:pt x="309" y="252"/>
                    <a:pt x="308" y="253"/>
                    <a:pt x="308" y="257"/>
                  </a:cubicBezTo>
                  <a:cubicBezTo>
                    <a:pt x="308" y="265"/>
                    <a:pt x="310" y="267"/>
                    <a:pt x="312" y="269"/>
                  </a:cubicBezTo>
                  <a:cubicBezTo>
                    <a:pt x="314" y="270"/>
                    <a:pt x="315" y="272"/>
                    <a:pt x="316" y="277"/>
                  </a:cubicBezTo>
                  <a:cubicBezTo>
                    <a:pt x="316" y="278"/>
                    <a:pt x="316" y="278"/>
                    <a:pt x="316" y="278"/>
                  </a:cubicBezTo>
                  <a:cubicBezTo>
                    <a:pt x="315" y="279"/>
                    <a:pt x="315" y="279"/>
                    <a:pt x="315" y="279"/>
                  </a:cubicBezTo>
                  <a:cubicBezTo>
                    <a:pt x="314" y="280"/>
                    <a:pt x="314" y="280"/>
                    <a:pt x="310" y="280"/>
                  </a:cubicBezTo>
                  <a:cubicBezTo>
                    <a:pt x="309" y="280"/>
                    <a:pt x="308" y="280"/>
                    <a:pt x="307" y="280"/>
                  </a:cubicBezTo>
                  <a:cubicBezTo>
                    <a:pt x="307" y="282"/>
                    <a:pt x="308" y="286"/>
                    <a:pt x="315" y="295"/>
                  </a:cubicBezTo>
                  <a:cubicBezTo>
                    <a:pt x="311" y="299"/>
                    <a:pt x="311" y="299"/>
                    <a:pt x="311" y="299"/>
                  </a:cubicBezTo>
                  <a:cubicBezTo>
                    <a:pt x="307" y="294"/>
                    <a:pt x="302" y="297"/>
                    <a:pt x="294" y="302"/>
                  </a:cubicBezTo>
                  <a:cubicBezTo>
                    <a:pt x="292" y="304"/>
                    <a:pt x="289" y="306"/>
                    <a:pt x="286" y="308"/>
                  </a:cubicBezTo>
                  <a:cubicBezTo>
                    <a:pt x="284" y="309"/>
                    <a:pt x="281" y="308"/>
                    <a:pt x="278" y="308"/>
                  </a:cubicBezTo>
                  <a:cubicBezTo>
                    <a:pt x="277" y="308"/>
                    <a:pt x="275" y="307"/>
                    <a:pt x="274" y="308"/>
                  </a:cubicBezTo>
                  <a:cubicBezTo>
                    <a:pt x="272" y="309"/>
                    <a:pt x="270" y="311"/>
                    <a:pt x="268" y="313"/>
                  </a:cubicBezTo>
                  <a:cubicBezTo>
                    <a:pt x="264" y="318"/>
                    <a:pt x="259" y="325"/>
                    <a:pt x="250" y="321"/>
                  </a:cubicBezTo>
                  <a:cubicBezTo>
                    <a:pt x="245" y="335"/>
                    <a:pt x="237" y="337"/>
                    <a:pt x="230" y="339"/>
                  </a:cubicBezTo>
                  <a:cubicBezTo>
                    <a:pt x="228" y="339"/>
                    <a:pt x="227" y="339"/>
                    <a:pt x="226" y="340"/>
                  </a:cubicBezTo>
                  <a:cubicBezTo>
                    <a:pt x="217" y="343"/>
                    <a:pt x="207" y="346"/>
                    <a:pt x="195" y="341"/>
                  </a:cubicBezTo>
                  <a:cubicBezTo>
                    <a:pt x="193" y="346"/>
                    <a:pt x="189" y="349"/>
                    <a:pt x="186" y="351"/>
                  </a:cubicBezTo>
                  <a:cubicBezTo>
                    <a:pt x="183" y="354"/>
                    <a:pt x="180" y="355"/>
                    <a:pt x="179" y="358"/>
                  </a:cubicBezTo>
                  <a:cubicBezTo>
                    <a:pt x="177" y="364"/>
                    <a:pt x="177" y="364"/>
                    <a:pt x="177" y="364"/>
                  </a:cubicBezTo>
                  <a:cubicBezTo>
                    <a:pt x="174" y="359"/>
                    <a:pt x="174" y="359"/>
                    <a:pt x="174" y="359"/>
                  </a:cubicBezTo>
                  <a:cubicBezTo>
                    <a:pt x="172" y="355"/>
                    <a:pt x="169" y="355"/>
                    <a:pt x="163" y="356"/>
                  </a:cubicBezTo>
                  <a:cubicBezTo>
                    <a:pt x="161" y="356"/>
                    <a:pt x="158" y="356"/>
                    <a:pt x="156" y="356"/>
                  </a:cubicBezTo>
                  <a:cubicBezTo>
                    <a:pt x="152" y="356"/>
                    <a:pt x="150" y="355"/>
                    <a:pt x="149" y="353"/>
                  </a:cubicBezTo>
                  <a:cubicBezTo>
                    <a:pt x="147" y="351"/>
                    <a:pt x="149" y="349"/>
                    <a:pt x="149" y="348"/>
                  </a:cubicBezTo>
                  <a:cubicBezTo>
                    <a:pt x="149" y="348"/>
                    <a:pt x="150" y="348"/>
                    <a:pt x="150" y="348"/>
                  </a:cubicBezTo>
                  <a:cubicBezTo>
                    <a:pt x="142" y="346"/>
                    <a:pt x="128" y="339"/>
                    <a:pt x="126" y="328"/>
                  </a:cubicBezTo>
                  <a:cubicBezTo>
                    <a:pt x="120" y="328"/>
                    <a:pt x="119" y="332"/>
                    <a:pt x="117" y="338"/>
                  </a:cubicBezTo>
                  <a:cubicBezTo>
                    <a:pt x="115" y="344"/>
                    <a:pt x="113" y="350"/>
                    <a:pt x="105" y="352"/>
                  </a:cubicBezTo>
                  <a:cubicBezTo>
                    <a:pt x="97" y="360"/>
                    <a:pt x="97" y="360"/>
                    <a:pt x="97" y="360"/>
                  </a:cubicBezTo>
                  <a:cubicBezTo>
                    <a:pt x="91" y="362"/>
                    <a:pt x="86" y="367"/>
                    <a:pt x="82" y="372"/>
                  </a:cubicBezTo>
                  <a:cubicBezTo>
                    <a:pt x="77" y="376"/>
                    <a:pt x="73" y="380"/>
                    <a:pt x="67" y="383"/>
                  </a:cubicBezTo>
                  <a:cubicBezTo>
                    <a:pt x="67" y="387"/>
                    <a:pt x="69" y="390"/>
                    <a:pt x="70" y="392"/>
                  </a:cubicBezTo>
                  <a:cubicBezTo>
                    <a:pt x="73" y="396"/>
                    <a:pt x="73" y="396"/>
                    <a:pt x="73" y="396"/>
                  </a:cubicBezTo>
                  <a:cubicBezTo>
                    <a:pt x="68" y="396"/>
                    <a:pt x="68" y="396"/>
                    <a:pt x="68" y="396"/>
                  </a:cubicBezTo>
                  <a:cubicBezTo>
                    <a:pt x="56" y="398"/>
                    <a:pt x="54" y="407"/>
                    <a:pt x="51" y="416"/>
                  </a:cubicBezTo>
                  <a:cubicBezTo>
                    <a:pt x="49" y="423"/>
                    <a:pt x="47" y="430"/>
                    <a:pt x="41" y="432"/>
                  </a:cubicBezTo>
                  <a:cubicBezTo>
                    <a:pt x="37" y="434"/>
                    <a:pt x="37" y="434"/>
                    <a:pt x="37" y="434"/>
                  </a:cubicBezTo>
                  <a:cubicBezTo>
                    <a:pt x="37" y="430"/>
                    <a:pt x="37" y="430"/>
                    <a:pt x="37" y="430"/>
                  </a:cubicBezTo>
                  <a:cubicBezTo>
                    <a:pt x="37" y="429"/>
                    <a:pt x="37" y="428"/>
                    <a:pt x="37" y="427"/>
                  </a:cubicBezTo>
                  <a:cubicBezTo>
                    <a:pt x="35" y="429"/>
                    <a:pt x="33" y="432"/>
                    <a:pt x="31" y="435"/>
                  </a:cubicBezTo>
                  <a:cubicBezTo>
                    <a:pt x="28" y="440"/>
                    <a:pt x="25" y="445"/>
                    <a:pt x="20" y="447"/>
                  </a:cubicBezTo>
                  <a:cubicBezTo>
                    <a:pt x="20" y="449"/>
                    <a:pt x="20" y="449"/>
                    <a:pt x="20" y="449"/>
                  </a:cubicBezTo>
                  <a:cubicBezTo>
                    <a:pt x="18" y="450"/>
                    <a:pt x="18" y="450"/>
                    <a:pt x="18" y="450"/>
                  </a:cubicBezTo>
                  <a:lnTo>
                    <a:pt x="18" y="451"/>
                  </a:lnTo>
                  <a:close/>
                  <a:moveTo>
                    <a:pt x="688" y="280"/>
                  </a:moveTo>
                  <a:cubicBezTo>
                    <a:pt x="688" y="281"/>
                    <a:pt x="687" y="281"/>
                    <a:pt x="687" y="281"/>
                  </a:cubicBezTo>
                  <a:cubicBezTo>
                    <a:pt x="688" y="281"/>
                    <a:pt x="688" y="281"/>
                    <a:pt x="689" y="281"/>
                  </a:cubicBezTo>
                  <a:cubicBezTo>
                    <a:pt x="689" y="281"/>
                    <a:pt x="688" y="280"/>
                    <a:pt x="688" y="280"/>
                  </a:cubicBezTo>
                  <a:close/>
                  <a:moveTo>
                    <a:pt x="651" y="262"/>
                  </a:moveTo>
                  <a:cubicBezTo>
                    <a:pt x="650" y="262"/>
                    <a:pt x="649" y="263"/>
                    <a:pt x="649" y="265"/>
                  </a:cubicBezTo>
                  <a:cubicBezTo>
                    <a:pt x="651" y="265"/>
                    <a:pt x="651" y="265"/>
                    <a:pt x="651" y="265"/>
                  </a:cubicBezTo>
                  <a:lnTo>
                    <a:pt x="651" y="262"/>
                  </a:lnTo>
                  <a:close/>
                  <a:moveTo>
                    <a:pt x="682" y="179"/>
                  </a:moveTo>
                  <a:cubicBezTo>
                    <a:pt x="685" y="179"/>
                    <a:pt x="689" y="180"/>
                    <a:pt x="697" y="183"/>
                  </a:cubicBezTo>
                  <a:cubicBezTo>
                    <a:pt x="697" y="171"/>
                    <a:pt x="694" y="164"/>
                    <a:pt x="690" y="156"/>
                  </a:cubicBezTo>
                  <a:cubicBezTo>
                    <a:pt x="690" y="155"/>
                    <a:pt x="690" y="154"/>
                    <a:pt x="689" y="154"/>
                  </a:cubicBezTo>
                  <a:cubicBezTo>
                    <a:pt x="678" y="155"/>
                    <a:pt x="671" y="148"/>
                    <a:pt x="665" y="141"/>
                  </a:cubicBezTo>
                  <a:cubicBezTo>
                    <a:pt x="657" y="133"/>
                    <a:pt x="651" y="125"/>
                    <a:pt x="635" y="133"/>
                  </a:cubicBezTo>
                  <a:cubicBezTo>
                    <a:pt x="629" y="136"/>
                    <a:pt x="629" y="136"/>
                    <a:pt x="629" y="136"/>
                  </a:cubicBezTo>
                  <a:cubicBezTo>
                    <a:pt x="633" y="136"/>
                    <a:pt x="633" y="136"/>
                    <a:pt x="633" y="136"/>
                  </a:cubicBezTo>
                  <a:cubicBezTo>
                    <a:pt x="633" y="138"/>
                    <a:pt x="633" y="138"/>
                    <a:pt x="633" y="138"/>
                  </a:cubicBezTo>
                  <a:cubicBezTo>
                    <a:pt x="634" y="141"/>
                    <a:pt x="636" y="142"/>
                    <a:pt x="638" y="144"/>
                  </a:cubicBezTo>
                  <a:cubicBezTo>
                    <a:pt x="641" y="146"/>
                    <a:pt x="645" y="149"/>
                    <a:pt x="645" y="154"/>
                  </a:cubicBezTo>
                  <a:cubicBezTo>
                    <a:pt x="648" y="153"/>
                    <a:pt x="650" y="152"/>
                    <a:pt x="652" y="153"/>
                  </a:cubicBezTo>
                  <a:cubicBezTo>
                    <a:pt x="655" y="153"/>
                    <a:pt x="656" y="156"/>
                    <a:pt x="657" y="158"/>
                  </a:cubicBezTo>
                  <a:cubicBezTo>
                    <a:pt x="657" y="158"/>
                    <a:pt x="658" y="160"/>
                    <a:pt x="658" y="160"/>
                  </a:cubicBezTo>
                  <a:cubicBezTo>
                    <a:pt x="667" y="158"/>
                    <a:pt x="669" y="162"/>
                    <a:pt x="671" y="166"/>
                  </a:cubicBezTo>
                  <a:cubicBezTo>
                    <a:pt x="673" y="170"/>
                    <a:pt x="676" y="174"/>
                    <a:pt x="682" y="179"/>
                  </a:cubicBezTo>
                  <a:close/>
                  <a:moveTo>
                    <a:pt x="633" y="154"/>
                  </a:moveTo>
                  <a:cubicBezTo>
                    <a:pt x="635" y="156"/>
                    <a:pt x="637" y="158"/>
                    <a:pt x="640" y="161"/>
                  </a:cubicBezTo>
                  <a:cubicBezTo>
                    <a:pt x="640" y="158"/>
                    <a:pt x="640" y="158"/>
                    <a:pt x="640" y="158"/>
                  </a:cubicBezTo>
                  <a:cubicBezTo>
                    <a:pt x="641" y="153"/>
                    <a:pt x="639" y="151"/>
                    <a:pt x="635" y="149"/>
                  </a:cubicBezTo>
                  <a:cubicBezTo>
                    <a:pt x="633" y="147"/>
                    <a:pt x="630" y="145"/>
                    <a:pt x="628" y="141"/>
                  </a:cubicBezTo>
                  <a:cubicBezTo>
                    <a:pt x="628" y="141"/>
                    <a:pt x="628" y="141"/>
                    <a:pt x="628" y="141"/>
                  </a:cubicBezTo>
                  <a:cubicBezTo>
                    <a:pt x="622" y="144"/>
                    <a:pt x="622" y="144"/>
                    <a:pt x="622" y="144"/>
                  </a:cubicBezTo>
                  <a:cubicBezTo>
                    <a:pt x="621" y="142"/>
                    <a:pt x="621" y="142"/>
                    <a:pt x="621" y="142"/>
                  </a:cubicBezTo>
                  <a:cubicBezTo>
                    <a:pt x="617" y="139"/>
                    <a:pt x="611" y="138"/>
                    <a:pt x="607" y="141"/>
                  </a:cubicBezTo>
                  <a:cubicBezTo>
                    <a:pt x="609" y="143"/>
                    <a:pt x="613" y="143"/>
                    <a:pt x="617" y="144"/>
                  </a:cubicBezTo>
                  <a:cubicBezTo>
                    <a:pt x="619" y="145"/>
                    <a:pt x="621" y="145"/>
                    <a:pt x="623" y="146"/>
                  </a:cubicBezTo>
                  <a:cubicBezTo>
                    <a:pt x="626" y="147"/>
                    <a:pt x="626" y="147"/>
                    <a:pt x="626" y="147"/>
                  </a:cubicBezTo>
                  <a:cubicBezTo>
                    <a:pt x="625" y="149"/>
                    <a:pt x="625" y="149"/>
                    <a:pt x="625" y="149"/>
                  </a:cubicBezTo>
                  <a:cubicBezTo>
                    <a:pt x="625" y="149"/>
                    <a:pt x="625" y="149"/>
                    <a:pt x="625" y="150"/>
                  </a:cubicBezTo>
                  <a:cubicBezTo>
                    <a:pt x="627" y="149"/>
                    <a:pt x="629" y="149"/>
                    <a:pt x="631" y="150"/>
                  </a:cubicBezTo>
                  <a:cubicBezTo>
                    <a:pt x="636" y="150"/>
                    <a:pt x="636" y="150"/>
                    <a:pt x="636" y="150"/>
                  </a:cubicBezTo>
                  <a:cubicBezTo>
                    <a:pt x="633" y="154"/>
                    <a:pt x="633" y="154"/>
                    <a:pt x="633" y="154"/>
                  </a:cubicBezTo>
                  <a:cubicBezTo>
                    <a:pt x="633" y="154"/>
                    <a:pt x="633" y="154"/>
                    <a:pt x="633" y="154"/>
                  </a:cubicBezTo>
                  <a:close/>
                  <a:moveTo>
                    <a:pt x="629" y="155"/>
                  </a:moveTo>
                  <a:cubicBezTo>
                    <a:pt x="629" y="155"/>
                    <a:pt x="629" y="155"/>
                    <a:pt x="629" y="155"/>
                  </a:cubicBezTo>
                  <a:cubicBezTo>
                    <a:pt x="629" y="155"/>
                    <a:pt x="628" y="156"/>
                    <a:pt x="628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6"/>
                    <a:pt x="630" y="156"/>
                    <a:pt x="630" y="156"/>
                  </a:cubicBezTo>
                  <a:cubicBezTo>
                    <a:pt x="630" y="155"/>
                    <a:pt x="629" y="155"/>
                    <a:pt x="629" y="15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9" name="Freeform 310">
              <a:extLst>
                <a:ext uri="{FF2B5EF4-FFF2-40B4-BE49-F238E27FC236}">
                  <a16:creationId xmlns:a16="http://schemas.microsoft.com/office/drawing/2014/main" id="{4DDA099E-5CC8-403D-9EE9-04BDE0CA94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5175" y="3587751"/>
              <a:ext cx="49213" cy="80963"/>
            </a:xfrm>
            <a:custGeom>
              <a:avLst/>
              <a:gdLst>
                <a:gd name="T0" fmla="*/ 1 w 51"/>
                <a:gd name="T1" fmla="*/ 81 h 81"/>
                <a:gd name="T2" fmla="*/ 17 w 51"/>
                <a:gd name="T3" fmla="*/ 32 h 81"/>
                <a:gd name="T4" fmla="*/ 9 w 51"/>
                <a:gd name="T5" fmla="*/ 20 h 81"/>
                <a:gd name="T6" fmla="*/ 29 w 51"/>
                <a:gd name="T7" fmla="*/ 0 h 81"/>
                <a:gd name="T8" fmla="*/ 29 w 51"/>
                <a:gd name="T9" fmla="*/ 57 h 81"/>
                <a:gd name="T10" fmla="*/ 9 w 51"/>
                <a:gd name="T11" fmla="*/ 81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1" h="81">
                  <a:moveTo>
                    <a:pt x="1" y="81"/>
                  </a:moveTo>
                  <a:cubicBezTo>
                    <a:pt x="0" y="65"/>
                    <a:pt x="7" y="42"/>
                    <a:pt x="17" y="32"/>
                  </a:cubicBezTo>
                  <a:cubicBezTo>
                    <a:pt x="19" y="24"/>
                    <a:pt x="17" y="20"/>
                    <a:pt x="9" y="20"/>
                  </a:cubicBezTo>
                  <a:cubicBezTo>
                    <a:pt x="13" y="10"/>
                    <a:pt x="23" y="8"/>
                    <a:pt x="29" y="0"/>
                  </a:cubicBezTo>
                  <a:cubicBezTo>
                    <a:pt x="51" y="6"/>
                    <a:pt x="16" y="38"/>
                    <a:pt x="29" y="57"/>
                  </a:cubicBezTo>
                  <a:cubicBezTo>
                    <a:pt x="22" y="64"/>
                    <a:pt x="15" y="72"/>
                    <a:pt x="9" y="8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0" name="Freeform 311">
              <a:extLst>
                <a:ext uri="{FF2B5EF4-FFF2-40B4-BE49-F238E27FC236}">
                  <a16:creationId xmlns:a16="http://schemas.microsoft.com/office/drawing/2014/main" id="{78C35C9B-B9A5-4B44-9A29-1037348A42B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3588" y="3586163"/>
              <a:ext cx="41275" cy="82550"/>
            </a:xfrm>
            <a:custGeom>
              <a:avLst/>
              <a:gdLst>
                <a:gd name="T0" fmla="*/ 14 w 43"/>
                <a:gd name="T1" fmla="*/ 85 h 85"/>
                <a:gd name="T2" fmla="*/ 9 w 43"/>
                <a:gd name="T3" fmla="*/ 82 h 85"/>
                <a:gd name="T4" fmla="*/ 28 w 43"/>
                <a:gd name="T5" fmla="*/ 59 h 85"/>
                <a:gd name="T6" fmla="*/ 32 w 43"/>
                <a:gd name="T7" fmla="*/ 27 h 85"/>
                <a:gd name="T8" fmla="*/ 35 w 43"/>
                <a:gd name="T9" fmla="*/ 9 h 85"/>
                <a:gd name="T10" fmla="*/ 32 w 43"/>
                <a:gd name="T11" fmla="*/ 6 h 85"/>
                <a:gd name="T12" fmla="*/ 25 w 43"/>
                <a:gd name="T13" fmla="*/ 13 h 85"/>
                <a:gd name="T14" fmla="*/ 16 w 43"/>
                <a:gd name="T15" fmla="*/ 21 h 85"/>
                <a:gd name="T16" fmla="*/ 20 w 43"/>
                <a:gd name="T17" fmla="*/ 23 h 85"/>
                <a:gd name="T18" fmla="*/ 22 w 43"/>
                <a:gd name="T19" fmla="*/ 36 h 85"/>
                <a:gd name="T20" fmla="*/ 22 w 43"/>
                <a:gd name="T21" fmla="*/ 37 h 85"/>
                <a:gd name="T22" fmla="*/ 21 w 43"/>
                <a:gd name="T23" fmla="*/ 37 h 85"/>
                <a:gd name="T24" fmla="*/ 6 w 43"/>
                <a:gd name="T25" fmla="*/ 84 h 85"/>
                <a:gd name="T26" fmla="*/ 1 w 43"/>
                <a:gd name="T27" fmla="*/ 84 h 85"/>
                <a:gd name="T28" fmla="*/ 17 w 43"/>
                <a:gd name="T29" fmla="*/ 34 h 85"/>
                <a:gd name="T30" fmla="*/ 16 w 43"/>
                <a:gd name="T31" fmla="*/ 27 h 85"/>
                <a:gd name="T32" fmla="*/ 12 w 43"/>
                <a:gd name="T33" fmla="*/ 26 h 85"/>
                <a:gd name="T34" fmla="*/ 7 w 43"/>
                <a:gd name="T35" fmla="*/ 26 h 85"/>
                <a:gd name="T36" fmla="*/ 9 w 43"/>
                <a:gd name="T37" fmla="*/ 22 h 85"/>
                <a:gd name="T38" fmla="*/ 21 w 43"/>
                <a:gd name="T39" fmla="*/ 8 h 85"/>
                <a:gd name="T40" fmla="*/ 29 w 43"/>
                <a:gd name="T41" fmla="*/ 2 h 85"/>
                <a:gd name="T42" fmla="*/ 30 w 43"/>
                <a:gd name="T43" fmla="*/ 0 h 85"/>
                <a:gd name="T44" fmla="*/ 32 w 43"/>
                <a:gd name="T45" fmla="*/ 1 h 85"/>
                <a:gd name="T46" fmla="*/ 40 w 43"/>
                <a:gd name="T47" fmla="*/ 7 h 85"/>
                <a:gd name="T48" fmla="*/ 37 w 43"/>
                <a:gd name="T49" fmla="*/ 29 h 85"/>
                <a:gd name="T50" fmla="*/ 34 w 43"/>
                <a:gd name="T51" fmla="*/ 58 h 85"/>
                <a:gd name="T52" fmla="*/ 35 w 43"/>
                <a:gd name="T53" fmla="*/ 60 h 85"/>
                <a:gd name="T54" fmla="*/ 32 w 43"/>
                <a:gd name="T55" fmla="*/ 63 h 85"/>
                <a:gd name="T56" fmla="*/ 14 w 43"/>
                <a:gd name="T57" fmla="*/ 85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3" h="85">
                  <a:moveTo>
                    <a:pt x="14" y="85"/>
                  </a:moveTo>
                  <a:cubicBezTo>
                    <a:pt x="9" y="82"/>
                    <a:pt x="9" y="82"/>
                    <a:pt x="9" y="82"/>
                  </a:cubicBezTo>
                  <a:cubicBezTo>
                    <a:pt x="15" y="74"/>
                    <a:pt x="21" y="66"/>
                    <a:pt x="28" y="59"/>
                  </a:cubicBezTo>
                  <a:cubicBezTo>
                    <a:pt x="23" y="50"/>
                    <a:pt x="27" y="38"/>
                    <a:pt x="32" y="27"/>
                  </a:cubicBezTo>
                  <a:cubicBezTo>
                    <a:pt x="34" y="20"/>
                    <a:pt x="37" y="13"/>
                    <a:pt x="35" y="9"/>
                  </a:cubicBezTo>
                  <a:cubicBezTo>
                    <a:pt x="35" y="8"/>
                    <a:pt x="34" y="7"/>
                    <a:pt x="32" y="6"/>
                  </a:cubicBezTo>
                  <a:cubicBezTo>
                    <a:pt x="30" y="9"/>
                    <a:pt x="27" y="11"/>
                    <a:pt x="25" y="13"/>
                  </a:cubicBezTo>
                  <a:cubicBezTo>
                    <a:pt x="21" y="15"/>
                    <a:pt x="18" y="18"/>
                    <a:pt x="16" y="21"/>
                  </a:cubicBezTo>
                  <a:cubicBezTo>
                    <a:pt x="17" y="21"/>
                    <a:pt x="19" y="22"/>
                    <a:pt x="20" y="23"/>
                  </a:cubicBezTo>
                  <a:cubicBezTo>
                    <a:pt x="22" y="26"/>
                    <a:pt x="23" y="30"/>
                    <a:pt x="22" y="36"/>
                  </a:cubicBezTo>
                  <a:cubicBezTo>
                    <a:pt x="22" y="37"/>
                    <a:pt x="22" y="37"/>
                    <a:pt x="22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12" y="46"/>
                    <a:pt x="5" y="68"/>
                    <a:pt x="6" y="84"/>
                  </a:cubicBezTo>
                  <a:cubicBezTo>
                    <a:pt x="1" y="84"/>
                    <a:pt x="1" y="84"/>
                    <a:pt x="1" y="84"/>
                  </a:cubicBezTo>
                  <a:cubicBezTo>
                    <a:pt x="0" y="67"/>
                    <a:pt x="7" y="44"/>
                    <a:pt x="17" y="34"/>
                  </a:cubicBezTo>
                  <a:cubicBezTo>
                    <a:pt x="17" y="31"/>
                    <a:pt x="17" y="28"/>
                    <a:pt x="16" y="27"/>
                  </a:cubicBezTo>
                  <a:cubicBezTo>
                    <a:pt x="15" y="26"/>
                    <a:pt x="14" y="26"/>
                    <a:pt x="12" y="26"/>
                  </a:cubicBezTo>
                  <a:cubicBezTo>
                    <a:pt x="7" y="26"/>
                    <a:pt x="7" y="26"/>
                    <a:pt x="7" y="26"/>
                  </a:cubicBezTo>
                  <a:cubicBezTo>
                    <a:pt x="9" y="22"/>
                    <a:pt x="9" y="22"/>
                    <a:pt x="9" y="22"/>
                  </a:cubicBezTo>
                  <a:cubicBezTo>
                    <a:pt x="11" y="15"/>
                    <a:pt x="16" y="12"/>
                    <a:pt x="21" y="8"/>
                  </a:cubicBezTo>
                  <a:cubicBezTo>
                    <a:pt x="24" y="6"/>
                    <a:pt x="27" y="4"/>
                    <a:pt x="29" y="2"/>
                  </a:cubicBezTo>
                  <a:cubicBezTo>
                    <a:pt x="30" y="0"/>
                    <a:pt x="30" y="0"/>
                    <a:pt x="30" y="0"/>
                  </a:cubicBezTo>
                  <a:cubicBezTo>
                    <a:pt x="32" y="1"/>
                    <a:pt x="32" y="1"/>
                    <a:pt x="32" y="1"/>
                  </a:cubicBezTo>
                  <a:cubicBezTo>
                    <a:pt x="36" y="2"/>
                    <a:pt x="39" y="4"/>
                    <a:pt x="40" y="7"/>
                  </a:cubicBezTo>
                  <a:cubicBezTo>
                    <a:pt x="43" y="13"/>
                    <a:pt x="40" y="21"/>
                    <a:pt x="37" y="29"/>
                  </a:cubicBezTo>
                  <a:cubicBezTo>
                    <a:pt x="33" y="40"/>
                    <a:pt x="28" y="50"/>
                    <a:pt x="34" y="58"/>
                  </a:cubicBezTo>
                  <a:cubicBezTo>
                    <a:pt x="35" y="60"/>
                    <a:pt x="35" y="60"/>
                    <a:pt x="35" y="60"/>
                  </a:cubicBezTo>
                  <a:cubicBezTo>
                    <a:pt x="32" y="63"/>
                    <a:pt x="32" y="63"/>
                    <a:pt x="32" y="63"/>
                  </a:cubicBezTo>
                  <a:cubicBezTo>
                    <a:pt x="26" y="70"/>
                    <a:pt x="19" y="77"/>
                    <a:pt x="14" y="8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1" name="Freeform 312">
              <a:extLst>
                <a:ext uri="{FF2B5EF4-FFF2-40B4-BE49-F238E27FC236}">
                  <a16:creationId xmlns:a16="http://schemas.microsoft.com/office/drawing/2014/main" id="{94984278-8B55-4759-8F7A-D5F2CE75CFD7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4838" y="3892551"/>
              <a:ext cx="869950" cy="307975"/>
            </a:xfrm>
            <a:custGeom>
              <a:avLst/>
              <a:gdLst>
                <a:gd name="T0" fmla="*/ 52 w 885"/>
                <a:gd name="T1" fmla="*/ 149 h 313"/>
                <a:gd name="T2" fmla="*/ 56 w 885"/>
                <a:gd name="T3" fmla="*/ 132 h 313"/>
                <a:gd name="T4" fmla="*/ 64 w 885"/>
                <a:gd name="T5" fmla="*/ 132 h 313"/>
                <a:gd name="T6" fmla="*/ 68 w 885"/>
                <a:gd name="T7" fmla="*/ 112 h 313"/>
                <a:gd name="T8" fmla="*/ 217 w 885"/>
                <a:gd name="T9" fmla="*/ 100 h 313"/>
                <a:gd name="T10" fmla="*/ 213 w 885"/>
                <a:gd name="T11" fmla="*/ 80 h 313"/>
                <a:gd name="T12" fmla="*/ 281 w 885"/>
                <a:gd name="T13" fmla="*/ 72 h 313"/>
                <a:gd name="T14" fmla="*/ 442 w 885"/>
                <a:gd name="T15" fmla="*/ 60 h 313"/>
                <a:gd name="T16" fmla="*/ 531 w 885"/>
                <a:gd name="T17" fmla="*/ 48 h 313"/>
                <a:gd name="T18" fmla="*/ 643 w 885"/>
                <a:gd name="T19" fmla="*/ 40 h 313"/>
                <a:gd name="T20" fmla="*/ 704 w 885"/>
                <a:gd name="T21" fmla="*/ 28 h 313"/>
                <a:gd name="T22" fmla="*/ 876 w 885"/>
                <a:gd name="T23" fmla="*/ 0 h 313"/>
                <a:gd name="T24" fmla="*/ 876 w 885"/>
                <a:gd name="T25" fmla="*/ 32 h 313"/>
                <a:gd name="T26" fmla="*/ 852 w 885"/>
                <a:gd name="T27" fmla="*/ 68 h 313"/>
                <a:gd name="T28" fmla="*/ 804 w 885"/>
                <a:gd name="T29" fmla="*/ 96 h 313"/>
                <a:gd name="T30" fmla="*/ 792 w 885"/>
                <a:gd name="T31" fmla="*/ 84 h 313"/>
                <a:gd name="T32" fmla="*/ 768 w 885"/>
                <a:gd name="T33" fmla="*/ 100 h 313"/>
                <a:gd name="T34" fmla="*/ 760 w 885"/>
                <a:gd name="T35" fmla="*/ 128 h 313"/>
                <a:gd name="T36" fmla="*/ 712 w 885"/>
                <a:gd name="T37" fmla="*/ 165 h 313"/>
                <a:gd name="T38" fmla="*/ 655 w 885"/>
                <a:gd name="T39" fmla="*/ 209 h 313"/>
                <a:gd name="T40" fmla="*/ 631 w 885"/>
                <a:gd name="T41" fmla="*/ 217 h 313"/>
                <a:gd name="T42" fmla="*/ 631 w 885"/>
                <a:gd name="T43" fmla="*/ 253 h 313"/>
                <a:gd name="T44" fmla="*/ 314 w 885"/>
                <a:gd name="T45" fmla="*/ 285 h 313"/>
                <a:gd name="T46" fmla="*/ 89 w 885"/>
                <a:gd name="T47" fmla="*/ 309 h 313"/>
                <a:gd name="T48" fmla="*/ 0 w 885"/>
                <a:gd name="T49" fmla="*/ 313 h 313"/>
                <a:gd name="T50" fmla="*/ 16 w 885"/>
                <a:gd name="T51" fmla="*/ 301 h 313"/>
                <a:gd name="T52" fmla="*/ 17 w 885"/>
                <a:gd name="T53" fmla="*/ 257 h 313"/>
                <a:gd name="T54" fmla="*/ 11 w 885"/>
                <a:gd name="T55" fmla="*/ 249 h 313"/>
                <a:gd name="T56" fmla="*/ 28 w 885"/>
                <a:gd name="T57" fmla="*/ 237 h 313"/>
                <a:gd name="T58" fmla="*/ 28 w 885"/>
                <a:gd name="T59" fmla="*/ 217 h 313"/>
                <a:gd name="T60" fmla="*/ 40 w 885"/>
                <a:gd name="T61" fmla="*/ 213 h 313"/>
                <a:gd name="T62" fmla="*/ 48 w 885"/>
                <a:gd name="T63" fmla="*/ 197 h 313"/>
                <a:gd name="T64" fmla="*/ 44 w 885"/>
                <a:gd name="T65" fmla="*/ 181 h 313"/>
                <a:gd name="T66" fmla="*/ 56 w 885"/>
                <a:gd name="T67" fmla="*/ 153 h 3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885" h="313">
                  <a:moveTo>
                    <a:pt x="52" y="149"/>
                  </a:moveTo>
                  <a:cubicBezTo>
                    <a:pt x="64" y="149"/>
                    <a:pt x="56" y="133"/>
                    <a:pt x="56" y="132"/>
                  </a:cubicBezTo>
                  <a:cubicBezTo>
                    <a:pt x="57" y="132"/>
                    <a:pt x="64" y="133"/>
                    <a:pt x="64" y="132"/>
                  </a:cubicBezTo>
                  <a:cubicBezTo>
                    <a:pt x="67" y="126"/>
                    <a:pt x="57" y="119"/>
                    <a:pt x="68" y="112"/>
                  </a:cubicBezTo>
                  <a:cubicBezTo>
                    <a:pt x="121" y="111"/>
                    <a:pt x="168" y="105"/>
                    <a:pt x="217" y="100"/>
                  </a:cubicBezTo>
                  <a:cubicBezTo>
                    <a:pt x="215" y="94"/>
                    <a:pt x="222" y="80"/>
                    <a:pt x="213" y="80"/>
                  </a:cubicBezTo>
                  <a:cubicBezTo>
                    <a:pt x="230" y="79"/>
                    <a:pt x="256" y="75"/>
                    <a:pt x="281" y="72"/>
                  </a:cubicBezTo>
                  <a:cubicBezTo>
                    <a:pt x="333" y="66"/>
                    <a:pt x="387" y="64"/>
                    <a:pt x="442" y="60"/>
                  </a:cubicBezTo>
                  <a:cubicBezTo>
                    <a:pt x="471" y="58"/>
                    <a:pt x="501" y="50"/>
                    <a:pt x="531" y="48"/>
                  </a:cubicBezTo>
                  <a:cubicBezTo>
                    <a:pt x="567" y="45"/>
                    <a:pt x="606" y="45"/>
                    <a:pt x="643" y="40"/>
                  </a:cubicBezTo>
                  <a:cubicBezTo>
                    <a:pt x="663" y="37"/>
                    <a:pt x="684" y="30"/>
                    <a:pt x="704" y="28"/>
                  </a:cubicBezTo>
                  <a:cubicBezTo>
                    <a:pt x="762" y="22"/>
                    <a:pt x="825" y="16"/>
                    <a:pt x="876" y="0"/>
                  </a:cubicBezTo>
                  <a:cubicBezTo>
                    <a:pt x="885" y="4"/>
                    <a:pt x="871" y="18"/>
                    <a:pt x="876" y="32"/>
                  </a:cubicBezTo>
                  <a:cubicBezTo>
                    <a:pt x="860" y="36"/>
                    <a:pt x="856" y="52"/>
                    <a:pt x="852" y="68"/>
                  </a:cubicBezTo>
                  <a:cubicBezTo>
                    <a:pt x="829" y="58"/>
                    <a:pt x="813" y="80"/>
                    <a:pt x="804" y="96"/>
                  </a:cubicBezTo>
                  <a:cubicBezTo>
                    <a:pt x="793" y="94"/>
                    <a:pt x="798" y="85"/>
                    <a:pt x="792" y="84"/>
                  </a:cubicBezTo>
                  <a:cubicBezTo>
                    <a:pt x="780" y="83"/>
                    <a:pt x="779" y="110"/>
                    <a:pt x="768" y="100"/>
                  </a:cubicBezTo>
                  <a:cubicBezTo>
                    <a:pt x="763" y="108"/>
                    <a:pt x="763" y="119"/>
                    <a:pt x="760" y="128"/>
                  </a:cubicBezTo>
                  <a:cubicBezTo>
                    <a:pt x="740" y="122"/>
                    <a:pt x="725" y="152"/>
                    <a:pt x="712" y="165"/>
                  </a:cubicBezTo>
                  <a:cubicBezTo>
                    <a:pt x="677" y="163"/>
                    <a:pt x="658" y="178"/>
                    <a:pt x="655" y="209"/>
                  </a:cubicBezTo>
                  <a:cubicBezTo>
                    <a:pt x="647" y="211"/>
                    <a:pt x="644" y="219"/>
                    <a:pt x="631" y="217"/>
                  </a:cubicBezTo>
                  <a:cubicBezTo>
                    <a:pt x="631" y="229"/>
                    <a:pt x="631" y="241"/>
                    <a:pt x="631" y="253"/>
                  </a:cubicBezTo>
                  <a:cubicBezTo>
                    <a:pt x="525" y="262"/>
                    <a:pt x="419" y="278"/>
                    <a:pt x="314" y="285"/>
                  </a:cubicBezTo>
                  <a:cubicBezTo>
                    <a:pt x="238" y="291"/>
                    <a:pt x="165" y="304"/>
                    <a:pt x="89" y="309"/>
                  </a:cubicBezTo>
                  <a:cubicBezTo>
                    <a:pt x="60" y="311"/>
                    <a:pt x="30" y="312"/>
                    <a:pt x="0" y="313"/>
                  </a:cubicBezTo>
                  <a:cubicBezTo>
                    <a:pt x="1" y="305"/>
                    <a:pt x="11" y="305"/>
                    <a:pt x="16" y="301"/>
                  </a:cubicBezTo>
                  <a:cubicBezTo>
                    <a:pt x="10" y="282"/>
                    <a:pt x="9" y="272"/>
                    <a:pt x="17" y="257"/>
                  </a:cubicBezTo>
                  <a:cubicBezTo>
                    <a:pt x="17" y="257"/>
                    <a:pt x="9" y="251"/>
                    <a:pt x="11" y="249"/>
                  </a:cubicBezTo>
                  <a:cubicBezTo>
                    <a:pt x="22" y="240"/>
                    <a:pt x="24" y="244"/>
                    <a:pt x="28" y="237"/>
                  </a:cubicBezTo>
                  <a:cubicBezTo>
                    <a:pt x="33" y="229"/>
                    <a:pt x="25" y="223"/>
                    <a:pt x="28" y="217"/>
                  </a:cubicBezTo>
                  <a:cubicBezTo>
                    <a:pt x="29" y="216"/>
                    <a:pt x="39" y="214"/>
                    <a:pt x="40" y="213"/>
                  </a:cubicBezTo>
                  <a:cubicBezTo>
                    <a:pt x="44" y="210"/>
                    <a:pt x="43" y="202"/>
                    <a:pt x="48" y="197"/>
                  </a:cubicBezTo>
                  <a:cubicBezTo>
                    <a:pt x="57" y="188"/>
                    <a:pt x="45" y="189"/>
                    <a:pt x="44" y="181"/>
                  </a:cubicBezTo>
                  <a:cubicBezTo>
                    <a:pt x="43" y="168"/>
                    <a:pt x="60" y="165"/>
                    <a:pt x="56" y="15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2" name="Freeform 313">
              <a:extLst>
                <a:ext uri="{FF2B5EF4-FFF2-40B4-BE49-F238E27FC236}">
                  <a16:creationId xmlns:a16="http://schemas.microsoft.com/office/drawing/2014/main" id="{7CAD2EEE-4022-439D-BAB2-6B1A91FFB570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1663" y="3889376"/>
              <a:ext cx="873125" cy="314325"/>
            </a:xfrm>
            <a:custGeom>
              <a:avLst/>
              <a:gdLst>
                <a:gd name="T0" fmla="*/ 12 w 887"/>
                <a:gd name="T1" fmla="*/ 305 h 319"/>
                <a:gd name="T2" fmla="*/ 11 w 887"/>
                <a:gd name="T3" fmla="*/ 253 h 319"/>
                <a:gd name="T4" fmla="*/ 29 w 887"/>
                <a:gd name="T5" fmla="*/ 239 h 319"/>
                <a:gd name="T6" fmla="*/ 37 w 887"/>
                <a:gd name="T7" fmla="*/ 215 h 319"/>
                <a:gd name="T8" fmla="*/ 49 w 887"/>
                <a:gd name="T9" fmla="*/ 198 h 319"/>
                <a:gd name="T10" fmla="*/ 45 w 887"/>
                <a:gd name="T11" fmla="*/ 184 h 319"/>
                <a:gd name="T12" fmla="*/ 62 w 887"/>
                <a:gd name="T13" fmla="*/ 155 h 319"/>
                <a:gd name="T14" fmla="*/ 53 w 887"/>
                <a:gd name="T15" fmla="*/ 189 h 319"/>
                <a:gd name="T16" fmla="*/ 49 w 887"/>
                <a:gd name="T17" fmla="*/ 210 h 319"/>
                <a:gd name="T18" fmla="*/ 33 w 887"/>
                <a:gd name="T19" fmla="*/ 222 h 319"/>
                <a:gd name="T20" fmla="*/ 26 w 887"/>
                <a:gd name="T21" fmla="*/ 248 h 319"/>
                <a:gd name="T22" fmla="*/ 23 w 887"/>
                <a:gd name="T23" fmla="*/ 259 h 319"/>
                <a:gd name="T24" fmla="*/ 22 w 887"/>
                <a:gd name="T25" fmla="*/ 305 h 319"/>
                <a:gd name="T26" fmla="*/ 7 w 887"/>
                <a:gd name="T27" fmla="*/ 313 h 319"/>
                <a:gd name="T28" fmla="*/ 208 w 887"/>
                <a:gd name="T29" fmla="*/ 297 h 319"/>
                <a:gd name="T30" fmla="*/ 631 w 887"/>
                <a:gd name="T31" fmla="*/ 253 h 319"/>
                <a:gd name="T32" fmla="*/ 649 w 887"/>
                <a:gd name="T33" fmla="*/ 213 h 319"/>
                <a:gd name="T34" fmla="*/ 723 w 887"/>
                <a:gd name="T35" fmla="*/ 153 h 319"/>
                <a:gd name="T36" fmla="*/ 768 w 887"/>
                <a:gd name="T37" fmla="*/ 102 h 319"/>
                <a:gd name="T38" fmla="*/ 775 w 887"/>
                <a:gd name="T39" fmla="*/ 103 h 319"/>
                <a:gd name="T40" fmla="*/ 801 w 887"/>
                <a:gd name="T41" fmla="*/ 91 h 319"/>
                <a:gd name="T42" fmla="*/ 876 w 887"/>
                <a:gd name="T43" fmla="*/ 33 h 319"/>
                <a:gd name="T44" fmla="*/ 724 w 887"/>
                <a:gd name="T45" fmla="*/ 32 h 319"/>
                <a:gd name="T46" fmla="*/ 647 w 887"/>
                <a:gd name="T47" fmla="*/ 46 h 319"/>
                <a:gd name="T48" fmla="*/ 490 w 887"/>
                <a:gd name="T49" fmla="*/ 60 h 319"/>
                <a:gd name="T50" fmla="*/ 285 w 887"/>
                <a:gd name="T51" fmla="*/ 78 h 319"/>
                <a:gd name="T52" fmla="*/ 223 w 887"/>
                <a:gd name="T53" fmla="*/ 95 h 319"/>
                <a:gd name="T54" fmla="*/ 220 w 887"/>
                <a:gd name="T55" fmla="*/ 106 h 319"/>
                <a:gd name="T56" fmla="*/ 69 w 887"/>
                <a:gd name="T57" fmla="*/ 128 h 319"/>
                <a:gd name="T58" fmla="*/ 63 w 887"/>
                <a:gd name="T59" fmla="*/ 138 h 319"/>
                <a:gd name="T60" fmla="*/ 56 w 887"/>
                <a:gd name="T61" fmla="*/ 149 h 319"/>
                <a:gd name="T62" fmla="*/ 57 w 887"/>
                <a:gd name="T63" fmla="*/ 133 h 319"/>
                <a:gd name="T64" fmla="*/ 64 w 887"/>
                <a:gd name="T65" fmla="*/ 129 h 319"/>
                <a:gd name="T66" fmla="*/ 71 w 887"/>
                <a:gd name="T67" fmla="*/ 113 h 319"/>
                <a:gd name="T68" fmla="*/ 217 w 887"/>
                <a:gd name="T69" fmla="*/ 94 h 319"/>
                <a:gd name="T70" fmla="*/ 216 w 887"/>
                <a:gd name="T71" fmla="*/ 86 h 319"/>
                <a:gd name="T72" fmla="*/ 255 w 887"/>
                <a:gd name="T73" fmla="*/ 76 h 319"/>
                <a:gd name="T74" fmla="*/ 445 w 887"/>
                <a:gd name="T75" fmla="*/ 60 h 319"/>
                <a:gd name="T76" fmla="*/ 573 w 887"/>
                <a:gd name="T77" fmla="*/ 46 h 319"/>
                <a:gd name="T78" fmla="*/ 706 w 887"/>
                <a:gd name="T79" fmla="*/ 28 h 319"/>
                <a:gd name="T80" fmla="*/ 880 w 887"/>
                <a:gd name="T81" fmla="*/ 0 h 319"/>
                <a:gd name="T82" fmla="*/ 882 w 887"/>
                <a:gd name="T83" fmla="*/ 34 h 319"/>
                <a:gd name="T84" fmla="*/ 858 w 887"/>
                <a:gd name="T85" fmla="*/ 72 h 319"/>
                <a:gd name="T86" fmla="*/ 809 w 887"/>
                <a:gd name="T87" fmla="*/ 101 h 319"/>
                <a:gd name="T88" fmla="*/ 796 w 887"/>
                <a:gd name="T89" fmla="*/ 92 h 319"/>
                <a:gd name="T90" fmla="*/ 776 w 887"/>
                <a:gd name="T91" fmla="*/ 108 h 319"/>
                <a:gd name="T92" fmla="*/ 765 w 887"/>
                <a:gd name="T93" fmla="*/ 132 h 319"/>
                <a:gd name="T94" fmla="*/ 728 w 887"/>
                <a:gd name="T95" fmla="*/ 157 h 319"/>
                <a:gd name="T96" fmla="*/ 714 w 887"/>
                <a:gd name="T97" fmla="*/ 170 h 319"/>
                <a:gd name="T98" fmla="*/ 659 w 887"/>
                <a:gd name="T99" fmla="*/ 214 h 319"/>
                <a:gd name="T100" fmla="*/ 637 w 887"/>
                <a:gd name="T101" fmla="*/ 259 h 319"/>
                <a:gd name="T102" fmla="*/ 317 w 887"/>
                <a:gd name="T103" fmla="*/ 291 h 319"/>
                <a:gd name="T104" fmla="*/ 44 w 887"/>
                <a:gd name="T105" fmla="*/ 317 h 3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887" h="319">
                  <a:moveTo>
                    <a:pt x="0" y="319"/>
                  </a:moveTo>
                  <a:cubicBezTo>
                    <a:pt x="0" y="316"/>
                    <a:pt x="0" y="316"/>
                    <a:pt x="0" y="316"/>
                  </a:cubicBezTo>
                  <a:cubicBezTo>
                    <a:pt x="1" y="309"/>
                    <a:pt x="7" y="307"/>
                    <a:pt x="12" y="305"/>
                  </a:cubicBezTo>
                  <a:cubicBezTo>
                    <a:pt x="13" y="304"/>
                    <a:pt x="15" y="304"/>
                    <a:pt x="16" y="303"/>
                  </a:cubicBezTo>
                  <a:cubicBezTo>
                    <a:pt x="10" y="285"/>
                    <a:pt x="10" y="274"/>
                    <a:pt x="16" y="261"/>
                  </a:cubicBezTo>
                  <a:cubicBezTo>
                    <a:pt x="14" y="259"/>
                    <a:pt x="11" y="256"/>
                    <a:pt x="11" y="253"/>
                  </a:cubicBezTo>
                  <a:cubicBezTo>
                    <a:pt x="11" y="252"/>
                    <a:pt x="12" y="251"/>
                    <a:pt x="13" y="250"/>
                  </a:cubicBezTo>
                  <a:cubicBezTo>
                    <a:pt x="18" y="245"/>
                    <a:pt x="22" y="244"/>
                    <a:pt x="24" y="243"/>
                  </a:cubicBezTo>
                  <a:cubicBezTo>
                    <a:pt x="26" y="242"/>
                    <a:pt x="27" y="241"/>
                    <a:pt x="29" y="239"/>
                  </a:cubicBezTo>
                  <a:cubicBezTo>
                    <a:pt x="31" y="235"/>
                    <a:pt x="30" y="232"/>
                    <a:pt x="29" y="229"/>
                  </a:cubicBezTo>
                  <a:cubicBezTo>
                    <a:pt x="28" y="226"/>
                    <a:pt x="27" y="222"/>
                    <a:pt x="29" y="219"/>
                  </a:cubicBezTo>
                  <a:cubicBezTo>
                    <a:pt x="30" y="217"/>
                    <a:pt x="32" y="216"/>
                    <a:pt x="37" y="215"/>
                  </a:cubicBezTo>
                  <a:cubicBezTo>
                    <a:pt x="38" y="215"/>
                    <a:pt x="41" y="214"/>
                    <a:pt x="42" y="214"/>
                  </a:cubicBezTo>
                  <a:cubicBezTo>
                    <a:pt x="42" y="213"/>
                    <a:pt x="43" y="211"/>
                    <a:pt x="44" y="208"/>
                  </a:cubicBezTo>
                  <a:cubicBezTo>
                    <a:pt x="45" y="205"/>
                    <a:pt x="46" y="201"/>
                    <a:pt x="49" y="198"/>
                  </a:cubicBezTo>
                  <a:cubicBezTo>
                    <a:pt x="52" y="195"/>
                    <a:pt x="52" y="195"/>
                    <a:pt x="52" y="195"/>
                  </a:cubicBezTo>
                  <a:cubicBezTo>
                    <a:pt x="52" y="194"/>
                    <a:pt x="51" y="193"/>
                    <a:pt x="50" y="193"/>
                  </a:cubicBezTo>
                  <a:cubicBezTo>
                    <a:pt x="48" y="191"/>
                    <a:pt x="45" y="189"/>
                    <a:pt x="45" y="184"/>
                  </a:cubicBezTo>
                  <a:cubicBezTo>
                    <a:pt x="44" y="177"/>
                    <a:pt x="48" y="172"/>
                    <a:pt x="52" y="168"/>
                  </a:cubicBezTo>
                  <a:cubicBezTo>
                    <a:pt x="56" y="164"/>
                    <a:pt x="58" y="161"/>
                    <a:pt x="57" y="156"/>
                  </a:cubicBezTo>
                  <a:cubicBezTo>
                    <a:pt x="62" y="155"/>
                    <a:pt x="62" y="155"/>
                    <a:pt x="62" y="155"/>
                  </a:cubicBezTo>
                  <a:cubicBezTo>
                    <a:pt x="64" y="163"/>
                    <a:pt x="60" y="167"/>
                    <a:pt x="56" y="172"/>
                  </a:cubicBezTo>
                  <a:cubicBezTo>
                    <a:pt x="53" y="175"/>
                    <a:pt x="50" y="179"/>
                    <a:pt x="50" y="183"/>
                  </a:cubicBezTo>
                  <a:cubicBezTo>
                    <a:pt x="50" y="186"/>
                    <a:pt x="52" y="187"/>
                    <a:pt x="53" y="189"/>
                  </a:cubicBezTo>
                  <a:cubicBezTo>
                    <a:pt x="55" y="190"/>
                    <a:pt x="57" y="192"/>
                    <a:pt x="57" y="194"/>
                  </a:cubicBezTo>
                  <a:cubicBezTo>
                    <a:pt x="57" y="196"/>
                    <a:pt x="56" y="199"/>
                    <a:pt x="53" y="202"/>
                  </a:cubicBezTo>
                  <a:cubicBezTo>
                    <a:pt x="51" y="204"/>
                    <a:pt x="50" y="207"/>
                    <a:pt x="49" y="210"/>
                  </a:cubicBezTo>
                  <a:cubicBezTo>
                    <a:pt x="48" y="213"/>
                    <a:pt x="47" y="216"/>
                    <a:pt x="45" y="218"/>
                  </a:cubicBezTo>
                  <a:cubicBezTo>
                    <a:pt x="44" y="219"/>
                    <a:pt x="42" y="219"/>
                    <a:pt x="38" y="220"/>
                  </a:cubicBezTo>
                  <a:cubicBezTo>
                    <a:pt x="36" y="221"/>
                    <a:pt x="34" y="221"/>
                    <a:pt x="33" y="222"/>
                  </a:cubicBezTo>
                  <a:cubicBezTo>
                    <a:pt x="33" y="223"/>
                    <a:pt x="33" y="225"/>
                    <a:pt x="34" y="227"/>
                  </a:cubicBezTo>
                  <a:cubicBezTo>
                    <a:pt x="35" y="231"/>
                    <a:pt x="37" y="236"/>
                    <a:pt x="34" y="241"/>
                  </a:cubicBezTo>
                  <a:cubicBezTo>
                    <a:pt x="31" y="246"/>
                    <a:pt x="29" y="247"/>
                    <a:pt x="26" y="248"/>
                  </a:cubicBezTo>
                  <a:cubicBezTo>
                    <a:pt x="24" y="249"/>
                    <a:pt x="21" y="250"/>
                    <a:pt x="17" y="253"/>
                  </a:cubicBezTo>
                  <a:cubicBezTo>
                    <a:pt x="18" y="255"/>
                    <a:pt x="20" y="256"/>
                    <a:pt x="22" y="258"/>
                  </a:cubicBezTo>
                  <a:cubicBezTo>
                    <a:pt x="23" y="259"/>
                    <a:pt x="23" y="259"/>
                    <a:pt x="23" y="259"/>
                  </a:cubicBezTo>
                  <a:cubicBezTo>
                    <a:pt x="22" y="261"/>
                    <a:pt x="22" y="261"/>
                    <a:pt x="22" y="261"/>
                  </a:cubicBezTo>
                  <a:cubicBezTo>
                    <a:pt x="15" y="275"/>
                    <a:pt x="15" y="284"/>
                    <a:pt x="22" y="303"/>
                  </a:cubicBezTo>
                  <a:cubicBezTo>
                    <a:pt x="22" y="305"/>
                    <a:pt x="22" y="305"/>
                    <a:pt x="22" y="305"/>
                  </a:cubicBezTo>
                  <a:cubicBezTo>
                    <a:pt x="21" y="306"/>
                    <a:pt x="21" y="306"/>
                    <a:pt x="21" y="306"/>
                  </a:cubicBezTo>
                  <a:cubicBezTo>
                    <a:pt x="19" y="308"/>
                    <a:pt x="16" y="309"/>
                    <a:pt x="14" y="310"/>
                  </a:cubicBezTo>
                  <a:cubicBezTo>
                    <a:pt x="11" y="311"/>
                    <a:pt x="9" y="312"/>
                    <a:pt x="7" y="313"/>
                  </a:cubicBezTo>
                  <a:cubicBezTo>
                    <a:pt x="20" y="313"/>
                    <a:pt x="32" y="312"/>
                    <a:pt x="44" y="312"/>
                  </a:cubicBezTo>
                  <a:cubicBezTo>
                    <a:pt x="60" y="311"/>
                    <a:pt x="76" y="311"/>
                    <a:pt x="91" y="310"/>
                  </a:cubicBezTo>
                  <a:cubicBezTo>
                    <a:pt x="131" y="307"/>
                    <a:pt x="170" y="302"/>
                    <a:pt x="208" y="297"/>
                  </a:cubicBezTo>
                  <a:cubicBezTo>
                    <a:pt x="243" y="293"/>
                    <a:pt x="280" y="288"/>
                    <a:pt x="316" y="285"/>
                  </a:cubicBezTo>
                  <a:cubicBezTo>
                    <a:pt x="374" y="281"/>
                    <a:pt x="433" y="275"/>
                    <a:pt x="491" y="268"/>
                  </a:cubicBezTo>
                  <a:cubicBezTo>
                    <a:pt x="537" y="263"/>
                    <a:pt x="584" y="258"/>
                    <a:pt x="631" y="253"/>
                  </a:cubicBezTo>
                  <a:cubicBezTo>
                    <a:pt x="631" y="217"/>
                    <a:pt x="631" y="217"/>
                    <a:pt x="631" y="217"/>
                  </a:cubicBezTo>
                  <a:cubicBezTo>
                    <a:pt x="635" y="217"/>
                    <a:pt x="635" y="217"/>
                    <a:pt x="635" y="217"/>
                  </a:cubicBezTo>
                  <a:cubicBezTo>
                    <a:pt x="642" y="218"/>
                    <a:pt x="645" y="216"/>
                    <a:pt x="649" y="213"/>
                  </a:cubicBezTo>
                  <a:cubicBezTo>
                    <a:pt x="651" y="212"/>
                    <a:pt x="653" y="211"/>
                    <a:pt x="656" y="210"/>
                  </a:cubicBezTo>
                  <a:cubicBezTo>
                    <a:pt x="659" y="179"/>
                    <a:pt x="678" y="164"/>
                    <a:pt x="713" y="165"/>
                  </a:cubicBezTo>
                  <a:cubicBezTo>
                    <a:pt x="717" y="162"/>
                    <a:pt x="720" y="158"/>
                    <a:pt x="723" y="153"/>
                  </a:cubicBezTo>
                  <a:cubicBezTo>
                    <a:pt x="734" y="140"/>
                    <a:pt x="746" y="125"/>
                    <a:pt x="761" y="128"/>
                  </a:cubicBezTo>
                  <a:cubicBezTo>
                    <a:pt x="762" y="126"/>
                    <a:pt x="762" y="123"/>
                    <a:pt x="763" y="120"/>
                  </a:cubicBezTo>
                  <a:cubicBezTo>
                    <a:pt x="764" y="114"/>
                    <a:pt x="765" y="107"/>
                    <a:pt x="768" y="102"/>
                  </a:cubicBezTo>
                  <a:cubicBezTo>
                    <a:pt x="770" y="99"/>
                    <a:pt x="770" y="99"/>
                    <a:pt x="770" y="99"/>
                  </a:cubicBezTo>
                  <a:cubicBezTo>
                    <a:pt x="773" y="101"/>
                    <a:pt x="773" y="101"/>
                    <a:pt x="773" y="101"/>
                  </a:cubicBezTo>
                  <a:cubicBezTo>
                    <a:pt x="773" y="102"/>
                    <a:pt x="775" y="103"/>
                    <a:pt x="775" y="103"/>
                  </a:cubicBezTo>
                  <a:cubicBezTo>
                    <a:pt x="777" y="102"/>
                    <a:pt x="779" y="99"/>
                    <a:pt x="781" y="96"/>
                  </a:cubicBezTo>
                  <a:cubicBezTo>
                    <a:pt x="784" y="90"/>
                    <a:pt x="788" y="84"/>
                    <a:pt x="795" y="84"/>
                  </a:cubicBezTo>
                  <a:cubicBezTo>
                    <a:pt x="800" y="85"/>
                    <a:pt x="801" y="88"/>
                    <a:pt x="801" y="91"/>
                  </a:cubicBezTo>
                  <a:cubicBezTo>
                    <a:pt x="802" y="93"/>
                    <a:pt x="803" y="95"/>
                    <a:pt x="806" y="96"/>
                  </a:cubicBezTo>
                  <a:cubicBezTo>
                    <a:pt x="820" y="71"/>
                    <a:pt x="836" y="61"/>
                    <a:pt x="853" y="67"/>
                  </a:cubicBezTo>
                  <a:cubicBezTo>
                    <a:pt x="856" y="54"/>
                    <a:pt x="861" y="38"/>
                    <a:pt x="876" y="33"/>
                  </a:cubicBezTo>
                  <a:cubicBezTo>
                    <a:pt x="874" y="26"/>
                    <a:pt x="876" y="20"/>
                    <a:pt x="878" y="15"/>
                  </a:cubicBezTo>
                  <a:cubicBezTo>
                    <a:pt x="880" y="9"/>
                    <a:pt x="880" y="7"/>
                    <a:pt x="879" y="6"/>
                  </a:cubicBezTo>
                  <a:cubicBezTo>
                    <a:pt x="833" y="21"/>
                    <a:pt x="778" y="26"/>
                    <a:pt x="724" y="32"/>
                  </a:cubicBezTo>
                  <a:cubicBezTo>
                    <a:pt x="707" y="34"/>
                    <a:pt x="707" y="34"/>
                    <a:pt x="707" y="34"/>
                  </a:cubicBezTo>
                  <a:cubicBezTo>
                    <a:pt x="697" y="35"/>
                    <a:pt x="687" y="37"/>
                    <a:pt x="676" y="40"/>
                  </a:cubicBezTo>
                  <a:cubicBezTo>
                    <a:pt x="667" y="42"/>
                    <a:pt x="657" y="44"/>
                    <a:pt x="647" y="46"/>
                  </a:cubicBezTo>
                  <a:cubicBezTo>
                    <a:pt x="623" y="49"/>
                    <a:pt x="597" y="50"/>
                    <a:pt x="573" y="51"/>
                  </a:cubicBezTo>
                  <a:cubicBezTo>
                    <a:pt x="560" y="52"/>
                    <a:pt x="547" y="53"/>
                    <a:pt x="534" y="54"/>
                  </a:cubicBezTo>
                  <a:cubicBezTo>
                    <a:pt x="519" y="55"/>
                    <a:pt x="504" y="57"/>
                    <a:pt x="490" y="60"/>
                  </a:cubicBezTo>
                  <a:cubicBezTo>
                    <a:pt x="475" y="62"/>
                    <a:pt x="460" y="65"/>
                    <a:pt x="445" y="66"/>
                  </a:cubicBezTo>
                  <a:cubicBezTo>
                    <a:pt x="431" y="67"/>
                    <a:pt x="418" y="68"/>
                    <a:pt x="404" y="69"/>
                  </a:cubicBezTo>
                  <a:cubicBezTo>
                    <a:pt x="362" y="71"/>
                    <a:pt x="323" y="74"/>
                    <a:pt x="285" y="78"/>
                  </a:cubicBezTo>
                  <a:cubicBezTo>
                    <a:pt x="275" y="79"/>
                    <a:pt x="265" y="80"/>
                    <a:pt x="255" y="82"/>
                  </a:cubicBezTo>
                  <a:cubicBezTo>
                    <a:pt x="244" y="83"/>
                    <a:pt x="232" y="85"/>
                    <a:pt x="223" y="85"/>
                  </a:cubicBezTo>
                  <a:cubicBezTo>
                    <a:pt x="224" y="88"/>
                    <a:pt x="223" y="91"/>
                    <a:pt x="223" y="95"/>
                  </a:cubicBezTo>
                  <a:cubicBezTo>
                    <a:pt x="223" y="98"/>
                    <a:pt x="222" y="101"/>
                    <a:pt x="223" y="102"/>
                  </a:cubicBezTo>
                  <a:cubicBezTo>
                    <a:pt x="224" y="106"/>
                    <a:pt x="224" y="106"/>
                    <a:pt x="224" y="106"/>
                  </a:cubicBezTo>
                  <a:cubicBezTo>
                    <a:pt x="220" y="106"/>
                    <a:pt x="220" y="106"/>
                    <a:pt x="220" y="106"/>
                  </a:cubicBezTo>
                  <a:cubicBezTo>
                    <a:pt x="213" y="107"/>
                    <a:pt x="205" y="108"/>
                    <a:pt x="197" y="108"/>
                  </a:cubicBezTo>
                  <a:cubicBezTo>
                    <a:pt x="157" y="113"/>
                    <a:pt x="116" y="117"/>
                    <a:pt x="72" y="118"/>
                  </a:cubicBezTo>
                  <a:cubicBezTo>
                    <a:pt x="68" y="121"/>
                    <a:pt x="68" y="124"/>
                    <a:pt x="69" y="128"/>
                  </a:cubicBezTo>
                  <a:cubicBezTo>
                    <a:pt x="70" y="130"/>
                    <a:pt x="71" y="133"/>
                    <a:pt x="70" y="136"/>
                  </a:cubicBezTo>
                  <a:cubicBezTo>
                    <a:pt x="69" y="139"/>
                    <a:pt x="66" y="139"/>
                    <a:pt x="63" y="138"/>
                  </a:cubicBezTo>
                  <a:cubicBezTo>
                    <a:pt x="63" y="138"/>
                    <a:pt x="63" y="138"/>
                    <a:pt x="63" y="138"/>
                  </a:cubicBezTo>
                  <a:cubicBezTo>
                    <a:pt x="64" y="142"/>
                    <a:pt x="66" y="148"/>
                    <a:pt x="63" y="151"/>
                  </a:cubicBezTo>
                  <a:cubicBezTo>
                    <a:pt x="61" y="154"/>
                    <a:pt x="59" y="155"/>
                    <a:pt x="55" y="154"/>
                  </a:cubicBezTo>
                  <a:cubicBezTo>
                    <a:pt x="56" y="149"/>
                    <a:pt x="56" y="149"/>
                    <a:pt x="56" y="149"/>
                  </a:cubicBezTo>
                  <a:cubicBezTo>
                    <a:pt x="56" y="149"/>
                    <a:pt x="58" y="149"/>
                    <a:pt x="59" y="148"/>
                  </a:cubicBezTo>
                  <a:cubicBezTo>
                    <a:pt x="60" y="146"/>
                    <a:pt x="58" y="141"/>
                    <a:pt x="57" y="139"/>
                  </a:cubicBezTo>
                  <a:cubicBezTo>
                    <a:pt x="57" y="136"/>
                    <a:pt x="56" y="135"/>
                    <a:pt x="57" y="133"/>
                  </a:cubicBezTo>
                  <a:cubicBezTo>
                    <a:pt x="59" y="132"/>
                    <a:pt x="61" y="132"/>
                    <a:pt x="64" y="133"/>
                  </a:cubicBezTo>
                  <a:cubicBezTo>
                    <a:pt x="64" y="133"/>
                    <a:pt x="65" y="133"/>
                    <a:pt x="65" y="133"/>
                  </a:cubicBezTo>
                  <a:cubicBezTo>
                    <a:pt x="65" y="132"/>
                    <a:pt x="65" y="131"/>
                    <a:pt x="64" y="129"/>
                  </a:cubicBezTo>
                  <a:cubicBezTo>
                    <a:pt x="63" y="125"/>
                    <a:pt x="61" y="118"/>
                    <a:pt x="70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115" y="111"/>
                    <a:pt x="157" y="107"/>
                    <a:pt x="197" y="103"/>
                  </a:cubicBezTo>
                  <a:cubicBezTo>
                    <a:pt x="203" y="102"/>
                    <a:pt x="210" y="102"/>
                    <a:pt x="217" y="101"/>
                  </a:cubicBezTo>
                  <a:cubicBezTo>
                    <a:pt x="217" y="99"/>
                    <a:pt x="217" y="96"/>
                    <a:pt x="217" y="94"/>
                  </a:cubicBezTo>
                  <a:cubicBezTo>
                    <a:pt x="218" y="91"/>
                    <a:pt x="218" y="87"/>
                    <a:pt x="217" y="86"/>
                  </a:cubicBezTo>
                  <a:cubicBezTo>
                    <a:pt x="217" y="86"/>
                    <a:pt x="217" y="86"/>
                    <a:pt x="217" y="86"/>
                  </a:cubicBezTo>
                  <a:cubicBezTo>
                    <a:pt x="216" y="86"/>
                    <a:pt x="216" y="86"/>
                    <a:pt x="216" y="86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26" y="80"/>
                    <a:pt x="240" y="78"/>
                    <a:pt x="255" y="76"/>
                  </a:cubicBezTo>
                  <a:cubicBezTo>
                    <a:pt x="264" y="75"/>
                    <a:pt x="274" y="73"/>
                    <a:pt x="284" y="72"/>
                  </a:cubicBezTo>
                  <a:cubicBezTo>
                    <a:pt x="323" y="68"/>
                    <a:pt x="362" y="66"/>
                    <a:pt x="403" y="63"/>
                  </a:cubicBezTo>
                  <a:cubicBezTo>
                    <a:pt x="417" y="62"/>
                    <a:pt x="431" y="61"/>
                    <a:pt x="445" y="60"/>
                  </a:cubicBezTo>
                  <a:cubicBezTo>
                    <a:pt x="460" y="59"/>
                    <a:pt x="475" y="57"/>
                    <a:pt x="489" y="54"/>
                  </a:cubicBezTo>
                  <a:cubicBezTo>
                    <a:pt x="504" y="52"/>
                    <a:pt x="519" y="49"/>
                    <a:pt x="533" y="48"/>
                  </a:cubicBezTo>
                  <a:cubicBezTo>
                    <a:pt x="546" y="47"/>
                    <a:pt x="560" y="47"/>
                    <a:pt x="573" y="46"/>
                  </a:cubicBezTo>
                  <a:cubicBezTo>
                    <a:pt x="597" y="45"/>
                    <a:pt x="622" y="43"/>
                    <a:pt x="646" y="40"/>
                  </a:cubicBezTo>
                  <a:cubicBezTo>
                    <a:pt x="656" y="39"/>
                    <a:pt x="665" y="37"/>
                    <a:pt x="675" y="34"/>
                  </a:cubicBezTo>
                  <a:cubicBezTo>
                    <a:pt x="685" y="32"/>
                    <a:pt x="696" y="29"/>
                    <a:pt x="706" y="28"/>
                  </a:cubicBezTo>
                  <a:cubicBezTo>
                    <a:pt x="724" y="26"/>
                    <a:pt x="724" y="26"/>
                    <a:pt x="724" y="26"/>
                  </a:cubicBezTo>
                  <a:cubicBezTo>
                    <a:pt x="777" y="21"/>
                    <a:pt x="833" y="15"/>
                    <a:pt x="879" y="0"/>
                  </a:cubicBezTo>
                  <a:cubicBezTo>
                    <a:pt x="880" y="0"/>
                    <a:pt x="880" y="0"/>
                    <a:pt x="880" y="0"/>
                  </a:cubicBezTo>
                  <a:cubicBezTo>
                    <a:pt x="881" y="0"/>
                    <a:pt x="881" y="0"/>
                    <a:pt x="881" y="0"/>
                  </a:cubicBezTo>
                  <a:cubicBezTo>
                    <a:pt x="887" y="3"/>
                    <a:pt x="885" y="10"/>
                    <a:pt x="883" y="16"/>
                  </a:cubicBezTo>
                  <a:cubicBezTo>
                    <a:pt x="882" y="22"/>
                    <a:pt x="880" y="28"/>
                    <a:pt x="882" y="34"/>
                  </a:cubicBezTo>
                  <a:cubicBezTo>
                    <a:pt x="883" y="37"/>
                    <a:pt x="883" y="37"/>
                    <a:pt x="883" y="37"/>
                  </a:cubicBezTo>
                  <a:cubicBezTo>
                    <a:pt x="880" y="38"/>
                    <a:pt x="880" y="38"/>
                    <a:pt x="880" y="38"/>
                  </a:cubicBezTo>
                  <a:cubicBezTo>
                    <a:pt x="866" y="41"/>
                    <a:pt x="862" y="54"/>
                    <a:pt x="858" y="72"/>
                  </a:cubicBezTo>
                  <a:cubicBezTo>
                    <a:pt x="857" y="75"/>
                    <a:pt x="857" y="75"/>
                    <a:pt x="857" y="75"/>
                  </a:cubicBezTo>
                  <a:cubicBezTo>
                    <a:pt x="854" y="74"/>
                    <a:pt x="854" y="74"/>
                    <a:pt x="854" y="74"/>
                  </a:cubicBezTo>
                  <a:cubicBezTo>
                    <a:pt x="838" y="66"/>
                    <a:pt x="823" y="75"/>
                    <a:pt x="809" y="101"/>
                  </a:cubicBezTo>
                  <a:cubicBezTo>
                    <a:pt x="809" y="102"/>
                    <a:pt x="809" y="102"/>
                    <a:pt x="809" y="102"/>
                  </a:cubicBezTo>
                  <a:cubicBezTo>
                    <a:pt x="807" y="102"/>
                    <a:pt x="807" y="102"/>
                    <a:pt x="807" y="102"/>
                  </a:cubicBezTo>
                  <a:cubicBezTo>
                    <a:pt x="799" y="101"/>
                    <a:pt x="797" y="95"/>
                    <a:pt x="796" y="92"/>
                  </a:cubicBezTo>
                  <a:cubicBezTo>
                    <a:pt x="795" y="90"/>
                    <a:pt x="795" y="90"/>
                    <a:pt x="795" y="90"/>
                  </a:cubicBezTo>
                  <a:cubicBezTo>
                    <a:pt x="791" y="90"/>
                    <a:pt x="789" y="93"/>
                    <a:pt x="786" y="99"/>
                  </a:cubicBezTo>
                  <a:cubicBezTo>
                    <a:pt x="783" y="103"/>
                    <a:pt x="781" y="107"/>
                    <a:pt x="776" y="108"/>
                  </a:cubicBezTo>
                  <a:cubicBezTo>
                    <a:pt x="775" y="108"/>
                    <a:pt x="773" y="108"/>
                    <a:pt x="772" y="107"/>
                  </a:cubicBezTo>
                  <a:cubicBezTo>
                    <a:pt x="770" y="111"/>
                    <a:pt x="769" y="116"/>
                    <a:pt x="768" y="121"/>
                  </a:cubicBezTo>
                  <a:cubicBezTo>
                    <a:pt x="767" y="125"/>
                    <a:pt x="767" y="129"/>
                    <a:pt x="765" y="132"/>
                  </a:cubicBezTo>
                  <a:cubicBezTo>
                    <a:pt x="765" y="135"/>
                    <a:pt x="765" y="135"/>
                    <a:pt x="765" y="135"/>
                  </a:cubicBezTo>
                  <a:cubicBezTo>
                    <a:pt x="762" y="134"/>
                    <a:pt x="762" y="134"/>
                    <a:pt x="762" y="134"/>
                  </a:cubicBezTo>
                  <a:cubicBezTo>
                    <a:pt x="749" y="130"/>
                    <a:pt x="738" y="144"/>
                    <a:pt x="728" y="157"/>
                  </a:cubicBezTo>
                  <a:cubicBezTo>
                    <a:pt x="724" y="162"/>
                    <a:pt x="720" y="166"/>
                    <a:pt x="717" y="170"/>
                  </a:cubicBezTo>
                  <a:cubicBezTo>
                    <a:pt x="716" y="170"/>
                    <a:pt x="716" y="170"/>
                    <a:pt x="716" y="170"/>
                  </a:cubicBezTo>
                  <a:cubicBezTo>
                    <a:pt x="714" y="170"/>
                    <a:pt x="714" y="170"/>
                    <a:pt x="714" y="170"/>
                  </a:cubicBezTo>
                  <a:cubicBezTo>
                    <a:pt x="681" y="169"/>
                    <a:pt x="663" y="183"/>
                    <a:pt x="661" y="212"/>
                  </a:cubicBezTo>
                  <a:cubicBezTo>
                    <a:pt x="661" y="214"/>
                    <a:pt x="661" y="214"/>
                    <a:pt x="661" y="214"/>
                  </a:cubicBezTo>
                  <a:cubicBezTo>
                    <a:pt x="659" y="214"/>
                    <a:pt x="659" y="214"/>
                    <a:pt x="659" y="214"/>
                  </a:cubicBezTo>
                  <a:cubicBezTo>
                    <a:pt x="656" y="215"/>
                    <a:pt x="654" y="217"/>
                    <a:pt x="652" y="218"/>
                  </a:cubicBezTo>
                  <a:cubicBezTo>
                    <a:pt x="648" y="220"/>
                    <a:pt x="644" y="223"/>
                    <a:pt x="637" y="223"/>
                  </a:cubicBezTo>
                  <a:cubicBezTo>
                    <a:pt x="637" y="259"/>
                    <a:pt x="637" y="259"/>
                    <a:pt x="637" y="259"/>
                  </a:cubicBezTo>
                  <a:cubicBezTo>
                    <a:pt x="634" y="259"/>
                    <a:pt x="634" y="259"/>
                    <a:pt x="634" y="259"/>
                  </a:cubicBezTo>
                  <a:cubicBezTo>
                    <a:pt x="587" y="263"/>
                    <a:pt x="538" y="268"/>
                    <a:pt x="491" y="274"/>
                  </a:cubicBezTo>
                  <a:cubicBezTo>
                    <a:pt x="434" y="280"/>
                    <a:pt x="375" y="287"/>
                    <a:pt x="317" y="291"/>
                  </a:cubicBezTo>
                  <a:cubicBezTo>
                    <a:pt x="281" y="294"/>
                    <a:pt x="244" y="298"/>
                    <a:pt x="209" y="303"/>
                  </a:cubicBezTo>
                  <a:cubicBezTo>
                    <a:pt x="171" y="307"/>
                    <a:pt x="132" y="312"/>
                    <a:pt x="92" y="315"/>
                  </a:cubicBezTo>
                  <a:cubicBezTo>
                    <a:pt x="76" y="316"/>
                    <a:pt x="60" y="317"/>
                    <a:pt x="44" y="317"/>
                  </a:cubicBezTo>
                  <a:cubicBezTo>
                    <a:pt x="30" y="318"/>
                    <a:pt x="17" y="318"/>
                    <a:pt x="3" y="319"/>
                  </a:cubicBezTo>
                  <a:lnTo>
                    <a:pt x="0" y="31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3" name="Freeform 314">
              <a:extLst>
                <a:ext uri="{FF2B5EF4-FFF2-40B4-BE49-F238E27FC236}">
                  <a16:creationId xmlns:a16="http://schemas.microsoft.com/office/drawing/2014/main" id="{B030670F-E24C-4585-B536-74D06A39C28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18725" y="3792538"/>
              <a:ext cx="874713" cy="392113"/>
            </a:xfrm>
            <a:custGeom>
              <a:avLst/>
              <a:gdLst>
                <a:gd name="T0" fmla="*/ 836 w 889"/>
                <a:gd name="T1" fmla="*/ 243 h 400"/>
                <a:gd name="T2" fmla="*/ 772 w 889"/>
                <a:gd name="T3" fmla="*/ 260 h 400"/>
                <a:gd name="T4" fmla="*/ 740 w 889"/>
                <a:gd name="T5" fmla="*/ 268 h 400"/>
                <a:gd name="T6" fmla="*/ 696 w 889"/>
                <a:gd name="T7" fmla="*/ 348 h 400"/>
                <a:gd name="T8" fmla="*/ 639 w 889"/>
                <a:gd name="T9" fmla="*/ 400 h 400"/>
                <a:gd name="T10" fmla="*/ 603 w 889"/>
                <a:gd name="T11" fmla="*/ 376 h 400"/>
                <a:gd name="T12" fmla="*/ 575 w 889"/>
                <a:gd name="T13" fmla="*/ 356 h 400"/>
                <a:gd name="T14" fmla="*/ 559 w 889"/>
                <a:gd name="T15" fmla="*/ 344 h 400"/>
                <a:gd name="T16" fmla="*/ 499 w 889"/>
                <a:gd name="T17" fmla="*/ 300 h 400"/>
                <a:gd name="T18" fmla="*/ 382 w 889"/>
                <a:gd name="T19" fmla="*/ 320 h 400"/>
                <a:gd name="T20" fmla="*/ 253 w 889"/>
                <a:gd name="T21" fmla="*/ 292 h 400"/>
                <a:gd name="T22" fmla="*/ 185 w 889"/>
                <a:gd name="T23" fmla="*/ 308 h 400"/>
                <a:gd name="T24" fmla="*/ 153 w 889"/>
                <a:gd name="T25" fmla="*/ 324 h 400"/>
                <a:gd name="T26" fmla="*/ 40 w 889"/>
                <a:gd name="T27" fmla="*/ 348 h 400"/>
                <a:gd name="T28" fmla="*/ 0 w 889"/>
                <a:gd name="T29" fmla="*/ 324 h 400"/>
                <a:gd name="T30" fmla="*/ 28 w 889"/>
                <a:gd name="T31" fmla="*/ 292 h 400"/>
                <a:gd name="T32" fmla="*/ 105 w 889"/>
                <a:gd name="T33" fmla="*/ 243 h 400"/>
                <a:gd name="T34" fmla="*/ 153 w 889"/>
                <a:gd name="T35" fmla="*/ 195 h 400"/>
                <a:gd name="T36" fmla="*/ 213 w 889"/>
                <a:gd name="T37" fmla="*/ 179 h 400"/>
                <a:gd name="T38" fmla="*/ 249 w 889"/>
                <a:gd name="T39" fmla="*/ 103 h 400"/>
                <a:gd name="T40" fmla="*/ 559 w 889"/>
                <a:gd name="T41" fmla="*/ 59 h 400"/>
                <a:gd name="T42" fmla="*/ 740 w 889"/>
                <a:gd name="T43" fmla="*/ 22 h 400"/>
                <a:gd name="T44" fmla="*/ 856 w 889"/>
                <a:gd name="T45" fmla="*/ 34 h 400"/>
                <a:gd name="T46" fmla="*/ 852 w 889"/>
                <a:gd name="T47" fmla="*/ 38 h 400"/>
                <a:gd name="T48" fmla="*/ 836 w 889"/>
                <a:gd name="T49" fmla="*/ 51 h 400"/>
                <a:gd name="T50" fmla="*/ 800 w 889"/>
                <a:gd name="T51" fmla="*/ 79 h 400"/>
                <a:gd name="T52" fmla="*/ 772 w 889"/>
                <a:gd name="T53" fmla="*/ 42 h 400"/>
                <a:gd name="T54" fmla="*/ 804 w 889"/>
                <a:gd name="T55" fmla="*/ 87 h 400"/>
                <a:gd name="T56" fmla="*/ 848 w 889"/>
                <a:gd name="T57" fmla="*/ 75 h 400"/>
                <a:gd name="T58" fmla="*/ 852 w 889"/>
                <a:gd name="T59" fmla="*/ 119 h 400"/>
                <a:gd name="T60" fmla="*/ 877 w 889"/>
                <a:gd name="T61" fmla="*/ 79 h 400"/>
                <a:gd name="T62" fmla="*/ 877 w 889"/>
                <a:gd name="T63" fmla="*/ 115 h 400"/>
                <a:gd name="T64" fmla="*/ 828 w 889"/>
                <a:gd name="T65" fmla="*/ 143 h 400"/>
                <a:gd name="T66" fmla="*/ 812 w 889"/>
                <a:gd name="T67" fmla="*/ 139 h 400"/>
                <a:gd name="T68" fmla="*/ 756 w 889"/>
                <a:gd name="T69" fmla="*/ 155 h 400"/>
                <a:gd name="T70" fmla="*/ 808 w 889"/>
                <a:gd name="T71" fmla="*/ 187 h 400"/>
                <a:gd name="T72" fmla="*/ 800 w 889"/>
                <a:gd name="T73" fmla="*/ 219 h 400"/>
                <a:gd name="T74" fmla="*/ 788 w 889"/>
                <a:gd name="T75" fmla="*/ 227 h 400"/>
                <a:gd name="T76" fmla="*/ 836 w 889"/>
                <a:gd name="T77" fmla="*/ 219 h 4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889" h="400">
                  <a:moveTo>
                    <a:pt x="840" y="227"/>
                  </a:moveTo>
                  <a:cubicBezTo>
                    <a:pt x="841" y="235"/>
                    <a:pt x="835" y="236"/>
                    <a:pt x="836" y="243"/>
                  </a:cubicBezTo>
                  <a:cubicBezTo>
                    <a:pt x="827" y="245"/>
                    <a:pt x="828" y="236"/>
                    <a:pt x="816" y="239"/>
                  </a:cubicBezTo>
                  <a:cubicBezTo>
                    <a:pt x="807" y="252"/>
                    <a:pt x="793" y="259"/>
                    <a:pt x="772" y="260"/>
                  </a:cubicBezTo>
                  <a:cubicBezTo>
                    <a:pt x="765" y="266"/>
                    <a:pt x="763" y="277"/>
                    <a:pt x="756" y="284"/>
                  </a:cubicBezTo>
                  <a:cubicBezTo>
                    <a:pt x="754" y="279"/>
                    <a:pt x="753" y="270"/>
                    <a:pt x="740" y="268"/>
                  </a:cubicBezTo>
                  <a:cubicBezTo>
                    <a:pt x="757" y="305"/>
                    <a:pt x="706" y="312"/>
                    <a:pt x="708" y="356"/>
                  </a:cubicBezTo>
                  <a:cubicBezTo>
                    <a:pt x="702" y="355"/>
                    <a:pt x="701" y="349"/>
                    <a:pt x="696" y="348"/>
                  </a:cubicBezTo>
                  <a:cubicBezTo>
                    <a:pt x="696" y="361"/>
                    <a:pt x="702" y="368"/>
                    <a:pt x="700" y="384"/>
                  </a:cubicBezTo>
                  <a:cubicBezTo>
                    <a:pt x="680" y="390"/>
                    <a:pt x="657" y="392"/>
                    <a:pt x="639" y="400"/>
                  </a:cubicBezTo>
                  <a:cubicBezTo>
                    <a:pt x="633" y="397"/>
                    <a:pt x="631" y="389"/>
                    <a:pt x="623" y="384"/>
                  </a:cubicBezTo>
                  <a:cubicBezTo>
                    <a:pt x="619" y="381"/>
                    <a:pt x="608" y="380"/>
                    <a:pt x="603" y="376"/>
                  </a:cubicBezTo>
                  <a:cubicBezTo>
                    <a:pt x="598" y="372"/>
                    <a:pt x="593" y="364"/>
                    <a:pt x="587" y="360"/>
                  </a:cubicBezTo>
                  <a:cubicBezTo>
                    <a:pt x="584" y="358"/>
                    <a:pt x="578" y="359"/>
                    <a:pt x="575" y="356"/>
                  </a:cubicBezTo>
                  <a:cubicBezTo>
                    <a:pt x="573" y="355"/>
                    <a:pt x="573" y="349"/>
                    <a:pt x="571" y="348"/>
                  </a:cubicBezTo>
                  <a:cubicBezTo>
                    <a:pt x="567" y="345"/>
                    <a:pt x="562" y="347"/>
                    <a:pt x="559" y="344"/>
                  </a:cubicBezTo>
                  <a:cubicBezTo>
                    <a:pt x="553" y="340"/>
                    <a:pt x="544" y="330"/>
                    <a:pt x="535" y="324"/>
                  </a:cubicBezTo>
                  <a:cubicBezTo>
                    <a:pt x="522" y="315"/>
                    <a:pt x="506" y="301"/>
                    <a:pt x="499" y="300"/>
                  </a:cubicBezTo>
                  <a:cubicBezTo>
                    <a:pt x="491" y="298"/>
                    <a:pt x="463" y="305"/>
                    <a:pt x="446" y="308"/>
                  </a:cubicBezTo>
                  <a:cubicBezTo>
                    <a:pt x="427" y="311"/>
                    <a:pt x="406" y="317"/>
                    <a:pt x="382" y="320"/>
                  </a:cubicBezTo>
                  <a:cubicBezTo>
                    <a:pt x="381" y="305"/>
                    <a:pt x="373" y="297"/>
                    <a:pt x="366" y="288"/>
                  </a:cubicBezTo>
                  <a:cubicBezTo>
                    <a:pt x="325" y="278"/>
                    <a:pt x="292" y="287"/>
                    <a:pt x="253" y="292"/>
                  </a:cubicBezTo>
                  <a:cubicBezTo>
                    <a:pt x="237" y="294"/>
                    <a:pt x="219" y="291"/>
                    <a:pt x="205" y="296"/>
                  </a:cubicBezTo>
                  <a:cubicBezTo>
                    <a:pt x="199" y="298"/>
                    <a:pt x="190" y="305"/>
                    <a:pt x="185" y="308"/>
                  </a:cubicBezTo>
                  <a:cubicBezTo>
                    <a:pt x="181" y="310"/>
                    <a:pt x="176" y="309"/>
                    <a:pt x="173" y="312"/>
                  </a:cubicBezTo>
                  <a:cubicBezTo>
                    <a:pt x="168" y="317"/>
                    <a:pt x="164" y="319"/>
                    <a:pt x="153" y="324"/>
                  </a:cubicBezTo>
                  <a:cubicBezTo>
                    <a:pt x="147" y="326"/>
                    <a:pt x="149" y="324"/>
                    <a:pt x="145" y="328"/>
                  </a:cubicBezTo>
                  <a:cubicBezTo>
                    <a:pt x="129" y="343"/>
                    <a:pt x="75" y="342"/>
                    <a:pt x="40" y="348"/>
                  </a:cubicBezTo>
                  <a:cubicBezTo>
                    <a:pt x="28" y="350"/>
                    <a:pt x="14" y="353"/>
                    <a:pt x="0" y="356"/>
                  </a:cubicBezTo>
                  <a:cubicBezTo>
                    <a:pt x="0" y="345"/>
                    <a:pt x="0" y="335"/>
                    <a:pt x="0" y="324"/>
                  </a:cubicBezTo>
                  <a:cubicBezTo>
                    <a:pt x="13" y="326"/>
                    <a:pt x="16" y="318"/>
                    <a:pt x="24" y="316"/>
                  </a:cubicBezTo>
                  <a:cubicBezTo>
                    <a:pt x="21" y="304"/>
                    <a:pt x="31" y="304"/>
                    <a:pt x="28" y="292"/>
                  </a:cubicBezTo>
                  <a:cubicBezTo>
                    <a:pt x="39" y="275"/>
                    <a:pt x="62" y="279"/>
                    <a:pt x="81" y="268"/>
                  </a:cubicBezTo>
                  <a:cubicBezTo>
                    <a:pt x="89" y="263"/>
                    <a:pt x="95" y="251"/>
                    <a:pt x="105" y="243"/>
                  </a:cubicBezTo>
                  <a:cubicBezTo>
                    <a:pt x="110" y="239"/>
                    <a:pt x="112" y="235"/>
                    <a:pt x="125" y="235"/>
                  </a:cubicBezTo>
                  <a:cubicBezTo>
                    <a:pt x="133" y="220"/>
                    <a:pt x="143" y="208"/>
                    <a:pt x="153" y="195"/>
                  </a:cubicBezTo>
                  <a:cubicBezTo>
                    <a:pt x="161" y="195"/>
                    <a:pt x="158" y="206"/>
                    <a:pt x="169" y="203"/>
                  </a:cubicBezTo>
                  <a:cubicBezTo>
                    <a:pt x="183" y="196"/>
                    <a:pt x="191" y="165"/>
                    <a:pt x="213" y="179"/>
                  </a:cubicBezTo>
                  <a:cubicBezTo>
                    <a:pt x="228" y="170"/>
                    <a:pt x="224" y="142"/>
                    <a:pt x="245" y="139"/>
                  </a:cubicBezTo>
                  <a:cubicBezTo>
                    <a:pt x="246" y="126"/>
                    <a:pt x="252" y="119"/>
                    <a:pt x="249" y="103"/>
                  </a:cubicBezTo>
                  <a:cubicBezTo>
                    <a:pt x="295" y="103"/>
                    <a:pt x="331" y="98"/>
                    <a:pt x="378" y="91"/>
                  </a:cubicBezTo>
                  <a:cubicBezTo>
                    <a:pt x="431" y="82"/>
                    <a:pt x="495" y="71"/>
                    <a:pt x="559" y="59"/>
                  </a:cubicBezTo>
                  <a:cubicBezTo>
                    <a:pt x="588" y="53"/>
                    <a:pt x="629" y="42"/>
                    <a:pt x="668" y="34"/>
                  </a:cubicBezTo>
                  <a:cubicBezTo>
                    <a:pt x="692" y="30"/>
                    <a:pt x="718" y="27"/>
                    <a:pt x="740" y="22"/>
                  </a:cubicBezTo>
                  <a:cubicBezTo>
                    <a:pt x="761" y="18"/>
                    <a:pt x="774" y="11"/>
                    <a:pt x="800" y="6"/>
                  </a:cubicBezTo>
                  <a:cubicBezTo>
                    <a:pt x="832" y="0"/>
                    <a:pt x="842" y="5"/>
                    <a:pt x="856" y="34"/>
                  </a:cubicBezTo>
                  <a:cubicBezTo>
                    <a:pt x="851" y="33"/>
                    <a:pt x="850" y="27"/>
                    <a:pt x="844" y="26"/>
                  </a:cubicBezTo>
                  <a:cubicBezTo>
                    <a:pt x="844" y="33"/>
                    <a:pt x="847" y="37"/>
                    <a:pt x="852" y="38"/>
                  </a:cubicBezTo>
                  <a:cubicBezTo>
                    <a:pt x="843" y="49"/>
                    <a:pt x="834" y="22"/>
                    <a:pt x="820" y="34"/>
                  </a:cubicBezTo>
                  <a:cubicBezTo>
                    <a:pt x="822" y="44"/>
                    <a:pt x="839" y="37"/>
                    <a:pt x="836" y="51"/>
                  </a:cubicBezTo>
                  <a:cubicBezTo>
                    <a:pt x="826" y="53"/>
                    <a:pt x="824" y="51"/>
                    <a:pt x="812" y="59"/>
                  </a:cubicBezTo>
                  <a:cubicBezTo>
                    <a:pt x="811" y="64"/>
                    <a:pt x="808" y="70"/>
                    <a:pt x="800" y="79"/>
                  </a:cubicBezTo>
                  <a:cubicBezTo>
                    <a:pt x="796" y="75"/>
                    <a:pt x="789" y="73"/>
                    <a:pt x="780" y="75"/>
                  </a:cubicBezTo>
                  <a:cubicBezTo>
                    <a:pt x="776" y="65"/>
                    <a:pt x="778" y="50"/>
                    <a:pt x="772" y="42"/>
                  </a:cubicBezTo>
                  <a:cubicBezTo>
                    <a:pt x="757" y="62"/>
                    <a:pt x="781" y="76"/>
                    <a:pt x="780" y="95"/>
                  </a:cubicBezTo>
                  <a:cubicBezTo>
                    <a:pt x="792" y="97"/>
                    <a:pt x="798" y="93"/>
                    <a:pt x="804" y="87"/>
                  </a:cubicBezTo>
                  <a:cubicBezTo>
                    <a:pt x="813" y="79"/>
                    <a:pt x="808" y="91"/>
                    <a:pt x="820" y="87"/>
                  </a:cubicBezTo>
                  <a:cubicBezTo>
                    <a:pt x="829" y="84"/>
                    <a:pt x="835" y="77"/>
                    <a:pt x="848" y="75"/>
                  </a:cubicBezTo>
                  <a:cubicBezTo>
                    <a:pt x="851" y="85"/>
                    <a:pt x="854" y="93"/>
                    <a:pt x="844" y="99"/>
                  </a:cubicBezTo>
                  <a:cubicBezTo>
                    <a:pt x="856" y="105"/>
                    <a:pt x="845" y="109"/>
                    <a:pt x="852" y="119"/>
                  </a:cubicBezTo>
                  <a:cubicBezTo>
                    <a:pt x="871" y="117"/>
                    <a:pt x="860" y="90"/>
                    <a:pt x="864" y="83"/>
                  </a:cubicBezTo>
                  <a:cubicBezTo>
                    <a:pt x="870" y="83"/>
                    <a:pt x="876" y="83"/>
                    <a:pt x="877" y="79"/>
                  </a:cubicBezTo>
                  <a:cubicBezTo>
                    <a:pt x="887" y="84"/>
                    <a:pt x="889" y="99"/>
                    <a:pt x="889" y="115"/>
                  </a:cubicBezTo>
                  <a:cubicBezTo>
                    <a:pt x="885" y="115"/>
                    <a:pt x="881" y="115"/>
                    <a:pt x="877" y="115"/>
                  </a:cubicBezTo>
                  <a:cubicBezTo>
                    <a:pt x="874" y="121"/>
                    <a:pt x="868" y="143"/>
                    <a:pt x="860" y="155"/>
                  </a:cubicBezTo>
                  <a:cubicBezTo>
                    <a:pt x="847" y="154"/>
                    <a:pt x="826" y="160"/>
                    <a:pt x="828" y="143"/>
                  </a:cubicBezTo>
                  <a:cubicBezTo>
                    <a:pt x="824" y="144"/>
                    <a:pt x="825" y="150"/>
                    <a:pt x="824" y="155"/>
                  </a:cubicBezTo>
                  <a:cubicBezTo>
                    <a:pt x="809" y="154"/>
                    <a:pt x="816" y="142"/>
                    <a:pt x="812" y="139"/>
                  </a:cubicBezTo>
                  <a:cubicBezTo>
                    <a:pt x="798" y="137"/>
                    <a:pt x="808" y="159"/>
                    <a:pt x="796" y="159"/>
                  </a:cubicBezTo>
                  <a:cubicBezTo>
                    <a:pt x="779" y="162"/>
                    <a:pt x="766" y="147"/>
                    <a:pt x="756" y="155"/>
                  </a:cubicBezTo>
                  <a:cubicBezTo>
                    <a:pt x="769" y="170"/>
                    <a:pt x="799" y="168"/>
                    <a:pt x="820" y="175"/>
                  </a:cubicBezTo>
                  <a:cubicBezTo>
                    <a:pt x="823" y="186"/>
                    <a:pt x="812" y="183"/>
                    <a:pt x="808" y="187"/>
                  </a:cubicBezTo>
                  <a:cubicBezTo>
                    <a:pt x="803" y="200"/>
                    <a:pt x="821" y="190"/>
                    <a:pt x="816" y="203"/>
                  </a:cubicBezTo>
                  <a:cubicBezTo>
                    <a:pt x="809" y="207"/>
                    <a:pt x="804" y="212"/>
                    <a:pt x="800" y="219"/>
                  </a:cubicBezTo>
                  <a:cubicBezTo>
                    <a:pt x="789" y="214"/>
                    <a:pt x="779" y="209"/>
                    <a:pt x="768" y="203"/>
                  </a:cubicBezTo>
                  <a:cubicBezTo>
                    <a:pt x="761" y="210"/>
                    <a:pt x="776" y="224"/>
                    <a:pt x="788" y="227"/>
                  </a:cubicBezTo>
                  <a:cubicBezTo>
                    <a:pt x="803" y="231"/>
                    <a:pt x="821" y="215"/>
                    <a:pt x="832" y="223"/>
                  </a:cubicBezTo>
                  <a:cubicBezTo>
                    <a:pt x="826" y="211"/>
                    <a:pt x="836" y="211"/>
                    <a:pt x="836" y="21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4" name="Freeform 315">
              <a:extLst>
                <a:ext uri="{FF2B5EF4-FFF2-40B4-BE49-F238E27FC236}">
                  <a16:creationId xmlns:a16="http://schemas.microsoft.com/office/drawing/2014/main" id="{67E3B7AE-68CE-404F-85A2-F6200E275C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17138" y="3789363"/>
              <a:ext cx="877888" cy="398463"/>
            </a:xfrm>
            <a:custGeom>
              <a:avLst/>
              <a:gdLst>
                <a:gd name="T0" fmla="*/ 605 w 894"/>
                <a:gd name="T1" fmla="*/ 381 h 406"/>
                <a:gd name="T2" fmla="*/ 572 w 894"/>
                <a:gd name="T3" fmla="*/ 353 h 406"/>
                <a:gd name="T4" fmla="*/ 501 w 894"/>
                <a:gd name="T5" fmla="*/ 305 h 406"/>
                <a:gd name="T6" fmla="*/ 382 w 894"/>
                <a:gd name="T7" fmla="*/ 323 h 406"/>
                <a:gd name="T8" fmla="*/ 209 w 894"/>
                <a:gd name="T9" fmla="*/ 301 h 406"/>
                <a:gd name="T10" fmla="*/ 153 w 894"/>
                <a:gd name="T11" fmla="*/ 331 h 406"/>
                <a:gd name="T12" fmla="*/ 0 w 894"/>
                <a:gd name="T13" fmla="*/ 324 h 406"/>
                <a:gd name="T14" fmla="*/ 28 w 894"/>
                <a:gd name="T15" fmla="*/ 294 h 406"/>
                <a:gd name="T16" fmla="*/ 108 w 894"/>
                <a:gd name="T17" fmla="*/ 242 h 406"/>
                <a:gd name="T18" fmla="*/ 165 w 894"/>
                <a:gd name="T19" fmla="*/ 201 h 406"/>
                <a:gd name="T20" fmla="*/ 248 w 894"/>
                <a:gd name="T21" fmla="*/ 127 h 406"/>
                <a:gd name="T22" fmla="*/ 561 w 894"/>
                <a:gd name="T23" fmla="*/ 59 h 406"/>
                <a:gd name="T24" fmla="*/ 803 w 894"/>
                <a:gd name="T25" fmla="*/ 7 h 406"/>
                <a:gd name="T26" fmla="*/ 827 w 894"/>
                <a:gd name="T27" fmla="*/ 38 h 406"/>
                <a:gd name="T28" fmla="*/ 818 w 894"/>
                <a:gd name="T29" fmla="*/ 63 h 406"/>
                <a:gd name="T30" fmla="*/ 786 w 894"/>
                <a:gd name="T31" fmla="*/ 95 h 406"/>
                <a:gd name="T32" fmla="*/ 851 w 894"/>
                <a:gd name="T33" fmla="*/ 75 h 406"/>
                <a:gd name="T34" fmla="*/ 864 w 894"/>
                <a:gd name="T35" fmla="*/ 98 h 406"/>
                <a:gd name="T36" fmla="*/ 881 w 894"/>
                <a:gd name="T37" fmla="*/ 79 h 406"/>
                <a:gd name="T38" fmla="*/ 865 w 894"/>
                <a:gd name="T39" fmla="*/ 161 h 406"/>
                <a:gd name="T40" fmla="*/ 830 w 894"/>
                <a:gd name="T41" fmla="*/ 161 h 406"/>
                <a:gd name="T42" fmla="*/ 776 w 894"/>
                <a:gd name="T43" fmla="*/ 161 h 406"/>
                <a:gd name="T44" fmla="*/ 818 w 894"/>
                <a:gd name="T45" fmla="*/ 190 h 406"/>
                <a:gd name="T46" fmla="*/ 821 w 894"/>
                <a:gd name="T47" fmla="*/ 208 h 406"/>
                <a:gd name="T48" fmla="*/ 772 w 894"/>
                <a:gd name="T49" fmla="*/ 210 h 406"/>
                <a:gd name="T50" fmla="*/ 838 w 894"/>
                <a:gd name="T51" fmla="*/ 214 h 406"/>
                <a:gd name="T52" fmla="*/ 790 w 894"/>
                <a:gd name="T53" fmla="*/ 233 h 406"/>
                <a:gd name="T54" fmla="*/ 802 w 894"/>
                <a:gd name="T55" fmla="*/ 219 h 406"/>
                <a:gd name="T56" fmla="*/ 809 w 894"/>
                <a:gd name="T57" fmla="*/ 188 h 406"/>
                <a:gd name="T58" fmla="*/ 757 w 894"/>
                <a:gd name="T59" fmla="*/ 156 h 406"/>
                <a:gd name="T60" fmla="*/ 817 w 894"/>
                <a:gd name="T61" fmla="*/ 140 h 406"/>
                <a:gd name="T62" fmla="*/ 834 w 894"/>
                <a:gd name="T63" fmla="*/ 146 h 406"/>
                <a:gd name="T64" fmla="*/ 878 w 894"/>
                <a:gd name="T65" fmla="*/ 115 h 406"/>
                <a:gd name="T66" fmla="*/ 854 w 894"/>
                <a:gd name="T67" fmla="*/ 125 h 406"/>
                <a:gd name="T68" fmla="*/ 850 w 894"/>
                <a:gd name="T69" fmla="*/ 81 h 406"/>
                <a:gd name="T70" fmla="*/ 783 w 894"/>
                <a:gd name="T71" fmla="*/ 100 h 406"/>
                <a:gd name="T72" fmla="*/ 777 w 894"/>
                <a:gd name="T73" fmla="*/ 44 h 406"/>
                <a:gd name="T74" fmla="*/ 814 w 894"/>
                <a:gd name="T75" fmla="*/ 59 h 406"/>
                <a:gd name="T76" fmla="*/ 821 w 894"/>
                <a:gd name="T77" fmla="*/ 35 h 406"/>
                <a:gd name="T78" fmla="*/ 851 w 894"/>
                <a:gd name="T79" fmla="*/ 28 h 406"/>
                <a:gd name="T80" fmla="*/ 611 w 894"/>
                <a:gd name="T81" fmla="*/ 54 h 406"/>
                <a:gd name="T82" fmla="*/ 251 w 894"/>
                <a:gd name="T83" fmla="*/ 144 h 406"/>
                <a:gd name="T84" fmla="*/ 187 w 894"/>
                <a:gd name="T85" fmla="*/ 196 h 406"/>
                <a:gd name="T86" fmla="*/ 130 w 894"/>
                <a:gd name="T87" fmla="*/ 240 h 406"/>
                <a:gd name="T88" fmla="*/ 85 w 894"/>
                <a:gd name="T89" fmla="*/ 273 h 406"/>
                <a:gd name="T90" fmla="*/ 28 w 894"/>
                <a:gd name="T91" fmla="*/ 321 h 406"/>
                <a:gd name="T92" fmla="*/ 146 w 894"/>
                <a:gd name="T93" fmla="*/ 329 h 406"/>
                <a:gd name="T94" fmla="*/ 192 w 894"/>
                <a:gd name="T95" fmla="*/ 305 h 406"/>
                <a:gd name="T96" fmla="*/ 371 w 894"/>
                <a:gd name="T97" fmla="*/ 288 h 406"/>
                <a:gd name="T98" fmla="*/ 467 w 894"/>
                <a:gd name="T99" fmla="*/ 305 h 406"/>
                <a:gd name="T100" fmla="*/ 568 w 894"/>
                <a:gd name="T101" fmla="*/ 346 h 406"/>
                <a:gd name="T102" fmla="*/ 601 w 894"/>
                <a:gd name="T103" fmla="*/ 370 h 406"/>
                <a:gd name="T104" fmla="*/ 679 w 894"/>
                <a:gd name="T105" fmla="*/ 390 h 406"/>
                <a:gd name="T106" fmla="*/ 707 w 894"/>
                <a:gd name="T107" fmla="*/ 353 h 406"/>
                <a:gd name="T108" fmla="*/ 760 w 894"/>
                <a:gd name="T109" fmla="*/ 281 h 406"/>
                <a:gd name="T110" fmla="*/ 818 w 894"/>
                <a:gd name="T111" fmla="*/ 240 h 406"/>
                <a:gd name="T112" fmla="*/ 846 w 894"/>
                <a:gd name="T113" fmla="*/ 230 h 406"/>
                <a:gd name="T114" fmla="*/ 821 w 894"/>
                <a:gd name="T115" fmla="*/ 245 h 406"/>
                <a:gd name="T116" fmla="*/ 755 w 894"/>
                <a:gd name="T117" fmla="*/ 285 h 406"/>
                <a:gd name="T118" fmla="*/ 703 w 894"/>
                <a:gd name="T119" fmla="*/ 357 h 406"/>
                <a:gd name="T120" fmla="*/ 680 w 894"/>
                <a:gd name="T121" fmla="*/ 395 h 406"/>
                <a:gd name="T122" fmla="*/ 781 w 894"/>
                <a:gd name="T123" fmla="*/ 79 h 406"/>
                <a:gd name="T124" fmla="*/ 851 w 894"/>
                <a:gd name="T125" fmla="*/ 35 h 4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894" h="406">
                  <a:moveTo>
                    <a:pt x="642" y="406"/>
                  </a:moveTo>
                  <a:cubicBezTo>
                    <a:pt x="641" y="406"/>
                    <a:pt x="641" y="406"/>
                    <a:pt x="641" y="406"/>
                  </a:cubicBezTo>
                  <a:cubicBezTo>
                    <a:pt x="637" y="404"/>
                    <a:pt x="634" y="400"/>
                    <a:pt x="632" y="397"/>
                  </a:cubicBezTo>
                  <a:cubicBezTo>
                    <a:pt x="630" y="394"/>
                    <a:pt x="628" y="392"/>
                    <a:pt x="625" y="389"/>
                  </a:cubicBezTo>
                  <a:cubicBezTo>
                    <a:pt x="623" y="388"/>
                    <a:pt x="619" y="387"/>
                    <a:pt x="616" y="386"/>
                  </a:cubicBezTo>
                  <a:cubicBezTo>
                    <a:pt x="612" y="385"/>
                    <a:pt x="608" y="384"/>
                    <a:pt x="605" y="381"/>
                  </a:cubicBezTo>
                  <a:cubicBezTo>
                    <a:pt x="602" y="379"/>
                    <a:pt x="599" y="376"/>
                    <a:pt x="596" y="373"/>
                  </a:cubicBezTo>
                  <a:cubicBezTo>
                    <a:pt x="594" y="370"/>
                    <a:pt x="591" y="367"/>
                    <a:pt x="589" y="365"/>
                  </a:cubicBezTo>
                  <a:cubicBezTo>
                    <a:pt x="588" y="365"/>
                    <a:pt x="586" y="364"/>
                    <a:pt x="584" y="364"/>
                  </a:cubicBezTo>
                  <a:cubicBezTo>
                    <a:pt x="581" y="363"/>
                    <a:pt x="579" y="363"/>
                    <a:pt x="576" y="361"/>
                  </a:cubicBezTo>
                  <a:cubicBezTo>
                    <a:pt x="575" y="360"/>
                    <a:pt x="574" y="358"/>
                    <a:pt x="573" y="356"/>
                  </a:cubicBezTo>
                  <a:cubicBezTo>
                    <a:pt x="573" y="355"/>
                    <a:pt x="573" y="354"/>
                    <a:pt x="572" y="353"/>
                  </a:cubicBezTo>
                  <a:cubicBezTo>
                    <a:pt x="571" y="352"/>
                    <a:pt x="569" y="352"/>
                    <a:pt x="567" y="352"/>
                  </a:cubicBezTo>
                  <a:cubicBezTo>
                    <a:pt x="565" y="351"/>
                    <a:pt x="563" y="351"/>
                    <a:pt x="560" y="349"/>
                  </a:cubicBezTo>
                  <a:cubicBezTo>
                    <a:pt x="558" y="347"/>
                    <a:pt x="555" y="345"/>
                    <a:pt x="552" y="342"/>
                  </a:cubicBezTo>
                  <a:cubicBezTo>
                    <a:pt x="547" y="338"/>
                    <a:pt x="541" y="333"/>
                    <a:pt x="536" y="329"/>
                  </a:cubicBezTo>
                  <a:cubicBezTo>
                    <a:pt x="533" y="327"/>
                    <a:pt x="529" y="324"/>
                    <a:pt x="525" y="321"/>
                  </a:cubicBezTo>
                  <a:cubicBezTo>
                    <a:pt x="516" y="314"/>
                    <a:pt x="506" y="306"/>
                    <a:pt x="501" y="305"/>
                  </a:cubicBezTo>
                  <a:cubicBezTo>
                    <a:pt x="496" y="305"/>
                    <a:pt x="481" y="308"/>
                    <a:pt x="468" y="310"/>
                  </a:cubicBezTo>
                  <a:cubicBezTo>
                    <a:pt x="461" y="311"/>
                    <a:pt x="455" y="313"/>
                    <a:pt x="450" y="314"/>
                  </a:cubicBezTo>
                  <a:cubicBezTo>
                    <a:pt x="441" y="315"/>
                    <a:pt x="433" y="317"/>
                    <a:pt x="423" y="319"/>
                  </a:cubicBezTo>
                  <a:cubicBezTo>
                    <a:pt x="411" y="321"/>
                    <a:pt x="399" y="324"/>
                    <a:pt x="385" y="326"/>
                  </a:cubicBezTo>
                  <a:cubicBezTo>
                    <a:pt x="383" y="326"/>
                    <a:pt x="383" y="326"/>
                    <a:pt x="383" y="326"/>
                  </a:cubicBezTo>
                  <a:cubicBezTo>
                    <a:pt x="382" y="323"/>
                    <a:pt x="382" y="323"/>
                    <a:pt x="382" y="323"/>
                  </a:cubicBezTo>
                  <a:cubicBezTo>
                    <a:pt x="382" y="311"/>
                    <a:pt x="376" y="304"/>
                    <a:pt x="370" y="297"/>
                  </a:cubicBezTo>
                  <a:cubicBezTo>
                    <a:pt x="369" y="296"/>
                    <a:pt x="368" y="294"/>
                    <a:pt x="367" y="293"/>
                  </a:cubicBezTo>
                  <a:cubicBezTo>
                    <a:pt x="336" y="286"/>
                    <a:pt x="309" y="290"/>
                    <a:pt x="281" y="294"/>
                  </a:cubicBezTo>
                  <a:cubicBezTo>
                    <a:pt x="273" y="295"/>
                    <a:pt x="265" y="296"/>
                    <a:pt x="257" y="297"/>
                  </a:cubicBezTo>
                  <a:cubicBezTo>
                    <a:pt x="250" y="298"/>
                    <a:pt x="243" y="298"/>
                    <a:pt x="237" y="299"/>
                  </a:cubicBezTo>
                  <a:cubicBezTo>
                    <a:pt x="227" y="299"/>
                    <a:pt x="217" y="299"/>
                    <a:pt x="209" y="301"/>
                  </a:cubicBezTo>
                  <a:cubicBezTo>
                    <a:pt x="205" y="303"/>
                    <a:pt x="200" y="306"/>
                    <a:pt x="195" y="309"/>
                  </a:cubicBezTo>
                  <a:cubicBezTo>
                    <a:pt x="193" y="311"/>
                    <a:pt x="191" y="312"/>
                    <a:pt x="190" y="313"/>
                  </a:cubicBezTo>
                  <a:cubicBezTo>
                    <a:pt x="187" y="315"/>
                    <a:pt x="185" y="315"/>
                    <a:pt x="183" y="315"/>
                  </a:cubicBezTo>
                  <a:cubicBezTo>
                    <a:pt x="180" y="316"/>
                    <a:pt x="179" y="316"/>
                    <a:pt x="178" y="317"/>
                  </a:cubicBezTo>
                  <a:cubicBezTo>
                    <a:pt x="173" y="322"/>
                    <a:pt x="169" y="325"/>
                    <a:pt x="157" y="329"/>
                  </a:cubicBezTo>
                  <a:cubicBezTo>
                    <a:pt x="155" y="330"/>
                    <a:pt x="153" y="331"/>
                    <a:pt x="153" y="331"/>
                  </a:cubicBezTo>
                  <a:cubicBezTo>
                    <a:pt x="152" y="331"/>
                    <a:pt x="152" y="331"/>
                    <a:pt x="150" y="333"/>
                  </a:cubicBezTo>
                  <a:cubicBezTo>
                    <a:pt x="138" y="344"/>
                    <a:pt x="107" y="347"/>
                    <a:pt x="78" y="350"/>
                  </a:cubicBezTo>
                  <a:cubicBezTo>
                    <a:pt x="65" y="351"/>
                    <a:pt x="54" y="352"/>
                    <a:pt x="44" y="354"/>
                  </a:cubicBezTo>
                  <a:cubicBezTo>
                    <a:pt x="32" y="356"/>
                    <a:pt x="19" y="358"/>
                    <a:pt x="7" y="361"/>
                  </a:cubicBezTo>
                  <a:cubicBezTo>
                    <a:pt x="0" y="362"/>
                    <a:pt x="0" y="362"/>
                    <a:pt x="0" y="362"/>
                  </a:cubicBezTo>
                  <a:cubicBezTo>
                    <a:pt x="0" y="324"/>
                    <a:pt x="0" y="324"/>
                    <a:pt x="0" y="324"/>
                  </a:cubicBezTo>
                  <a:cubicBezTo>
                    <a:pt x="4" y="324"/>
                    <a:pt x="4" y="324"/>
                    <a:pt x="4" y="324"/>
                  </a:cubicBezTo>
                  <a:cubicBezTo>
                    <a:pt x="11" y="325"/>
                    <a:pt x="14" y="323"/>
                    <a:pt x="18" y="320"/>
                  </a:cubicBezTo>
                  <a:cubicBezTo>
                    <a:pt x="20" y="319"/>
                    <a:pt x="22" y="318"/>
                    <a:pt x="24" y="317"/>
                  </a:cubicBezTo>
                  <a:cubicBezTo>
                    <a:pt x="23" y="311"/>
                    <a:pt x="25" y="308"/>
                    <a:pt x="27" y="305"/>
                  </a:cubicBezTo>
                  <a:cubicBezTo>
                    <a:pt x="29" y="303"/>
                    <a:pt x="30" y="300"/>
                    <a:pt x="29" y="295"/>
                  </a:cubicBezTo>
                  <a:cubicBezTo>
                    <a:pt x="28" y="294"/>
                    <a:pt x="28" y="294"/>
                    <a:pt x="28" y="294"/>
                  </a:cubicBezTo>
                  <a:cubicBezTo>
                    <a:pt x="29" y="293"/>
                    <a:pt x="29" y="293"/>
                    <a:pt x="29" y="293"/>
                  </a:cubicBezTo>
                  <a:cubicBezTo>
                    <a:pt x="36" y="283"/>
                    <a:pt x="47" y="280"/>
                    <a:pt x="59" y="277"/>
                  </a:cubicBezTo>
                  <a:cubicBezTo>
                    <a:pt x="67" y="275"/>
                    <a:pt x="75" y="273"/>
                    <a:pt x="82" y="268"/>
                  </a:cubicBezTo>
                  <a:cubicBezTo>
                    <a:pt x="86" y="266"/>
                    <a:pt x="90" y="261"/>
                    <a:pt x="94" y="257"/>
                  </a:cubicBezTo>
                  <a:cubicBezTo>
                    <a:pt x="98" y="253"/>
                    <a:pt x="101" y="248"/>
                    <a:pt x="106" y="244"/>
                  </a:cubicBezTo>
                  <a:cubicBezTo>
                    <a:pt x="107" y="244"/>
                    <a:pt x="108" y="243"/>
                    <a:pt x="108" y="242"/>
                  </a:cubicBezTo>
                  <a:cubicBezTo>
                    <a:pt x="112" y="239"/>
                    <a:pt x="116" y="235"/>
                    <a:pt x="126" y="236"/>
                  </a:cubicBezTo>
                  <a:cubicBezTo>
                    <a:pt x="132" y="225"/>
                    <a:pt x="139" y="215"/>
                    <a:pt x="147" y="206"/>
                  </a:cubicBezTo>
                  <a:cubicBezTo>
                    <a:pt x="149" y="203"/>
                    <a:pt x="151" y="200"/>
                    <a:pt x="154" y="197"/>
                  </a:cubicBezTo>
                  <a:cubicBezTo>
                    <a:pt x="155" y="195"/>
                    <a:pt x="155" y="195"/>
                    <a:pt x="155" y="195"/>
                  </a:cubicBezTo>
                  <a:cubicBezTo>
                    <a:pt x="156" y="195"/>
                    <a:pt x="156" y="195"/>
                    <a:pt x="156" y="195"/>
                  </a:cubicBezTo>
                  <a:cubicBezTo>
                    <a:pt x="161" y="196"/>
                    <a:pt x="163" y="199"/>
                    <a:pt x="165" y="201"/>
                  </a:cubicBezTo>
                  <a:cubicBezTo>
                    <a:pt x="166" y="203"/>
                    <a:pt x="167" y="205"/>
                    <a:pt x="171" y="204"/>
                  </a:cubicBezTo>
                  <a:cubicBezTo>
                    <a:pt x="175" y="201"/>
                    <a:pt x="179" y="197"/>
                    <a:pt x="182" y="192"/>
                  </a:cubicBezTo>
                  <a:cubicBezTo>
                    <a:pt x="190" y="182"/>
                    <a:pt x="200" y="170"/>
                    <a:pt x="216" y="179"/>
                  </a:cubicBezTo>
                  <a:cubicBezTo>
                    <a:pt x="221" y="175"/>
                    <a:pt x="223" y="169"/>
                    <a:pt x="226" y="163"/>
                  </a:cubicBezTo>
                  <a:cubicBezTo>
                    <a:pt x="229" y="153"/>
                    <a:pt x="234" y="143"/>
                    <a:pt x="246" y="140"/>
                  </a:cubicBezTo>
                  <a:cubicBezTo>
                    <a:pt x="246" y="135"/>
                    <a:pt x="247" y="131"/>
                    <a:pt x="248" y="127"/>
                  </a:cubicBezTo>
                  <a:cubicBezTo>
                    <a:pt x="250" y="121"/>
                    <a:pt x="251" y="115"/>
                    <a:pt x="250" y="106"/>
                  </a:cubicBezTo>
                  <a:cubicBezTo>
                    <a:pt x="249" y="103"/>
                    <a:pt x="249" y="103"/>
                    <a:pt x="249" y="103"/>
                  </a:cubicBezTo>
                  <a:cubicBezTo>
                    <a:pt x="252" y="103"/>
                    <a:pt x="252" y="103"/>
                    <a:pt x="252" y="103"/>
                  </a:cubicBezTo>
                  <a:cubicBezTo>
                    <a:pt x="253" y="103"/>
                    <a:pt x="253" y="103"/>
                    <a:pt x="253" y="103"/>
                  </a:cubicBezTo>
                  <a:cubicBezTo>
                    <a:pt x="298" y="103"/>
                    <a:pt x="332" y="99"/>
                    <a:pt x="381" y="91"/>
                  </a:cubicBezTo>
                  <a:cubicBezTo>
                    <a:pt x="438" y="82"/>
                    <a:pt x="502" y="70"/>
                    <a:pt x="561" y="59"/>
                  </a:cubicBezTo>
                  <a:cubicBezTo>
                    <a:pt x="575" y="56"/>
                    <a:pt x="592" y="52"/>
                    <a:pt x="609" y="48"/>
                  </a:cubicBezTo>
                  <a:cubicBezTo>
                    <a:pt x="629" y="44"/>
                    <a:pt x="650" y="39"/>
                    <a:pt x="670" y="35"/>
                  </a:cubicBezTo>
                  <a:cubicBezTo>
                    <a:pt x="682" y="32"/>
                    <a:pt x="694" y="31"/>
                    <a:pt x="705" y="29"/>
                  </a:cubicBezTo>
                  <a:cubicBezTo>
                    <a:pt x="718" y="27"/>
                    <a:pt x="731" y="25"/>
                    <a:pt x="742" y="23"/>
                  </a:cubicBezTo>
                  <a:cubicBezTo>
                    <a:pt x="752" y="21"/>
                    <a:pt x="759" y="18"/>
                    <a:pt x="768" y="16"/>
                  </a:cubicBezTo>
                  <a:cubicBezTo>
                    <a:pt x="778" y="13"/>
                    <a:pt x="788" y="9"/>
                    <a:pt x="803" y="7"/>
                  </a:cubicBezTo>
                  <a:cubicBezTo>
                    <a:pt x="836" y="0"/>
                    <a:pt x="847" y="6"/>
                    <a:pt x="862" y="36"/>
                  </a:cubicBezTo>
                  <a:cubicBezTo>
                    <a:pt x="865" y="42"/>
                    <a:pt x="865" y="42"/>
                    <a:pt x="865" y="42"/>
                  </a:cubicBezTo>
                  <a:cubicBezTo>
                    <a:pt x="860" y="40"/>
                    <a:pt x="860" y="40"/>
                    <a:pt x="860" y="40"/>
                  </a:cubicBezTo>
                  <a:cubicBezTo>
                    <a:pt x="857" y="43"/>
                    <a:pt x="857" y="43"/>
                    <a:pt x="857" y="43"/>
                  </a:cubicBezTo>
                  <a:cubicBezTo>
                    <a:pt x="851" y="50"/>
                    <a:pt x="845" y="45"/>
                    <a:pt x="840" y="42"/>
                  </a:cubicBezTo>
                  <a:cubicBezTo>
                    <a:pt x="835" y="38"/>
                    <a:pt x="831" y="35"/>
                    <a:pt x="827" y="38"/>
                  </a:cubicBezTo>
                  <a:cubicBezTo>
                    <a:pt x="827" y="40"/>
                    <a:pt x="829" y="40"/>
                    <a:pt x="832" y="41"/>
                  </a:cubicBezTo>
                  <a:cubicBezTo>
                    <a:pt x="837" y="42"/>
                    <a:pt x="844" y="44"/>
                    <a:pt x="842" y="54"/>
                  </a:cubicBezTo>
                  <a:cubicBezTo>
                    <a:pt x="842" y="56"/>
                    <a:pt x="842" y="56"/>
                    <a:pt x="842" y="56"/>
                  </a:cubicBezTo>
                  <a:cubicBezTo>
                    <a:pt x="840" y="56"/>
                    <a:pt x="840" y="56"/>
                    <a:pt x="840" y="56"/>
                  </a:cubicBezTo>
                  <a:cubicBezTo>
                    <a:pt x="837" y="57"/>
                    <a:pt x="835" y="57"/>
                    <a:pt x="833" y="58"/>
                  </a:cubicBezTo>
                  <a:cubicBezTo>
                    <a:pt x="828" y="58"/>
                    <a:pt x="825" y="59"/>
                    <a:pt x="818" y="63"/>
                  </a:cubicBezTo>
                  <a:cubicBezTo>
                    <a:pt x="816" y="68"/>
                    <a:pt x="813" y="75"/>
                    <a:pt x="805" y="83"/>
                  </a:cubicBezTo>
                  <a:cubicBezTo>
                    <a:pt x="804" y="85"/>
                    <a:pt x="804" y="85"/>
                    <a:pt x="804" y="85"/>
                  </a:cubicBezTo>
                  <a:cubicBezTo>
                    <a:pt x="802" y="84"/>
                    <a:pt x="802" y="84"/>
                    <a:pt x="802" y="84"/>
                  </a:cubicBezTo>
                  <a:cubicBezTo>
                    <a:pt x="797" y="80"/>
                    <a:pt x="791" y="79"/>
                    <a:pt x="783" y="80"/>
                  </a:cubicBezTo>
                  <a:cubicBezTo>
                    <a:pt x="781" y="81"/>
                    <a:pt x="781" y="81"/>
                    <a:pt x="781" y="81"/>
                  </a:cubicBezTo>
                  <a:cubicBezTo>
                    <a:pt x="784" y="85"/>
                    <a:pt x="786" y="90"/>
                    <a:pt x="786" y="95"/>
                  </a:cubicBezTo>
                  <a:cubicBezTo>
                    <a:pt x="796" y="96"/>
                    <a:pt x="800" y="93"/>
                    <a:pt x="805" y="88"/>
                  </a:cubicBezTo>
                  <a:cubicBezTo>
                    <a:pt x="808" y="85"/>
                    <a:pt x="810" y="84"/>
                    <a:pt x="812" y="84"/>
                  </a:cubicBezTo>
                  <a:cubicBezTo>
                    <a:pt x="814" y="84"/>
                    <a:pt x="815" y="85"/>
                    <a:pt x="816" y="86"/>
                  </a:cubicBezTo>
                  <a:cubicBezTo>
                    <a:pt x="817" y="87"/>
                    <a:pt x="818" y="89"/>
                    <a:pt x="822" y="87"/>
                  </a:cubicBezTo>
                  <a:cubicBezTo>
                    <a:pt x="826" y="86"/>
                    <a:pt x="829" y="84"/>
                    <a:pt x="832" y="83"/>
                  </a:cubicBezTo>
                  <a:cubicBezTo>
                    <a:pt x="837" y="80"/>
                    <a:pt x="843" y="77"/>
                    <a:pt x="851" y="75"/>
                  </a:cubicBezTo>
                  <a:cubicBezTo>
                    <a:pt x="853" y="74"/>
                    <a:pt x="853" y="74"/>
                    <a:pt x="853" y="74"/>
                  </a:cubicBezTo>
                  <a:cubicBezTo>
                    <a:pt x="854" y="78"/>
                    <a:pt x="854" y="78"/>
                    <a:pt x="854" y="78"/>
                  </a:cubicBezTo>
                  <a:cubicBezTo>
                    <a:pt x="857" y="86"/>
                    <a:pt x="860" y="95"/>
                    <a:pt x="852" y="102"/>
                  </a:cubicBezTo>
                  <a:cubicBezTo>
                    <a:pt x="856" y="105"/>
                    <a:pt x="856" y="108"/>
                    <a:pt x="856" y="111"/>
                  </a:cubicBezTo>
                  <a:cubicBezTo>
                    <a:pt x="855" y="114"/>
                    <a:pt x="855" y="116"/>
                    <a:pt x="857" y="119"/>
                  </a:cubicBezTo>
                  <a:cubicBezTo>
                    <a:pt x="864" y="117"/>
                    <a:pt x="864" y="110"/>
                    <a:pt x="864" y="98"/>
                  </a:cubicBezTo>
                  <a:cubicBezTo>
                    <a:pt x="863" y="93"/>
                    <a:pt x="863" y="87"/>
                    <a:pt x="865" y="84"/>
                  </a:cubicBezTo>
                  <a:cubicBezTo>
                    <a:pt x="866" y="83"/>
                    <a:pt x="866" y="83"/>
                    <a:pt x="866" y="83"/>
                  </a:cubicBezTo>
                  <a:cubicBezTo>
                    <a:pt x="868" y="83"/>
                    <a:pt x="868" y="83"/>
                    <a:pt x="868" y="83"/>
                  </a:cubicBezTo>
                  <a:cubicBezTo>
                    <a:pt x="874" y="83"/>
                    <a:pt x="877" y="83"/>
                    <a:pt x="877" y="81"/>
                  </a:cubicBezTo>
                  <a:cubicBezTo>
                    <a:pt x="877" y="78"/>
                    <a:pt x="877" y="78"/>
                    <a:pt x="877" y="78"/>
                  </a:cubicBezTo>
                  <a:cubicBezTo>
                    <a:pt x="881" y="79"/>
                    <a:pt x="881" y="79"/>
                    <a:pt x="881" y="79"/>
                  </a:cubicBezTo>
                  <a:cubicBezTo>
                    <a:pt x="894" y="85"/>
                    <a:pt x="894" y="102"/>
                    <a:pt x="894" y="118"/>
                  </a:cubicBezTo>
                  <a:cubicBezTo>
                    <a:pt x="894" y="121"/>
                    <a:pt x="894" y="121"/>
                    <a:pt x="894" y="121"/>
                  </a:cubicBezTo>
                  <a:cubicBezTo>
                    <a:pt x="881" y="121"/>
                    <a:pt x="881" y="121"/>
                    <a:pt x="881" y="121"/>
                  </a:cubicBezTo>
                  <a:cubicBezTo>
                    <a:pt x="881" y="123"/>
                    <a:pt x="880" y="126"/>
                    <a:pt x="879" y="129"/>
                  </a:cubicBezTo>
                  <a:cubicBezTo>
                    <a:pt x="875" y="138"/>
                    <a:pt x="871" y="151"/>
                    <a:pt x="866" y="159"/>
                  </a:cubicBezTo>
                  <a:cubicBezTo>
                    <a:pt x="865" y="161"/>
                    <a:pt x="865" y="161"/>
                    <a:pt x="865" y="161"/>
                  </a:cubicBezTo>
                  <a:cubicBezTo>
                    <a:pt x="863" y="161"/>
                    <a:pt x="863" y="161"/>
                    <a:pt x="863" y="161"/>
                  </a:cubicBezTo>
                  <a:cubicBezTo>
                    <a:pt x="860" y="161"/>
                    <a:pt x="856" y="161"/>
                    <a:pt x="853" y="161"/>
                  </a:cubicBezTo>
                  <a:cubicBezTo>
                    <a:pt x="844" y="161"/>
                    <a:pt x="835" y="162"/>
                    <a:pt x="831" y="157"/>
                  </a:cubicBezTo>
                  <a:cubicBezTo>
                    <a:pt x="831" y="156"/>
                    <a:pt x="830" y="156"/>
                    <a:pt x="830" y="156"/>
                  </a:cubicBezTo>
                  <a:cubicBezTo>
                    <a:pt x="830" y="157"/>
                    <a:pt x="830" y="158"/>
                    <a:pt x="830" y="158"/>
                  </a:cubicBezTo>
                  <a:cubicBezTo>
                    <a:pt x="830" y="161"/>
                    <a:pt x="830" y="161"/>
                    <a:pt x="830" y="161"/>
                  </a:cubicBezTo>
                  <a:cubicBezTo>
                    <a:pt x="827" y="161"/>
                    <a:pt x="827" y="161"/>
                    <a:pt x="827" y="161"/>
                  </a:cubicBezTo>
                  <a:cubicBezTo>
                    <a:pt x="815" y="160"/>
                    <a:pt x="814" y="152"/>
                    <a:pt x="814" y="148"/>
                  </a:cubicBezTo>
                  <a:cubicBezTo>
                    <a:pt x="814" y="147"/>
                    <a:pt x="814" y="145"/>
                    <a:pt x="814" y="145"/>
                  </a:cubicBezTo>
                  <a:cubicBezTo>
                    <a:pt x="810" y="145"/>
                    <a:pt x="810" y="146"/>
                    <a:pt x="809" y="152"/>
                  </a:cubicBezTo>
                  <a:cubicBezTo>
                    <a:pt x="808" y="157"/>
                    <a:pt x="807" y="164"/>
                    <a:pt x="799" y="165"/>
                  </a:cubicBezTo>
                  <a:cubicBezTo>
                    <a:pt x="791" y="166"/>
                    <a:pt x="783" y="164"/>
                    <a:pt x="776" y="161"/>
                  </a:cubicBezTo>
                  <a:cubicBezTo>
                    <a:pt x="771" y="159"/>
                    <a:pt x="767" y="158"/>
                    <a:pt x="764" y="159"/>
                  </a:cubicBezTo>
                  <a:cubicBezTo>
                    <a:pt x="772" y="166"/>
                    <a:pt x="786" y="168"/>
                    <a:pt x="800" y="171"/>
                  </a:cubicBezTo>
                  <a:cubicBezTo>
                    <a:pt x="808" y="172"/>
                    <a:pt x="817" y="173"/>
                    <a:pt x="824" y="175"/>
                  </a:cubicBezTo>
                  <a:cubicBezTo>
                    <a:pt x="826" y="176"/>
                    <a:pt x="826" y="176"/>
                    <a:pt x="826" y="176"/>
                  </a:cubicBezTo>
                  <a:cubicBezTo>
                    <a:pt x="826" y="177"/>
                    <a:pt x="826" y="177"/>
                    <a:pt x="826" y="177"/>
                  </a:cubicBezTo>
                  <a:cubicBezTo>
                    <a:pt x="828" y="187"/>
                    <a:pt x="822" y="189"/>
                    <a:pt x="818" y="190"/>
                  </a:cubicBezTo>
                  <a:cubicBezTo>
                    <a:pt x="816" y="191"/>
                    <a:pt x="814" y="191"/>
                    <a:pt x="814" y="192"/>
                  </a:cubicBezTo>
                  <a:cubicBezTo>
                    <a:pt x="813" y="194"/>
                    <a:pt x="813" y="195"/>
                    <a:pt x="813" y="195"/>
                  </a:cubicBezTo>
                  <a:cubicBezTo>
                    <a:pt x="813" y="195"/>
                    <a:pt x="815" y="195"/>
                    <a:pt x="816" y="196"/>
                  </a:cubicBezTo>
                  <a:cubicBezTo>
                    <a:pt x="818" y="196"/>
                    <a:pt x="821" y="197"/>
                    <a:pt x="822" y="199"/>
                  </a:cubicBezTo>
                  <a:cubicBezTo>
                    <a:pt x="823" y="201"/>
                    <a:pt x="823" y="204"/>
                    <a:pt x="822" y="207"/>
                  </a:cubicBezTo>
                  <a:cubicBezTo>
                    <a:pt x="821" y="208"/>
                    <a:pt x="821" y="208"/>
                    <a:pt x="821" y="208"/>
                  </a:cubicBezTo>
                  <a:cubicBezTo>
                    <a:pt x="821" y="209"/>
                    <a:pt x="821" y="209"/>
                    <a:pt x="821" y="209"/>
                  </a:cubicBezTo>
                  <a:cubicBezTo>
                    <a:pt x="814" y="212"/>
                    <a:pt x="809" y="217"/>
                    <a:pt x="806" y="224"/>
                  </a:cubicBezTo>
                  <a:cubicBezTo>
                    <a:pt x="804" y="226"/>
                    <a:pt x="804" y="226"/>
                    <a:pt x="804" y="226"/>
                  </a:cubicBezTo>
                  <a:cubicBezTo>
                    <a:pt x="802" y="225"/>
                    <a:pt x="802" y="225"/>
                    <a:pt x="802" y="225"/>
                  </a:cubicBezTo>
                  <a:cubicBezTo>
                    <a:pt x="797" y="222"/>
                    <a:pt x="791" y="220"/>
                    <a:pt x="786" y="217"/>
                  </a:cubicBezTo>
                  <a:cubicBezTo>
                    <a:pt x="781" y="215"/>
                    <a:pt x="777" y="212"/>
                    <a:pt x="772" y="210"/>
                  </a:cubicBezTo>
                  <a:cubicBezTo>
                    <a:pt x="772" y="210"/>
                    <a:pt x="772" y="211"/>
                    <a:pt x="772" y="212"/>
                  </a:cubicBezTo>
                  <a:cubicBezTo>
                    <a:pt x="774" y="218"/>
                    <a:pt x="784" y="226"/>
                    <a:pt x="792" y="228"/>
                  </a:cubicBezTo>
                  <a:cubicBezTo>
                    <a:pt x="798" y="229"/>
                    <a:pt x="805" y="227"/>
                    <a:pt x="812" y="225"/>
                  </a:cubicBezTo>
                  <a:cubicBezTo>
                    <a:pt x="818" y="222"/>
                    <a:pt x="825" y="220"/>
                    <a:pt x="831" y="221"/>
                  </a:cubicBezTo>
                  <a:cubicBezTo>
                    <a:pt x="830" y="218"/>
                    <a:pt x="831" y="216"/>
                    <a:pt x="832" y="215"/>
                  </a:cubicBezTo>
                  <a:cubicBezTo>
                    <a:pt x="834" y="214"/>
                    <a:pt x="836" y="213"/>
                    <a:pt x="838" y="214"/>
                  </a:cubicBezTo>
                  <a:cubicBezTo>
                    <a:pt x="840" y="215"/>
                    <a:pt x="842" y="217"/>
                    <a:pt x="842" y="222"/>
                  </a:cubicBezTo>
                  <a:cubicBezTo>
                    <a:pt x="837" y="222"/>
                    <a:pt x="837" y="222"/>
                    <a:pt x="837" y="222"/>
                  </a:cubicBezTo>
                  <a:cubicBezTo>
                    <a:pt x="837" y="223"/>
                    <a:pt x="837" y="224"/>
                    <a:pt x="838" y="225"/>
                  </a:cubicBezTo>
                  <a:cubicBezTo>
                    <a:pt x="834" y="229"/>
                    <a:pt x="834" y="229"/>
                    <a:pt x="834" y="229"/>
                  </a:cubicBezTo>
                  <a:cubicBezTo>
                    <a:pt x="829" y="225"/>
                    <a:pt x="822" y="227"/>
                    <a:pt x="814" y="230"/>
                  </a:cubicBezTo>
                  <a:cubicBezTo>
                    <a:pt x="807" y="232"/>
                    <a:pt x="798" y="235"/>
                    <a:pt x="790" y="233"/>
                  </a:cubicBezTo>
                  <a:cubicBezTo>
                    <a:pt x="781" y="231"/>
                    <a:pt x="770" y="222"/>
                    <a:pt x="767" y="213"/>
                  </a:cubicBezTo>
                  <a:cubicBezTo>
                    <a:pt x="766" y="210"/>
                    <a:pt x="767" y="207"/>
                    <a:pt x="769" y="204"/>
                  </a:cubicBezTo>
                  <a:cubicBezTo>
                    <a:pt x="770" y="203"/>
                    <a:pt x="770" y="203"/>
                    <a:pt x="770" y="203"/>
                  </a:cubicBezTo>
                  <a:cubicBezTo>
                    <a:pt x="772" y="204"/>
                    <a:pt x="772" y="204"/>
                    <a:pt x="772" y="204"/>
                  </a:cubicBezTo>
                  <a:cubicBezTo>
                    <a:pt x="778" y="206"/>
                    <a:pt x="783" y="209"/>
                    <a:pt x="788" y="212"/>
                  </a:cubicBezTo>
                  <a:cubicBezTo>
                    <a:pt x="793" y="214"/>
                    <a:pt x="797" y="216"/>
                    <a:pt x="802" y="219"/>
                  </a:cubicBezTo>
                  <a:cubicBezTo>
                    <a:pt x="806" y="213"/>
                    <a:pt x="811" y="208"/>
                    <a:pt x="817" y="204"/>
                  </a:cubicBezTo>
                  <a:cubicBezTo>
                    <a:pt x="818" y="202"/>
                    <a:pt x="817" y="202"/>
                    <a:pt x="817" y="202"/>
                  </a:cubicBezTo>
                  <a:cubicBezTo>
                    <a:pt x="817" y="202"/>
                    <a:pt x="816" y="201"/>
                    <a:pt x="815" y="201"/>
                  </a:cubicBezTo>
                  <a:cubicBezTo>
                    <a:pt x="812" y="200"/>
                    <a:pt x="810" y="200"/>
                    <a:pt x="808" y="197"/>
                  </a:cubicBezTo>
                  <a:cubicBezTo>
                    <a:pt x="807" y="195"/>
                    <a:pt x="807" y="193"/>
                    <a:pt x="809" y="189"/>
                  </a:cubicBezTo>
                  <a:cubicBezTo>
                    <a:pt x="809" y="188"/>
                    <a:pt x="809" y="188"/>
                    <a:pt x="809" y="188"/>
                  </a:cubicBezTo>
                  <a:cubicBezTo>
                    <a:pt x="811" y="186"/>
                    <a:pt x="814" y="186"/>
                    <a:pt x="816" y="185"/>
                  </a:cubicBezTo>
                  <a:cubicBezTo>
                    <a:pt x="820" y="184"/>
                    <a:pt x="821" y="183"/>
                    <a:pt x="821" y="180"/>
                  </a:cubicBezTo>
                  <a:cubicBezTo>
                    <a:pt x="814" y="178"/>
                    <a:pt x="807" y="177"/>
                    <a:pt x="800" y="176"/>
                  </a:cubicBezTo>
                  <a:cubicBezTo>
                    <a:pt x="783" y="173"/>
                    <a:pt x="766" y="171"/>
                    <a:pt x="757" y="160"/>
                  </a:cubicBezTo>
                  <a:cubicBezTo>
                    <a:pt x="755" y="158"/>
                    <a:pt x="755" y="158"/>
                    <a:pt x="755" y="158"/>
                  </a:cubicBezTo>
                  <a:cubicBezTo>
                    <a:pt x="757" y="156"/>
                    <a:pt x="757" y="156"/>
                    <a:pt x="757" y="156"/>
                  </a:cubicBezTo>
                  <a:cubicBezTo>
                    <a:pt x="764" y="151"/>
                    <a:pt x="771" y="153"/>
                    <a:pt x="778" y="156"/>
                  </a:cubicBezTo>
                  <a:cubicBezTo>
                    <a:pt x="784" y="158"/>
                    <a:pt x="791" y="161"/>
                    <a:pt x="799" y="159"/>
                  </a:cubicBezTo>
                  <a:cubicBezTo>
                    <a:pt x="802" y="159"/>
                    <a:pt x="803" y="157"/>
                    <a:pt x="803" y="152"/>
                  </a:cubicBezTo>
                  <a:cubicBezTo>
                    <a:pt x="804" y="146"/>
                    <a:pt x="806" y="138"/>
                    <a:pt x="816" y="139"/>
                  </a:cubicBezTo>
                  <a:cubicBezTo>
                    <a:pt x="816" y="139"/>
                    <a:pt x="816" y="139"/>
                    <a:pt x="816" y="139"/>
                  </a:cubicBezTo>
                  <a:cubicBezTo>
                    <a:pt x="817" y="140"/>
                    <a:pt x="817" y="140"/>
                    <a:pt x="817" y="140"/>
                  </a:cubicBezTo>
                  <a:cubicBezTo>
                    <a:pt x="819" y="141"/>
                    <a:pt x="820" y="145"/>
                    <a:pt x="820" y="147"/>
                  </a:cubicBezTo>
                  <a:cubicBezTo>
                    <a:pt x="820" y="151"/>
                    <a:pt x="820" y="154"/>
                    <a:pt x="825" y="155"/>
                  </a:cubicBezTo>
                  <a:cubicBezTo>
                    <a:pt x="825" y="155"/>
                    <a:pt x="825" y="154"/>
                    <a:pt x="825" y="154"/>
                  </a:cubicBezTo>
                  <a:cubicBezTo>
                    <a:pt x="825" y="150"/>
                    <a:pt x="825" y="144"/>
                    <a:pt x="831" y="143"/>
                  </a:cubicBezTo>
                  <a:cubicBezTo>
                    <a:pt x="835" y="143"/>
                    <a:pt x="835" y="143"/>
                    <a:pt x="835" y="143"/>
                  </a:cubicBezTo>
                  <a:cubicBezTo>
                    <a:pt x="834" y="146"/>
                    <a:pt x="834" y="146"/>
                    <a:pt x="834" y="146"/>
                  </a:cubicBezTo>
                  <a:cubicBezTo>
                    <a:pt x="834" y="149"/>
                    <a:pt x="834" y="152"/>
                    <a:pt x="835" y="153"/>
                  </a:cubicBezTo>
                  <a:cubicBezTo>
                    <a:pt x="838" y="156"/>
                    <a:pt x="845" y="156"/>
                    <a:pt x="852" y="155"/>
                  </a:cubicBezTo>
                  <a:cubicBezTo>
                    <a:pt x="856" y="155"/>
                    <a:pt x="859" y="155"/>
                    <a:pt x="862" y="155"/>
                  </a:cubicBezTo>
                  <a:cubicBezTo>
                    <a:pt x="867" y="147"/>
                    <a:pt x="870" y="136"/>
                    <a:pt x="873" y="127"/>
                  </a:cubicBezTo>
                  <a:cubicBezTo>
                    <a:pt x="875" y="122"/>
                    <a:pt x="876" y="119"/>
                    <a:pt x="877" y="117"/>
                  </a:cubicBezTo>
                  <a:cubicBezTo>
                    <a:pt x="878" y="115"/>
                    <a:pt x="878" y="115"/>
                    <a:pt x="878" y="115"/>
                  </a:cubicBezTo>
                  <a:cubicBezTo>
                    <a:pt x="889" y="115"/>
                    <a:pt x="889" y="115"/>
                    <a:pt x="889" y="115"/>
                  </a:cubicBezTo>
                  <a:cubicBezTo>
                    <a:pt x="889" y="101"/>
                    <a:pt x="887" y="91"/>
                    <a:pt x="881" y="86"/>
                  </a:cubicBezTo>
                  <a:cubicBezTo>
                    <a:pt x="878" y="89"/>
                    <a:pt x="874" y="89"/>
                    <a:pt x="869" y="89"/>
                  </a:cubicBezTo>
                  <a:cubicBezTo>
                    <a:pt x="869" y="91"/>
                    <a:pt x="869" y="95"/>
                    <a:pt x="869" y="98"/>
                  </a:cubicBezTo>
                  <a:cubicBezTo>
                    <a:pt x="870" y="108"/>
                    <a:pt x="871" y="123"/>
                    <a:pt x="856" y="125"/>
                  </a:cubicBezTo>
                  <a:cubicBezTo>
                    <a:pt x="854" y="125"/>
                    <a:pt x="854" y="125"/>
                    <a:pt x="854" y="125"/>
                  </a:cubicBezTo>
                  <a:cubicBezTo>
                    <a:pt x="853" y="124"/>
                    <a:pt x="853" y="124"/>
                    <a:pt x="853" y="124"/>
                  </a:cubicBezTo>
                  <a:cubicBezTo>
                    <a:pt x="849" y="118"/>
                    <a:pt x="850" y="114"/>
                    <a:pt x="850" y="111"/>
                  </a:cubicBezTo>
                  <a:cubicBezTo>
                    <a:pt x="851" y="107"/>
                    <a:pt x="851" y="106"/>
                    <a:pt x="846" y="104"/>
                  </a:cubicBezTo>
                  <a:cubicBezTo>
                    <a:pt x="841" y="102"/>
                    <a:pt x="841" y="102"/>
                    <a:pt x="841" y="102"/>
                  </a:cubicBezTo>
                  <a:cubicBezTo>
                    <a:pt x="846" y="99"/>
                    <a:pt x="846" y="99"/>
                    <a:pt x="846" y="99"/>
                  </a:cubicBezTo>
                  <a:cubicBezTo>
                    <a:pt x="853" y="95"/>
                    <a:pt x="852" y="90"/>
                    <a:pt x="850" y="81"/>
                  </a:cubicBezTo>
                  <a:cubicBezTo>
                    <a:pt x="843" y="82"/>
                    <a:pt x="839" y="85"/>
                    <a:pt x="835" y="87"/>
                  </a:cubicBezTo>
                  <a:cubicBezTo>
                    <a:pt x="831" y="89"/>
                    <a:pt x="828" y="91"/>
                    <a:pt x="824" y="92"/>
                  </a:cubicBezTo>
                  <a:cubicBezTo>
                    <a:pt x="816" y="95"/>
                    <a:pt x="813" y="92"/>
                    <a:pt x="812" y="90"/>
                  </a:cubicBezTo>
                  <a:cubicBezTo>
                    <a:pt x="812" y="90"/>
                    <a:pt x="812" y="90"/>
                    <a:pt x="812" y="90"/>
                  </a:cubicBezTo>
                  <a:cubicBezTo>
                    <a:pt x="811" y="90"/>
                    <a:pt x="810" y="90"/>
                    <a:pt x="809" y="92"/>
                  </a:cubicBezTo>
                  <a:cubicBezTo>
                    <a:pt x="803" y="98"/>
                    <a:pt x="796" y="103"/>
                    <a:pt x="783" y="100"/>
                  </a:cubicBezTo>
                  <a:cubicBezTo>
                    <a:pt x="780" y="100"/>
                    <a:pt x="780" y="100"/>
                    <a:pt x="780" y="100"/>
                  </a:cubicBezTo>
                  <a:cubicBezTo>
                    <a:pt x="780" y="98"/>
                    <a:pt x="780" y="98"/>
                    <a:pt x="780" y="98"/>
                  </a:cubicBezTo>
                  <a:cubicBezTo>
                    <a:pt x="781" y="91"/>
                    <a:pt x="777" y="85"/>
                    <a:pt x="774" y="78"/>
                  </a:cubicBezTo>
                  <a:cubicBezTo>
                    <a:pt x="769" y="68"/>
                    <a:pt x="762" y="57"/>
                    <a:pt x="773" y="44"/>
                  </a:cubicBezTo>
                  <a:cubicBezTo>
                    <a:pt x="775" y="41"/>
                    <a:pt x="775" y="41"/>
                    <a:pt x="775" y="41"/>
                  </a:cubicBezTo>
                  <a:cubicBezTo>
                    <a:pt x="777" y="44"/>
                    <a:pt x="777" y="44"/>
                    <a:pt x="777" y="44"/>
                  </a:cubicBezTo>
                  <a:cubicBezTo>
                    <a:pt x="781" y="49"/>
                    <a:pt x="782" y="56"/>
                    <a:pt x="783" y="62"/>
                  </a:cubicBezTo>
                  <a:cubicBezTo>
                    <a:pt x="783" y="67"/>
                    <a:pt x="784" y="71"/>
                    <a:pt x="785" y="75"/>
                  </a:cubicBezTo>
                  <a:cubicBezTo>
                    <a:pt x="792" y="74"/>
                    <a:pt x="798" y="75"/>
                    <a:pt x="803" y="78"/>
                  </a:cubicBezTo>
                  <a:cubicBezTo>
                    <a:pt x="809" y="71"/>
                    <a:pt x="811" y="65"/>
                    <a:pt x="813" y="61"/>
                  </a:cubicBezTo>
                  <a:cubicBezTo>
                    <a:pt x="813" y="60"/>
                    <a:pt x="813" y="60"/>
                    <a:pt x="813" y="60"/>
                  </a:cubicBezTo>
                  <a:cubicBezTo>
                    <a:pt x="814" y="59"/>
                    <a:pt x="814" y="59"/>
                    <a:pt x="814" y="59"/>
                  </a:cubicBezTo>
                  <a:cubicBezTo>
                    <a:pt x="823" y="54"/>
                    <a:pt x="827" y="53"/>
                    <a:pt x="832" y="52"/>
                  </a:cubicBezTo>
                  <a:cubicBezTo>
                    <a:pt x="833" y="52"/>
                    <a:pt x="835" y="52"/>
                    <a:pt x="837" y="51"/>
                  </a:cubicBezTo>
                  <a:cubicBezTo>
                    <a:pt x="837" y="48"/>
                    <a:pt x="835" y="47"/>
                    <a:pt x="831" y="46"/>
                  </a:cubicBezTo>
                  <a:cubicBezTo>
                    <a:pt x="827" y="45"/>
                    <a:pt x="821" y="44"/>
                    <a:pt x="821" y="38"/>
                  </a:cubicBezTo>
                  <a:cubicBezTo>
                    <a:pt x="820" y="36"/>
                    <a:pt x="820" y="36"/>
                    <a:pt x="820" y="36"/>
                  </a:cubicBezTo>
                  <a:cubicBezTo>
                    <a:pt x="821" y="35"/>
                    <a:pt x="821" y="35"/>
                    <a:pt x="821" y="35"/>
                  </a:cubicBezTo>
                  <a:cubicBezTo>
                    <a:pt x="831" y="27"/>
                    <a:pt x="838" y="33"/>
                    <a:pt x="843" y="37"/>
                  </a:cubicBezTo>
                  <a:cubicBezTo>
                    <a:pt x="846" y="39"/>
                    <a:pt x="848" y="40"/>
                    <a:pt x="849" y="41"/>
                  </a:cubicBezTo>
                  <a:cubicBezTo>
                    <a:pt x="846" y="38"/>
                    <a:pt x="845" y="34"/>
                    <a:pt x="845" y="29"/>
                  </a:cubicBezTo>
                  <a:cubicBezTo>
                    <a:pt x="845" y="26"/>
                    <a:pt x="845" y="26"/>
                    <a:pt x="845" y="26"/>
                  </a:cubicBezTo>
                  <a:cubicBezTo>
                    <a:pt x="848" y="27"/>
                    <a:pt x="848" y="27"/>
                    <a:pt x="848" y="27"/>
                  </a:cubicBezTo>
                  <a:cubicBezTo>
                    <a:pt x="849" y="27"/>
                    <a:pt x="850" y="27"/>
                    <a:pt x="851" y="28"/>
                  </a:cubicBezTo>
                  <a:cubicBezTo>
                    <a:pt x="840" y="9"/>
                    <a:pt x="830" y="7"/>
                    <a:pt x="804" y="12"/>
                  </a:cubicBezTo>
                  <a:cubicBezTo>
                    <a:pt x="789" y="15"/>
                    <a:pt x="779" y="18"/>
                    <a:pt x="769" y="21"/>
                  </a:cubicBezTo>
                  <a:cubicBezTo>
                    <a:pt x="761" y="24"/>
                    <a:pt x="753" y="26"/>
                    <a:pt x="743" y="28"/>
                  </a:cubicBezTo>
                  <a:cubicBezTo>
                    <a:pt x="732" y="31"/>
                    <a:pt x="719" y="33"/>
                    <a:pt x="706" y="34"/>
                  </a:cubicBezTo>
                  <a:cubicBezTo>
                    <a:pt x="695" y="36"/>
                    <a:pt x="683" y="38"/>
                    <a:pt x="671" y="40"/>
                  </a:cubicBezTo>
                  <a:cubicBezTo>
                    <a:pt x="651" y="44"/>
                    <a:pt x="630" y="49"/>
                    <a:pt x="611" y="54"/>
                  </a:cubicBezTo>
                  <a:cubicBezTo>
                    <a:pt x="593" y="58"/>
                    <a:pt x="576" y="62"/>
                    <a:pt x="563" y="64"/>
                  </a:cubicBezTo>
                  <a:cubicBezTo>
                    <a:pt x="503" y="76"/>
                    <a:pt x="439" y="87"/>
                    <a:pt x="382" y="96"/>
                  </a:cubicBezTo>
                  <a:cubicBezTo>
                    <a:pt x="334" y="104"/>
                    <a:pt x="299" y="108"/>
                    <a:pt x="256" y="109"/>
                  </a:cubicBezTo>
                  <a:cubicBezTo>
                    <a:pt x="257" y="117"/>
                    <a:pt x="255" y="123"/>
                    <a:pt x="253" y="129"/>
                  </a:cubicBezTo>
                  <a:cubicBezTo>
                    <a:pt x="252" y="133"/>
                    <a:pt x="251" y="137"/>
                    <a:pt x="251" y="142"/>
                  </a:cubicBezTo>
                  <a:cubicBezTo>
                    <a:pt x="251" y="144"/>
                    <a:pt x="251" y="144"/>
                    <a:pt x="251" y="144"/>
                  </a:cubicBezTo>
                  <a:cubicBezTo>
                    <a:pt x="249" y="145"/>
                    <a:pt x="249" y="145"/>
                    <a:pt x="249" y="145"/>
                  </a:cubicBezTo>
                  <a:cubicBezTo>
                    <a:pt x="238" y="146"/>
                    <a:pt x="235" y="155"/>
                    <a:pt x="231" y="165"/>
                  </a:cubicBezTo>
                  <a:cubicBezTo>
                    <a:pt x="228" y="172"/>
                    <a:pt x="225" y="180"/>
                    <a:pt x="218" y="184"/>
                  </a:cubicBezTo>
                  <a:cubicBezTo>
                    <a:pt x="216" y="185"/>
                    <a:pt x="216" y="185"/>
                    <a:pt x="216" y="185"/>
                  </a:cubicBezTo>
                  <a:cubicBezTo>
                    <a:pt x="215" y="185"/>
                    <a:pt x="215" y="185"/>
                    <a:pt x="215" y="185"/>
                  </a:cubicBezTo>
                  <a:cubicBezTo>
                    <a:pt x="203" y="177"/>
                    <a:pt x="196" y="184"/>
                    <a:pt x="187" y="196"/>
                  </a:cubicBezTo>
                  <a:cubicBezTo>
                    <a:pt x="183" y="201"/>
                    <a:pt x="178" y="206"/>
                    <a:pt x="173" y="209"/>
                  </a:cubicBezTo>
                  <a:cubicBezTo>
                    <a:pt x="173" y="209"/>
                    <a:pt x="173" y="209"/>
                    <a:pt x="173" y="209"/>
                  </a:cubicBezTo>
                  <a:cubicBezTo>
                    <a:pt x="165" y="211"/>
                    <a:pt x="162" y="207"/>
                    <a:pt x="160" y="204"/>
                  </a:cubicBezTo>
                  <a:cubicBezTo>
                    <a:pt x="159" y="202"/>
                    <a:pt x="158" y="202"/>
                    <a:pt x="157" y="201"/>
                  </a:cubicBezTo>
                  <a:cubicBezTo>
                    <a:pt x="155" y="204"/>
                    <a:pt x="153" y="207"/>
                    <a:pt x="151" y="209"/>
                  </a:cubicBezTo>
                  <a:cubicBezTo>
                    <a:pt x="144" y="219"/>
                    <a:pt x="136" y="228"/>
                    <a:pt x="130" y="240"/>
                  </a:cubicBezTo>
                  <a:cubicBezTo>
                    <a:pt x="129" y="241"/>
                    <a:pt x="129" y="241"/>
                    <a:pt x="129" y="241"/>
                  </a:cubicBezTo>
                  <a:cubicBezTo>
                    <a:pt x="128" y="241"/>
                    <a:pt x="128" y="241"/>
                    <a:pt x="128" y="241"/>
                  </a:cubicBezTo>
                  <a:cubicBezTo>
                    <a:pt x="118" y="241"/>
                    <a:pt x="115" y="243"/>
                    <a:pt x="112" y="246"/>
                  </a:cubicBezTo>
                  <a:cubicBezTo>
                    <a:pt x="111" y="247"/>
                    <a:pt x="110" y="248"/>
                    <a:pt x="109" y="249"/>
                  </a:cubicBezTo>
                  <a:cubicBezTo>
                    <a:pt x="105" y="252"/>
                    <a:pt x="102" y="256"/>
                    <a:pt x="98" y="260"/>
                  </a:cubicBezTo>
                  <a:cubicBezTo>
                    <a:pt x="94" y="265"/>
                    <a:pt x="90" y="270"/>
                    <a:pt x="85" y="273"/>
                  </a:cubicBezTo>
                  <a:cubicBezTo>
                    <a:pt x="77" y="278"/>
                    <a:pt x="68" y="280"/>
                    <a:pt x="60" y="282"/>
                  </a:cubicBezTo>
                  <a:cubicBezTo>
                    <a:pt x="49" y="285"/>
                    <a:pt x="40" y="287"/>
                    <a:pt x="34" y="295"/>
                  </a:cubicBezTo>
                  <a:cubicBezTo>
                    <a:pt x="36" y="302"/>
                    <a:pt x="33" y="305"/>
                    <a:pt x="32" y="308"/>
                  </a:cubicBezTo>
                  <a:cubicBezTo>
                    <a:pt x="30" y="311"/>
                    <a:pt x="29" y="313"/>
                    <a:pt x="30" y="318"/>
                  </a:cubicBezTo>
                  <a:cubicBezTo>
                    <a:pt x="31" y="321"/>
                    <a:pt x="31" y="321"/>
                    <a:pt x="31" y="321"/>
                  </a:cubicBezTo>
                  <a:cubicBezTo>
                    <a:pt x="28" y="321"/>
                    <a:pt x="28" y="321"/>
                    <a:pt x="28" y="321"/>
                  </a:cubicBezTo>
                  <a:cubicBezTo>
                    <a:pt x="25" y="322"/>
                    <a:pt x="23" y="324"/>
                    <a:pt x="21" y="325"/>
                  </a:cubicBezTo>
                  <a:cubicBezTo>
                    <a:pt x="17" y="327"/>
                    <a:pt x="13" y="330"/>
                    <a:pt x="6" y="330"/>
                  </a:cubicBezTo>
                  <a:cubicBezTo>
                    <a:pt x="6" y="356"/>
                    <a:pt x="6" y="356"/>
                    <a:pt x="6" y="356"/>
                  </a:cubicBezTo>
                  <a:cubicBezTo>
                    <a:pt x="18" y="353"/>
                    <a:pt x="31" y="350"/>
                    <a:pt x="43" y="348"/>
                  </a:cubicBezTo>
                  <a:cubicBezTo>
                    <a:pt x="53" y="347"/>
                    <a:pt x="65" y="346"/>
                    <a:pt x="77" y="344"/>
                  </a:cubicBezTo>
                  <a:cubicBezTo>
                    <a:pt x="105" y="342"/>
                    <a:pt x="135" y="339"/>
                    <a:pt x="146" y="329"/>
                  </a:cubicBezTo>
                  <a:cubicBezTo>
                    <a:pt x="149" y="327"/>
                    <a:pt x="149" y="326"/>
                    <a:pt x="151" y="326"/>
                  </a:cubicBezTo>
                  <a:cubicBezTo>
                    <a:pt x="152" y="325"/>
                    <a:pt x="153" y="325"/>
                    <a:pt x="155" y="324"/>
                  </a:cubicBezTo>
                  <a:cubicBezTo>
                    <a:pt x="166" y="320"/>
                    <a:pt x="169" y="317"/>
                    <a:pt x="174" y="313"/>
                  </a:cubicBezTo>
                  <a:cubicBezTo>
                    <a:pt x="177" y="311"/>
                    <a:pt x="179" y="310"/>
                    <a:pt x="182" y="310"/>
                  </a:cubicBezTo>
                  <a:cubicBezTo>
                    <a:pt x="184" y="310"/>
                    <a:pt x="185" y="309"/>
                    <a:pt x="187" y="308"/>
                  </a:cubicBezTo>
                  <a:cubicBezTo>
                    <a:pt x="188" y="307"/>
                    <a:pt x="190" y="306"/>
                    <a:pt x="192" y="305"/>
                  </a:cubicBezTo>
                  <a:cubicBezTo>
                    <a:pt x="197" y="301"/>
                    <a:pt x="203" y="298"/>
                    <a:pt x="207" y="296"/>
                  </a:cubicBezTo>
                  <a:cubicBezTo>
                    <a:pt x="216" y="293"/>
                    <a:pt x="226" y="293"/>
                    <a:pt x="237" y="293"/>
                  </a:cubicBezTo>
                  <a:cubicBezTo>
                    <a:pt x="243" y="293"/>
                    <a:pt x="250" y="293"/>
                    <a:pt x="256" y="292"/>
                  </a:cubicBezTo>
                  <a:cubicBezTo>
                    <a:pt x="264" y="291"/>
                    <a:pt x="273" y="290"/>
                    <a:pt x="280" y="289"/>
                  </a:cubicBezTo>
                  <a:cubicBezTo>
                    <a:pt x="309" y="284"/>
                    <a:pt x="337" y="280"/>
                    <a:pt x="370" y="288"/>
                  </a:cubicBezTo>
                  <a:cubicBezTo>
                    <a:pt x="371" y="288"/>
                    <a:pt x="371" y="288"/>
                    <a:pt x="371" y="288"/>
                  </a:cubicBezTo>
                  <a:cubicBezTo>
                    <a:pt x="371" y="289"/>
                    <a:pt x="371" y="289"/>
                    <a:pt x="371" y="289"/>
                  </a:cubicBezTo>
                  <a:cubicBezTo>
                    <a:pt x="372" y="291"/>
                    <a:pt x="374" y="292"/>
                    <a:pt x="375" y="294"/>
                  </a:cubicBezTo>
                  <a:cubicBezTo>
                    <a:pt x="380" y="301"/>
                    <a:pt x="386" y="308"/>
                    <a:pt x="388" y="320"/>
                  </a:cubicBezTo>
                  <a:cubicBezTo>
                    <a:pt x="400" y="318"/>
                    <a:pt x="411" y="315"/>
                    <a:pt x="422" y="313"/>
                  </a:cubicBezTo>
                  <a:cubicBezTo>
                    <a:pt x="432" y="311"/>
                    <a:pt x="440" y="309"/>
                    <a:pt x="449" y="308"/>
                  </a:cubicBezTo>
                  <a:cubicBezTo>
                    <a:pt x="454" y="307"/>
                    <a:pt x="460" y="306"/>
                    <a:pt x="467" y="305"/>
                  </a:cubicBezTo>
                  <a:cubicBezTo>
                    <a:pt x="482" y="302"/>
                    <a:pt x="496" y="299"/>
                    <a:pt x="502" y="300"/>
                  </a:cubicBezTo>
                  <a:cubicBezTo>
                    <a:pt x="508" y="301"/>
                    <a:pt x="518" y="309"/>
                    <a:pt x="529" y="317"/>
                  </a:cubicBezTo>
                  <a:cubicBezTo>
                    <a:pt x="532" y="319"/>
                    <a:pt x="536" y="322"/>
                    <a:pt x="539" y="325"/>
                  </a:cubicBezTo>
                  <a:cubicBezTo>
                    <a:pt x="545" y="328"/>
                    <a:pt x="550" y="333"/>
                    <a:pt x="555" y="338"/>
                  </a:cubicBezTo>
                  <a:cubicBezTo>
                    <a:pt x="558" y="340"/>
                    <a:pt x="561" y="343"/>
                    <a:pt x="564" y="345"/>
                  </a:cubicBezTo>
                  <a:cubicBezTo>
                    <a:pt x="565" y="346"/>
                    <a:pt x="566" y="346"/>
                    <a:pt x="568" y="346"/>
                  </a:cubicBezTo>
                  <a:cubicBezTo>
                    <a:pt x="571" y="347"/>
                    <a:pt x="573" y="347"/>
                    <a:pt x="576" y="349"/>
                  </a:cubicBezTo>
                  <a:cubicBezTo>
                    <a:pt x="577" y="350"/>
                    <a:pt x="578" y="352"/>
                    <a:pt x="579" y="354"/>
                  </a:cubicBezTo>
                  <a:cubicBezTo>
                    <a:pt x="579" y="355"/>
                    <a:pt x="579" y="356"/>
                    <a:pt x="580" y="357"/>
                  </a:cubicBezTo>
                  <a:cubicBezTo>
                    <a:pt x="581" y="358"/>
                    <a:pt x="583" y="358"/>
                    <a:pt x="585" y="359"/>
                  </a:cubicBezTo>
                  <a:cubicBezTo>
                    <a:pt x="587" y="359"/>
                    <a:pt x="590" y="359"/>
                    <a:pt x="592" y="361"/>
                  </a:cubicBezTo>
                  <a:cubicBezTo>
                    <a:pt x="595" y="363"/>
                    <a:pt x="598" y="366"/>
                    <a:pt x="601" y="370"/>
                  </a:cubicBezTo>
                  <a:cubicBezTo>
                    <a:pt x="603" y="372"/>
                    <a:pt x="605" y="375"/>
                    <a:pt x="608" y="377"/>
                  </a:cubicBezTo>
                  <a:cubicBezTo>
                    <a:pt x="610" y="378"/>
                    <a:pt x="614" y="380"/>
                    <a:pt x="617" y="381"/>
                  </a:cubicBezTo>
                  <a:cubicBezTo>
                    <a:pt x="621" y="382"/>
                    <a:pt x="625" y="383"/>
                    <a:pt x="628" y="385"/>
                  </a:cubicBezTo>
                  <a:cubicBezTo>
                    <a:pt x="632" y="387"/>
                    <a:pt x="634" y="391"/>
                    <a:pt x="636" y="394"/>
                  </a:cubicBezTo>
                  <a:cubicBezTo>
                    <a:pt x="638" y="396"/>
                    <a:pt x="640" y="399"/>
                    <a:pt x="642" y="400"/>
                  </a:cubicBezTo>
                  <a:cubicBezTo>
                    <a:pt x="653" y="395"/>
                    <a:pt x="666" y="392"/>
                    <a:pt x="679" y="390"/>
                  </a:cubicBezTo>
                  <a:cubicBezTo>
                    <a:pt x="686" y="388"/>
                    <a:pt x="693" y="387"/>
                    <a:pt x="700" y="385"/>
                  </a:cubicBezTo>
                  <a:cubicBezTo>
                    <a:pt x="701" y="377"/>
                    <a:pt x="700" y="371"/>
                    <a:pt x="698" y="366"/>
                  </a:cubicBezTo>
                  <a:cubicBezTo>
                    <a:pt x="697" y="361"/>
                    <a:pt x="696" y="357"/>
                    <a:pt x="696" y="351"/>
                  </a:cubicBezTo>
                  <a:cubicBezTo>
                    <a:pt x="696" y="348"/>
                    <a:pt x="696" y="348"/>
                    <a:pt x="696" y="348"/>
                  </a:cubicBezTo>
                  <a:cubicBezTo>
                    <a:pt x="699" y="348"/>
                    <a:pt x="699" y="348"/>
                    <a:pt x="699" y="348"/>
                  </a:cubicBezTo>
                  <a:cubicBezTo>
                    <a:pt x="703" y="349"/>
                    <a:pt x="705" y="351"/>
                    <a:pt x="707" y="353"/>
                  </a:cubicBezTo>
                  <a:cubicBezTo>
                    <a:pt x="707" y="354"/>
                    <a:pt x="708" y="354"/>
                    <a:pt x="708" y="354"/>
                  </a:cubicBezTo>
                  <a:cubicBezTo>
                    <a:pt x="709" y="335"/>
                    <a:pt x="720" y="323"/>
                    <a:pt x="729" y="312"/>
                  </a:cubicBezTo>
                  <a:cubicBezTo>
                    <a:pt x="740" y="300"/>
                    <a:pt x="749" y="290"/>
                    <a:pt x="740" y="272"/>
                  </a:cubicBezTo>
                  <a:cubicBezTo>
                    <a:pt x="738" y="267"/>
                    <a:pt x="738" y="267"/>
                    <a:pt x="738" y="267"/>
                  </a:cubicBezTo>
                  <a:cubicBezTo>
                    <a:pt x="743" y="268"/>
                    <a:pt x="743" y="268"/>
                    <a:pt x="743" y="268"/>
                  </a:cubicBezTo>
                  <a:cubicBezTo>
                    <a:pt x="754" y="270"/>
                    <a:pt x="758" y="276"/>
                    <a:pt x="760" y="281"/>
                  </a:cubicBezTo>
                  <a:cubicBezTo>
                    <a:pt x="761" y="279"/>
                    <a:pt x="762" y="277"/>
                    <a:pt x="764" y="274"/>
                  </a:cubicBezTo>
                  <a:cubicBezTo>
                    <a:pt x="766" y="269"/>
                    <a:pt x="769" y="264"/>
                    <a:pt x="773" y="260"/>
                  </a:cubicBezTo>
                  <a:cubicBezTo>
                    <a:pt x="774" y="260"/>
                    <a:pt x="774" y="260"/>
                    <a:pt x="774" y="260"/>
                  </a:cubicBezTo>
                  <a:cubicBezTo>
                    <a:pt x="775" y="260"/>
                    <a:pt x="775" y="260"/>
                    <a:pt x="775" y="260"/>
                  </a:cubicBezTo>
                  <a:cubicBezTo>
                    <a:pt x="794" y="259"/>
                    <a:pt x="808" y="253"/>
                    <a:pt x="817" y="241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26" y="238"/>
                    <a:pt x="829" y="240"/>
                    <a:pt x="832" y="242"/>
                  </a:cubicBezTo>
                  <a:cubicBezTo>
                    <a:pt x="834" y="243"/>
                    <a:pt x="835" y="244"/>
                    <a:pt x="837" y="244"/>
                  </a:cubicBezTo>
                  <a:cubicBezTo>
                    <a:pt x="837" y="241"/>
                    <a:pt x="838" y="239"/>
                    <a:pt x="839" y="237"/>
                  </a:cubicBezTo>
                  <a:cubicBezTo>
                    <a:pt x="840" y="235"/>
                    <a:pt x="841" y="233"/>
                    <a:pt x="841" y="231"/>
                  </a:cubicBezTo>
                  <a:cubicBezTo>
                    <a:pt x="846" y="230"/>
                    <a:pt x="846" y="230"/>
                    <a:pt x="846" y="230"/>
                  </a:cubicBezTo>
                  <a:cubicBezTo>
                    <a:pt x="846" y="235"/>
                    <a:pt x="845" y="237"/>
                    <a:pt x="844" y="239"/>
                  </a:cubicBezTo>
                  <a:cubicBezTo>
                    <a:pt x="843" y="241"/>
                    <a:pt x="842" y="243"/>
                    <a:pt x="842" y="246"/>
                  </a:cubicBezTo>
                  <a:cubicBezTo>
                    <a:pt x="842" y="249"/>
                    <a:pt x="842" y="249"/>
                    <a:pt x="842" y="249"/>
                  </a:cubicBezTo>
                  <a:cubicBezTo>
                    <a:pt x="840" y="249"/>
                    <a:pt x="840" y="249"/>
                    <a:pt x="840" y="249"/>
                  </a:cubicBezTo>
                  <a:cubicBezTo>
                    <a:pt x="834" y="250"/>
                    <a:pt x="831" y="248"/>
                    <a:pt x="829" y="246"/>
                  </a:cubicBezTo>
                  <a:cubicBezTo>
                    <a:pt x="827" y="245"/>
                    <a:pt x="825" y="244"/>
                    <a:pt x="821" y="245"/>
                  </a:cubicBezTo>
                  <a:cubicBezTo>
                    <a:pt x="811" y="258"/>
                    <a:pt x="796" y="264"/>
                    <a:pt x="776" y="265"/>
                  </a:cubicBezTo>
                  <a:cubicBezTo>
                    <a:pt x="773" y="268"/>
                    <a:pt x="771" y="272"/>
                    <a:pt x="769" y="277"/>
                  </a:cubicBezTo>
                  <a:cubicBezTo>
                    <a:pt x="767" y="281"/>
                    <a:pt x="764" y="285"/>
                    <a:pt x="761" y="289"/>
                  </a:cubicBezTo>
                  <a:cubicBezTo>
                    <a:pt x="758" y="291"/>
                    <a:pt x="758" y="291"/>
                    <a:pt x="758" y="291"/>
                  </a:cubicBezTo>
                  <a:cubicBezTo>
                    <a:pt x="756" y="288"/>
                    <a:pt x="756" y="288"/>
                    <a:pt x="756" y="288"/>
                  </a:cubicBezTo>
                  <a:cubicBezTo>
                    <a:pt x="756" y="287"/>
                    <a:pt x="756" y="286"/>
                    <a:pt x="755" y="285"/>
                  </a:cubicBezTo>
                  <a:cubicBezTo>
                    <a:pt x="754" y="281"/>
                    <a:pt x="753" y="277"/>
                    <a:pt x="748" y="275"/>
                  </a:cubicBezTo>
                  <a:cubicBezTo>
                    <a:pt x="753" y="293"/>
                    <a:pt x="744" y="304"/>
                    <a:pt x="733" y="316"/>
                  </a:cubicBezTo>
                  <a:cubicBezTo>
                    <a:pt x="723" y="327"/>
                    <a:pt x="713" y="339"/>
                    <a:pt x="713" y="359"/>
                  </a:cubicBezTo>
                  <a:cubicBezTo>
                    <a:pt x="714" y="363"/>
                    <a:pt x="714" y="363"/>
                    <a:pt x="714" y="363"/>
                  </a:cubicBezTo>
                  <a:cubicBezTo>
                    <a:pt x="710" y="362"/>
                    <a:pt x="710" y="362"/>
                    <a:pt x="710" y="362"/>
                  </a:cubicBezTo>
                  <a:cubicBezTo>
                    <a:pt x="707" y="361"/>
                    <a:pt x="705" y="359"/>
                    <a:pt x="703" y="357"/>
                  </a:cubicBezTo>
                  <a:cubicBezTo>
                    <a:pt x="703" y="357"/>
                    <a:pt x="702" y="356"/>
                    <a:pt x="702" y="356"/>
                  </a:cubicBezTo>
                  <a:cubicBezTo>
                    <a:pt x="702" y="359"/>
                    <a:pt x="703" y="361"/>
                    <a:pt x="704" y="364"/>
                  </a:cubicBezTo>
                  <a:cubicBezTo>
                    <a:pt x="705" y="371"/>
                    <a:pt x="707" y="377"/>
                    <a:pt x="705" y="388"/>
                  </a:cubicBezTo>
                  <a:cubicBezTo>
                    <a:pt x="705" y="389"/>
                    <a:pt x="705" y="389"/>
                    <a:pt x="705" y="389"/>
                  </a:cubicBezTo>
                  <a:cubicBezTo>
                    <a:pt x="703" y="390"/>
                    <a:pt x="703" y="390"/>
                    <a:pt x="703" y="390"/>
                  </a:cubicBezTo>
                  <a:cubicBezTo>
                    <a:pt x="696" y="392"/>
                    <a:pt x="688" y="394"/>
                    <a:pt x="680" y="395"/>
                  </a:cubicBezTo>
                  <a:cubicBezTo>
                    <a:pt x="667" y="398"/>
                    <a:pt x="654" y="401"/>
                    <a:pt x="644" y="406"/>
                  </a:cubicBezTo>
                  <a:lnTo>
                    <a:pt x="642" y="406"/>
                  </a:lnTo>
                  <a:close/>
                  <a:moveTo>
                    <a:pt x="775" y="51"/>
                  </a:moveTo>
                  <a:cubicBezTo>
                    <a:pt x="770" y="60"/>
                    <a:pt x="774" y="67"/>
                    <a:pt x="779" y="76"/>
                  </a:cubicBezTo>
                  <a:cubicBezTo>
                    <a:pt x="780" y="77"/>
                    <a:pt x="781" y="79"/>
                    <a:pt x="781" y="81"/>
                  </a:cubicBezTo>
                  <a:cubicBezTo>
                    <a:pt x="781" y="79"/>
                    <a:pt x="781" y="79"/>
                    <a:pt x="781" y="79"/>
                  </a:cubicBezTo>
                  <a:cubicBezTo>
                    <a:pt x="778" y="74"/>
                    <a:pt x="778" y="69"/>
                    <a:pt x="777" y="63"/>
                  </a:cubicBezTo>
                  <a:cubicBezTo>
                    <a:pt x="776" y="59"/>
                    <a:pt x="776" y="55"/>
                    <a:pt x="775" y="51"/>
                  </a:cubicBezTo>
                  <a:close/>
                  <a:moveTo>
                    <a:pt x="851" y="35"/>
                  </a:moveTo>
                  <a:cubicBezTo>
                    <a:pt x="852" y="36"/>
                    <a:pt x="853" y="37"/>
                    <a:pt x="855" y="38"/>
                  </a:cubicBezTo>
                  <a:cubicBezTo>
                    <a:pt x="854" y="37"/>
                    <a:pt x="853" y="36"/>
                    <a:pt x="852" y="35"/>
                  </a:cubicBezTo>
                  <a:cubicBezTo>
                    <a:pt x="852" y="35"/>
                    <a:pt x="851" y="35"/>
                    <a:pt x="851" y="3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5" name="Freeform 316">
              <a:extLst>
                <a:ext uri="{FF2B5EF4-FFF2-40B4-BE49-F238E27FC236}">
                  <a16:creationId xmlns:a16="http://schemas.microsoft.com/office/drawing/2014/main" id="{7548F66B-67BA-4B22-8FF1-43C3793EC9E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588" cy="4763"/>
            </a:xfrm>
            <a:custGeom>
              <a:avLst/>
              <a:gdLst>
                <a:gd name="T0" fmla="*/ 0 w 1"/>
                <a:gd name="T1" fmla="*/ 0 h 3"/>
                <a:gd name="T2" fmla="*/ 1 w 1"/>
                <a:gd name="T3" fmla="*/ 3 h 3"/>
                <a:gd name="T4" fmla="*/ 0 w 1"/>
                <a:gd name="T5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" h="3">
                  <a:moveTo>
                    <a:pt x="0" y="0"/>
                  </a:moveTo>
                  <a:lnTo>
                    <a:pt x="1" y="3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6" name="Line 317">
              <a:extLst>
                <a:ext uri="{FF2B5EF4-FFF2-40B4-BE49-F238E27FC236}">
                  <a16:creationId xmlns:a16="http://schemas.microsoft.com/office/drawing/2014/main" id="{3818A695-37C8-4763-8C63-5A3FCCE8A38D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1050" y="4006851"/>
              <a:ext cx="1588" cy="4763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7" name="Freeform 318">
              <a:extLst>
                <a:ext uri="{FF2B5EF4-FFF2-40B4-BE49-F238E27FC236}">
                  <a16:creationId xmlns:a16="http://schemas.microsoft.com/office/drawing/2014/main" id="{99BBD074-A505-440D-8597-264FC9AC9FB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39463" y="4006851"/>
              <a:ext cx="6350" cy="4763"/>
            </a:xfrm>
            <a:custGeom>
              <a:avLst/>
              <a:gdLst>
                <a:gd name="T0" fmla="*/ 0 w 4"/>
                <a:gd name="T1" fmla="*/ 3 h 3"/>
                <a:gd name="T2" fmla="*/ 0 w 4"/>
                <a:gd name="T3" fmla="*/ 1 h 3"/>
                <a:gd name="T4" fmla="*/ 3 w 4"/>
                <a:gd name="T5" fmla="*/ 0 h 3"/>
                <a:gd name="T6" fmla="*/ 4 w 4"/>
                <a:gd name="T7" fmla="*/ 3 h 3"/>
                <a:gd name="T8" fmla="*/ 0 w 4"/>
                <a:gd name="T9" fmla="*/ 3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3">
                  <a:moveTo>
                    <a:pt x="0" y="3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0" y="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8" name="Freeform 319">
              <a:extLst>
                <a:ext uri="{FF2B5EF4-FFF2-40B4-BE49-F238E27FC236}">
                  <a16:creationId xmlns:a16="http://schemas.microsoft.com/office/drawing/2014/main" id="{F31A608F-2D8B-4A59-9C64-FB40155145A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08438"/>
              <a:ext cx="9525" cy="3175"/>
            </a:xfrm>
            <a:custGeom>
              <a:avLst/>
              <a:gdLst>
                <a:gd name="T0" fmla="*/ 0 w 9"/>
                <a:gd name="T1" fmla="*/ 3 h 3"/>
                <a:gd name="T2" fmla="*/ 9 w 9"/>
                <a:gd name="T3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9" h="3">
                  <a:moveTo>
                    <a:pt x="0" y="3"/>
                  </a:moveTo>
                  <a:cubicBezTo>
                    <a:pt x="2" y="2"/>
                    <a:pt x="5" y="1"/>
                    <a:pt x="9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9" name="Freeform 320">
              <a:extLst>
                <a:ext uri="{FF2B5EF4-FFF2-40B4-BE49-F238E27FC236}">
                  <a16:creationId xmlns:a16="http://schemas.microsoft.com/office/drawing/2014/main" id="{767BC21A-6DDA-4DEB-A3B4-DD52952BA3D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1113" cy="7938"/>
            </a:xfrm>
            <a:custGeom>
              <a:avLst/>
              <a:gdLst>
                <a:gd name="T0" fmla="*/ 2 w 11"/>
                <a:gd name="T1" fmla="*/ 8 h 8"/>
                <a:gd name="T2" fmla="*/ 0 w 11"/>
                <a:gd name="T3" fmla="*/ 2 h 8"/>
                <a:gd name="T4" fmla="*/ 1 w 11"/>
                <a:gd name="T5" fmla="*/ 2 h 8"/>
                <a:gd name="T6" fmla="*/ 10 w 11"/>
                <a:gd name="T7" fmla="*/ 0 h 8"/>
                <a:gd name="T8" fmla="*/ 11 w 11"/>
                <a:gd name="T9" fmla="*/ 5 h 8"/>
                <a:gd name="T10" fmla="*/ 3 w 11"/>
                <a:gd name="T11" fmla="*/ 7 h 8"/>
                <a:gd name="T12" fmla="*/ 2 w 11"/>
                <a:gd name="T13" fmla="*/ 8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1" h="8">
                  <a:moveTo>
                    <a:pt x="2" y="8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1" y="2"/>
                    <a:pt x="1" y="2"/>
                    <a:pt x="1" y="2"/>
                  </a:cubicBezTo>
                  <a:cubicBezTo>
                    <a:pt x="3" y="1"/>
                    <a:pt x="6" y="0"/>
                    <a:pt x="10" y="0"/>
                  </a:cubicBezTo>
                  <a:cubicBezTo>
                    <a:pt x="11" y="5"/>
                    <a:pt x="11" y="5"/>
                    <a:pt x="11" y="5"/>
                  </a:cubicBezTo>
                  <a:cubicBezTo>
                    <a:pt x="7" y="6"/>
                    <a:pt x="5" y="7"/>
                    <a:pt x="3" y="7"/>
                  </a:cubicBezTo>
                  <a:lnTo>
                    <a:pt x="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0" name="Freeform 321">
              <a:extLst>
                <a:ext uri="{FF2B5EF4-FFF2-40B4-BE49-F238E27FC236}">
                  <a16:creationId xmlns:a16="http://schemas.microsoft.com/office/drawing/2014/main" id="{6B800951-B00A-45DC-8774-3F816649F2C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11613"/>
              <a:ext cx="3175" cy="3175"/>
            </a:xfrm>
            <a:custGeom>
              <a:avLst/>
              <a:gdLst>
                <a:gd name="T0" fmla="*/ 0 w 2"/>
                <a:gd name="T1" fmla="*/ 0 h 2"/>
                <a:gd name="T2" fmla="*/ 2 w 2"/>
                <a:gd name="T3" fmla="*/ 2 h 2"/>
                <a:gd name="T4" fmla="*/ 0 w 2"/>
                <a:gd name="T5" fmla="*/ 0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2">
                  <a:moveTo>
                    <a:pt x="0" y="0"/>
                  </a:moveTo>
                  <a:lnTo>
                    <a:pt x="2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1" name="Line 322">
              <a:extLst>
                <a:ext uri="{FF2B5EF4-FFF2-40B4-BE49-F238E27FC236}">
                  <a16:creationId xmlns:a16="http://schemas.microsoft.com/office/drawing/2014/main" id="{ABE6384F-CEB1-49B3-AE00-9C2DA1A5AB27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2638" y="4011613"/>
              <a:ext cx="3175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2" name="Freeform 323">
              <a:extLst>
                <a:ext uri="{FF2B5EF4-FFF2-40B4-BE49-F238E27FC236}">
                  <a16:creationId xmlns:a16="http://schemas.microsoft.com/office/drawing/2014/main" id="{1E610F0A-0CF2-41B9-AC14-108FC77CFAC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10026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2 h 4"/>
                <a:gd name="T4" fmla="*/ 2 w 4"/>
                <a:gd name="T5" fmla="*/ 0 h 4"/>
                <a:gd name="T6" fmla="*/ 4 w 4"/>
                <a:gd name="T7" fmla="*/ 2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2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3" name="Freeform 324">
              <a:extLst>
                <a:ext uri="{FF2B5EF4-FFF2-40B4-BE49-F238E27FC236}">
                  <a16:creationId xmlns:a16="http://schemas.microsoft.com/office/drawing/2014/main" id="{C3F729CE-DF7C-4B38-AAA9-B621A4DD17E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9850" y="4067176"/>
              <a:ext cx="514350" cy="403225"/>
            </a:xfrm>
            <a:custGeom>
              <a:avLst/>
              <a:gdLst>
                <a:gd name="T0" fmla="*/ 317 w 522"/>
                <a:gd name="T1" fmla="*/ 345 h 410"/>
                <a:gd name="T2" fmla="*/ 325 w 522"/>
                <a:gd name="T3" fmla="*/ 386 h 410"/>
                <a:gd name="T4" fmla="*/ 317 w 522"/>
                <a:gd name="T5" fmla="*/ 406 h 410"/>
                <a:gd name="T6" fmla="*/ 277 w 522"/>
                <a:gd name="T7" fmla="*/ 341 h 410"/>
                <a:gd name="T8" fmla="*/ 249 w 522"/>
                <a:gd name="T9" fmla="*/ 325 h 410"/>
                <a:gd name="T10" fmla="*/ 241 w 522"/>
                <a:gd name="T11" fmla="*/ 301 h 410"/>
                <a:gd name="T12" fmla="*/ 205 w 522"/>
                <a:gd name="T13" fmla="*/ 281 h 410"/>
                <a:gd name="T14" fmla="*/ 181 w 522"/>
                <a:gd name="T15" fmla="*/ 253 h 410"/>
                <a:gd name="T16" fmla="*/ 181 w 522"/>
                <a:gd name="T17" fmla="*/ 249 h 410"/>
                <a:gd name="T18" fmla="*/ 177 w 522"/>
                <a:gd name="T19" fmla="*/ 229 h 410"/>
                <a:gd name="T20" fmla="*/ 144 w 522"/>
                <a:gd name="T21" fmla="*/ 225 h 410"/>
                <a:gd name="T22" fmla="*/ 120 w 522"/>
                <a:gd name="T23" fmla="*/ 193 h 410"/>
                <a:gd name="T24" fmla="*/ 80 w 522"/>
                <a:gd name="T25" fmla="*/ 164 h 410"/>
                <a:gd name="T26" fmla="*/ 64 w 522"/>
                <a:gd name="T27" fmla="*/ 144 h 410"/>
                <a:gd name="T28" fmla="*/ 64 w 522"/>
                <a:gd name="T29" fmla="*/ 136 h 410"/>
                <a:gd name="T30" fmla="*/ 60 w 522"/>
                <a:gd name="T31" fmla="*/ 128 h 410"/>
                <a:gd name="T32" fmla="*/ 0 w 522"/>
                <a:gd name="T33" fmla="*/ 96 h 410"/>
                <a:gd name="T34" fmla="*/ 36 w 522"/>
                <a:gd name="T35" fmla="*/ 48 h 410"/>
                <a:gd name="T36" fmla="*/ 76 w 522"/>
                <a:gd name="T37" fmla="*/ 36 h 410"/>
                <a:gd name="T38" fmla="*/ 96 w 522"/>
                <a:gd name="T39" fmla="*/ 20 h 410"/>
                <a:gd name="T40" fmla="*/ 241 w 522"/>
                <a:gd name="T41" fmla="*/ 20 h 410"/>
                <a:gd name="T42" fmla="*/ 265 w 522"/>
                <a:gd name="T43" fmla="*/ 48 h 410"/>
                <a:gd name="T44" fmla="*/ 301 w 522"/>
                <a:gd name="T45" fmla="*/ 44 h 410"/>
                <a:gd name="T46" fmla="*/ 358 w 522"/>
                <a:gd name="T47" fmla="*/ 32 h 410"/>
                <a:gd name="T48" fmla="*/ 382 w 522"/>
                <a:gd name="T49" fmla="*/ 36 h 410"/>
                <a:gd name="T50" fmla="*/ 402 w 522"/>
                <a:gd name="T51" fmla="*/ 44 h 410"/>
                <a:gd name="T52" fmla="*/ 422 w 522"/>
                <a:gd name="T53" fmla="*/ 52 h 410"/>
                <a:gd name="T54" fmla="*/ 450 w 522"/>
                <a:gd name="T55" fmla="*/ 72 h 410"/>
                <a:gd name="T56" fmla="*/ 470 w 522"/>
                <a:gd name="T57" fmla="*/ 92 h 410"/>
                <a:gd name="T58" fmla="*/ 494 w 522"/>
                <a:gd name="T59" fmla="*/ 100 h 410"/>
                <a:gd name="T60" fmla="*/ 522 w 522"/>
                <a:gd name="T61" fmla="*/ 120 h 410"/>
                <a:gd name="T62" fmla="*/ 494 w 522"/>
                <a:gd name="T63" fmla="*/ 152 h 410"/>
                <a:gd name="T64" fmla="*/ 478 w 522"/>
                <a:gd name="T65" fmla="*/ 181 h 410"/>
                <a:gd name="T66" fmla="*/ 462 w 522"/>
                <a:gd name="T67" fmla="*/ 193 h 410"/>
                <a:gd name="T68" fmla="*/ 474 w 522"/>
                <a:gd name="T69" fmla="*/ 225 h 410"/>
                <a:gd name="T70" fmla="*/ 458 w 522"/>
                <a:gd name="T71" fmla="*/ 241 h 410"/>
                <a:gd name="T72" fmla="*/ 442 w 522"/>
                <a:gd name="T73" fmla="*/ 245 h 410"/>
                <a:gd name="T74" fmla="*/ 434 w 522"/>
                <a:gd name="T75" fmla="*/ 273 h 410"/>
                <a:gd name="T76" fmla="*/ 398 w 522"/>
                <a:gd name="T77" fmla="*/ 281 h 410"/>
                <a:gd name="T78" fmla="*/ 390 w 522"/>
                <a:gd name="T79" fmla="*/ 313 h 410"/>
                <a:gd name="T80" fmla="*/ 374 w 522"/>
                <a:gd name="T81" fmla="*/ 333 h 4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522" h="410">
                  <a:moveTo>
                    <a:pt x="325" y="353"/>
                  </a:moveTo>
                  <a:cubicBezTo>
                    <a:pt x="322" y="352"/>
                    <a:pt x="318" y="350"/>
                    <a:pt x="317" y="345"/>
                  </a:cubicBezTo>
                  <a:cubicBezTo>
                    <a:pt x="309" y="357"/>
                    <a:pt x="322" y="381"/>
                    <a:pt x="333" y="386"/>
                  </a:cubicBezTo>
                  <a:cubicBezTo>
                    <a:pt x="332" y="392"/>
                    <a:pt x="330" y="385"/>
                    <a:pt x="325" y="386"/>
                  </a:cubicBezTo>
                  <a:cubicBezTo>
                    <a:pt x="321" y="387"/>
                    <a:pt x="320" y="398"/>
                    <a:pt x="317" y="390"/>
                  </a:cubicBezTo>
                  <a:cubicBezTo>
                    <a:pt x="307" y="391"/>
                    <a:pt x="323" y="397"/>
                    <a:pt x="317" y="406"/>
                  </a:cubicBezTo>
                  <a:cubicBezTo>
                    <a:pt x="301" y="410"/>
                    <a:pt x="302" y="397"/>
                    <a:pt x="289" y="398"/>
                  </a:cubicBezTo>
                  <a:cubicBezTo>
                    <a:pt x="296" y="368"/>
                    <a:pt x="258" y="359"/>
                    <a:pt x="277" y="341"/>
                  </a:cubicBezTo>
                  <a:cubicBezTo>
                    <a:pt x="253" y="360"/>
                    <a:pt x="274" y="337"/>
                    <a:pt x="253" y="345"/>
                  </a:cubicBezTo>
                  <a:cubicBezTo>
                    <a:pt x="247" y="339"/>
                    <a:pt x="251" y="332"/>
                    <a:pt x="249" y="325"/>
                  </a:cubicBezTo>
                  <a:cubicBezTo>
                    <a:pt x="246" y="317"/>
                    <a:pt x="240" y="316"/>
                    <a:pt x="237" y="309"/>
                  </a:cubicBezTo>
                  <a:cubicBezTo>
                    <a:pt x="235" y="306"/>
                    <a:pt x="240" y="300"/>
                    <a:pt x="241" y="301"/>
                  </a:cubicBezTo>
                  <a:cubicBezTo>
                    <a:pt x="237" y="296"/>
                    <a:pt x="227" y="291"/>
                    <a:pt x="221" y="285"/>
                  </a:cubicBezTo>
                  <a:cubicBezTo>
                    <a:pt x="217" y="281"/>
                    <a:pt x="210" y="285"/>
                    <a:pt x="205" y="281"/>
                  </a:cubicBezTo>
                  <a:cubicBezTo>
                    <a:pt x="198" y="277"/>
                    <a:pt x="201" y="262"/>
                    <a:pt x="189" y="269"/>
                  </a:cubicBezTo>
                  <a:cubicBezTo>
                    <a:pt x="196" y="261"/>
                    <a:pt x="181" y="256"/>
                    <a:pt x="181" y="253"/>
                  </a:cubicBezTo>
                  <a:cubicBezTo>
                    <a:pt x="180" y="250"/>
                    <a:pt x="186" y="248"/>
                    <a:pt x="185" y="245"/>
                  </a:cubicBezTo>
                  <a:cubicBezTo>
                    <a:pt x="183" y="242"/>
                    <a:pt x="179" y="249"/>
                    <a:pt x="181" y="249"/>
                  </a:cubicBezTo>
                  <a:cubicBezTo>
                    <a:pt x="179" y="248"/>
                    <a:pt x="167" y="225"/>
                    <a:pt x="169" y="237"/>
                  </a:cubicBezTo>
                  <a:cubicBezTo>
                    <a:pt x="168" y="233"/>
                    <a:pt x="174" y="229"/>
                    <a:pt x="177" y="229"/>
                  </a:cubicBezTo>
                  <a:cubicBezTo>
                    <a:pt x="175" y="223"/>
                    <a:pt x="170" y="228"/>
                    <a:pt x="169" y="233"/>
                  </a:cubicBezTo>
                  <a:cubicBezTo>
                    <a:pt x="164" y="225"/>
                    <a:pt x="151" y="230"/>
                    <a:pt x="144" y="225"/>
                  </a:cubicBezTo>
                  <a:cubicBezTo>
                    <a:pt x="142" y="223"/>
                    <a:pt x="142" y="215"/>
                    <a:pt x="140" y="213"/>
                  </a:cubicBezTo>
                  <a:cubicBezTo>
                    <a:pt x="138" y="210"/>
                    <a:pt x="127" y="198"/>
                    <a:pt x="120" y="193"/>
                  </a:cubicBezTo>
                  <a:cubicBezTo>
                    <a:pt x="118" y="191"/>
                    <a:pt x="111" y="194"/>
                    <a:pt x="108" y="193"/>
                  </a:cubicBezTo>
                  <a:cubicBezTo>
                    <a:pt x="96" y="186"/>
                    <a:pt x="93" y="169"/>
                    <a:pt x="80" y="164"/>
                  </a:cubicBezTo>
                  <a:cubicBezTo>
                    <a:pt x="84" y="152"/>
                    <a:pt x="81" y="165"/>
                    <a:pt x="72" y="152"/>
                  </a:cubicBezTo>
                  <a:cubicBezTo>
                    <a:pt x="72" y="152"/>
                    <a:pt x="64" y="144"/>
                    <a:pt x="64" y="144"/>
                  </a:cubicBezTo>
                  <a:cubicBezTo>
                    <a:pt x="63" y="138"/>
                    <a:pt x="69" y="137"/>
                    <a:pt x="68" y="132"/>
                  </a:cubicBezTo>
                  <a:cubicBezTo>
                    <a:pt x="68" y="131"/>
                    <a:pt x="64" y="134"/>
                    <a:pt x="64" y="136"/>
                  </a:cubicBezTo>
                  <a:cubicBezTo>
                    <a:pt x="63" y="127"/>
                    <a:pt x="59" y="126"/>
                    <a:pt x="68" y="124"/>
                  </a:cubicBezTo>
                  <a:cubicBezTo>
                    <a:pt x="67" y="119"/>
                    <a:pt x="61" y="124"/>
                    <a:pt x="60" y="128"/>
                  </a:cubicBezTo>
                  <a:cubicBezTo>
                    <a:pt x="52" y="115"/>
                    <a:pt x="19" y="126"/>
                    <a:pt x="20" y="104"/>
                  </a:cubicBezTo>
                  <a:cubicBezTo>
                    <a:pt x="12" y="113"/>
                    <a:pt x="3" y="104"/>
                    <a:pt x="0" y="96"/>
                  </a:cubicBezTo>
                  <a:cubicBezTo>
                    <a:pt x="5" y="84"/>
                    <a:pt x="9" y="70"/>
                    <a:pt x="24" y="68"/>
                  </a:cubicBezTo>
                  <a:cubicBezTo>
                    <a:pt x="13" y="57"/>
                    <a:pt x="36" y="59"/>
                    <a:pt x="36" y="48"/>
                  </a:cubicBezTo>
                  <a:cubicBezTo>
                    <a:pt x="60" y="43"/>
                    <a:pt x="68" y="46"/>
                    <a:pt x="68" y="32"/>
                  </a:cubicBezTo>
                  <a:cubicBezTo>
                    <a:pt x="73" y="29"/>
                    <a:pt x="75" y="36"/>
                    <a:pt x="76" y="36"/>
                  </a:cubicBezTo>
                  <a:cubicBezTo>
                    <a:pt x="82" y="36"/>
                    <a:pt x="77" y="29"/>
                    <a:pt x="80" y="28"/>
                  </a:cubicBezTo>
                  <a:cubicBezTo>
                    <a:pt x="81" y="28"/>
                    <a:pt x="97" y="33"/>
                    <a:pt x="96" y="20"/>
                  </a:cubicBezTo>
                  <a:cubicBezTo>
                    <a:pt x="118" y="21"/>
                    <a:pt x="142" y="15"/>
                    <a:pt x="169" y="12"/>
                  </a:cubicBezTo>
                  <a:cubicBezTo>
                    <a:pt x="198" y="8"/>
                    <a:pt x="234" y="0"/>
                    <a:pt x="241" y="20"/>
                  </a:cubicBezTo>
                  <a:cubicBezTo>
                    <a:pt x="245" y="20"/>
                    <a:pt x="244" y="15"/>
                    <a:pt x="245" y="12"/>
                  </a:cubicBezTo>
                  <a:cubicBezTo>
                    <a:pt x="259" y="17"/>
                    <a:pt x="262" y="32"/>
                    <a:pt x="265" y="48"/>
                  </a:cubicBezTo>
                  <a:cubicBezTo>
                    <a:pt x="273" y="46"/>
                    <a:pt x="284" y="40"/>
                    <a:pt x="293" y="40"/>
                  </a:cubicBezTo>
                  <a:cubicBezTo>
                    <a:pt x="297" y="40"/>
                    <a:pt x="302" y="44"/>
                    <a:pt x="301" y="44"/>
                  </a:cubicBezTo>
                  <a:cubicBezTo>
                    <a:pt x="305" y="43"/>
                    <a:pt x="311" y="37"/>
                    <a:pt x="313" y="36"/>
                  </a:cubicBezTo>
                  <a:cubicBezTo>
                    <a:pt x="325" y="33"/>
                    <a:pt x="344" y="34"/>
                    <a:pt x="358" y="32"/>
                  </a:cubicBezTo>
                  <a:cubicBezTo>
                    <a:pt x="366" y="30"/>
                    <a:pt x="378" y="28"/>
                    <a:pt x="386" y="28"/>
                  </a:cubicBezTo>
                  <a:cubicBezTo>
                    <a:pt x="391" y="29"/>
                    <a:pt x="386" y="35"/>
                    <a:pt x="382" y="36"/>
                  </a:cubicBezTo>
                  <a:cubicBezTo>
                    <a:pt x="384" y="44"/>
                    <a:pt x="390" y="30"/>
                    <a:pt x="398" y="32"/>
                  </a:cubicBezTo>
                  <a:cubicBezTo>
                    <a:pt x="398" y="32"/>
                    <a:pt x="401" y="43"/>
                    <a:pt x="402" y="44"/>
                  </a:cubicBezTo>
                  <a:cubicBezTo>
                    <a:pt x="404" y="46"/>
                    <a:pt x="411" y="43"/>
                    <a:pt x="414" y="44"/>
                  </a:cubicBezTo>
                  <a:cubicBezTo>
                    <a:pt x="416" y="45"/>
                    <a:pt x="419" y="50"/>
                    <a:pt x="422" y="52"/>
                  </a:cubicBezTo>
                  <a:cubicBezTo>
                    <a:pt x="427" y="55"/>
                    <a:pt x="432" y="56"/>
                    <a:pt x="426" y="64"/>
                  </a:cubicBezTo>
                  <a:cubicBezTo>
                    <a:pt x="440" y="60"/>
                    <a:pt x="433" y="60"/>
                    <a:pt x="450" y="72"/>
                  </a:cubicBezTo>
                  <a:cubicBezTo>
                    <a:pt x="454" y="75"/>
                    <a:pt x="465" y="79"/>
                    <a:pt x="466" y="80"/>
                  </a:cubicBezTo>
                  <a:cubicBezTo>
                    <a:pt x="469" y="83"/>
                    <a:pt x="467" y="90"/>
                    <a:pt x="470" y="92"/>
                  </a:cubicBezTo>
                  <a:cubicBezTo>
                    <a:pt x="476" y="96"/>
                    <a:pt x="489" y="91"/>
                    <a:pt x="478" y="104"/>
                  </a:cubicBezTo>
                  <a:cubicBezTo>
                    <a:pt x="482" y="101"/>
                    <a:pt x="487" y="100"/>
                    <a:pt x="494" y="100"/>
                  </a:cubicBezTo>
                  <a:cubicBezTo>
                    <a:pt x="495" y="113"/>
                    <a:pt x="522" y="112"/>
                    <a:pt x="510" y="124"/>
                  </a:cubicBezTo>
                  <a:cubicBezTo>
                    <a:pt x="514" y="122"/>
                    <a:pt x="517" y="120"/>
                    <a:pt x="522" y="120"/>
                  </a:cubicBezTo>
                  <a:cubicBezTo>
                    <a:pt x="519" y="134"/>
                    <a:pt x="506" y="134"/>
                    <a:pt x="498" y="144"/>
                  </a:cubicBezTo>
                  <a:cubicBezTo>
                    <a:pt x="496" y="148"/>
                    <a:pt x="497" y="150"/>
                    <a:pt x="494" y="152"/>
                  </a:cubicBezTo>
                  <a:cubicBezTo>
                    <a:pt x="489" y="157"/>
                    <a:pt x="486" y="175"/>
                    <a:pt x="482" y="185"/>
                  </a:cubicBezTo>
                  <a:cubicBezTo>
                    <a:pt x="481" y="186"/>
                    <a:pt x="476" y="182"/>
                    <a:pt x="478" y="181"/>
                  </a:cubicBezTo>
                  <a:cubicBezTo>
                    <a:pt x="474" y="181"/>
                    <a:pt x="476" y="185"/>
                    <a:pt x="478" y="185"/>
                  </a:cubicBezTo>
                  <a:cubicBezTo>
                    <a:pt x="473" y="186"/>
                    <a:pt x="462" y="200"/>
                    <a:pt x="462" y="193"/>
                  </a:cubicBezTo>
                  <a:cubicBezTo>
                    <a:pt x="457" y="194"/>
                    <a:pt x="469" y="223"/>
                    <a:pt x="450" y="221"/>
                  </a:cubicBezTo>
                  <a:cubicBezTo>
                    <a:pt x="453" y="231"/>
                    <a:pt x="468" y="213"/>
                    <a:pt x="474" y="225"/>
                  </a:cubicBezTo>
                  <a:cubicBezTo>
                    <a:pt x="473" y="234"/>
                    <a:pt x="463" y="234"/>
                    <a:pt x="458" y="229"/>
                  </a:cubicBezTo>
                  <a:cubicBezTo>
                    <a:pt x="460" y="236"/>
                    <a:pt x="466" y="244"/>
                    <a:pt x="458" y="241"/>
                  </a:cubicBezTo>
                  <a:cubicBezTo>
                    <a:pt x="453" y="239"/>
                    <a:pt x="459" y="249"/>
                    <a:pt x="458" y="253"/>
                  </a:cubicBezTo>
                  <a:cubicBezTo>
                    <a:pt x="447" y="253"/>
                    <a:pt x="431" y="255"/>
                    <a:pt x="442" y="245"/>
                  </a:cubicBezTo>
                  <a:cubicBezTo>
                    <a:pt x="425" y="250"/>
                    <a:pt x="446" y="261"/>
                    <a:pt x="434" y="257"/>
                  </a:cubicBezTo>
                  <a:cubicBezTo>
                    <a:pt x="430" y="256"/>
                    <a:pt x="436" y="270"/>
                    <a:pt x="434" y="273"/>
                  </a:cubicBezTo>
                  <a:cubicBezTo>
                    <a:pt x="431" y="279"/>
                    <a:pt x="421" y="279"/>
                    <a:pt x="422" y="289"/>
                  </a:cubicBezTo>
                  <a:cubicBezTo>
                    <a:pt x="410" y="290"/>
                    <a:pt x="414" y="275"/>
                    <a:pt x="398" y="281"/>
                  </a:cubicBezTo>
                  <a:cubicBezTo>
                    <a:pt x="400" y="292"/>
                    <a:pt x="405" y="300"/>
                    <a:pt x="410" y="309"/>
                  </a:cubicBezTo>
                  <a:cubicBezTo>
                    <a:pt x="400" y="305"/>
                    <a:pt x="396" y="326"/>
                    <a:pt x="390" y="313"/>
                  </a:cubicBezTo>
                  <a:cubicBezTo>
                    <a:pt x="385" y="314"/>
                    <a:pt x="387" y="317"/>
                    <a:pt x="390" y="317"/>
                  </a:cubicBezTo>
                  <a:cubicBezTo>
                    <a:pt x="387" y="332"/>
                    <a:pt x="373" y="313"/>
                    <a:pt x="374" y="333"/>
                  </a:cubicBezTo>
                  <a:cubicBezTo>
                    <a:pt x="353" y="341"/>
                    <a:pt x="335" y="327"/>
                    <a:pt x="329" y="34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4" name="Freeform 325">
              <a:extLst>
                <a:ext uri="{FF2B5EF4-FFF2-40B4-BE49-F238E27FC236}">
                  <a16:creationId xmlns:a16="http://schemas.microsoft.com/office/drawing/2014/main" id="{199916E0-5D09-4D13-8073-8FADD2DF68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8263" y="4067176"/>
              <a:ext cx="519113" cy="401638"/>
            </a:xfrm>
            <a:custGeom>
              <a:avLst/>
              <a:gdLst>
                <a:gd name="T0" fmla="*/ 272 w 529"/>
                <a:gd name="T1" fmla="*/ 350 h 409"/>
                <a:gd name="T2" fmla="*/ 254 w 529"/>
                <a:gd name="T3" fmla="*/ 347 h 409"/>
                <a:gd name="T4" fmla="*/ 222 w 529"/>
                <a:gd name="T5" fmla="*/ 287 h 409"/>
                <a:gd name="T6" fmla="*/ 191 w 529"/>
                <a:gd name="T7" fmla="*/ 265 h 409"/>
                <a:gd name="T8" fmla="*/ 173 w 529"/>
                <a:gd name="T9" fmla="*/ 238 h 409"/>
                <a:gd name="T10" fmla="*/ 158 w 529"/>
                <a:gd name="T11" fmla="*/ 230 h 409"/>
                <a:gd name="T12" fmla="*/ 96 w 529"/>
                <a:gd name="T13" fmla="*/ 180 h 409"/>
                <a:gd name="T14" fmla="*/ 67 w 529"/>
                <a:gd name="T15" fmla="*/ 144 h 409"/>
                <a:gd name="T16" fmla="*/ 64 w 529"/>
                <a:gd name="T17" fmla="*/ 137 h 409"/>
                <a:gd name="T18" fmla="*/ 0 w 529"/>
                <a:gd name="T19" fmla="*/ 97 h 409"/>
                <a:gd name="T20" fmla="*/ 36 w 529"/>
                <a:gd name="T21" fmla="*/ 46 h 409"/>
                <a:gd name="T22" fmla="*/ 82 w 529"/>
                <a:gd name="T23" fmla="*/ 25 h 409"/>
                <a:gd name="T24" fmla="*/ 171 w 529"/>
                <a:gd name="T25" fmla="*/ 9 h 409"/>
                <a:gd name="T26" fmla="*/ 270 w 529"/>
                <a:gd name="T27" fmla="*/ 44 h 409"/>
                <a:gd name="T28" fmla="*/ 360 w 529"/>
                <a:gd name="T29" fmla="*/ 29 h 409"/>
                <a:gd name="T30" fmla="*/ 404 w 529"/>
                <a:gd name="T31" fmla="*/ 33 h 409"/>
                <a:gd name="T32" fmla="*/ 435 w 529"/>
                <a:gd name="T33" fmla="*/ 57 h 409"/>
                <a:gd name="T34" fmla="*/ 475 w 529"/>
                <a:gd name="T35" fmla="*/ 90 h 409"/>
                <a:gd name="T36" fmla="*/ 509 w 529"/>
                <a:gd name="T37" fmla="*/ 109 h 409"/>
                <a:gd name="T38" fmla="*/ 503 w 529"/>
                <a:gd name="T39" fmla="*/ 146 h 409"/>
                <a:gd name="T40" fmla="*/ 482 w 529"/>
                <a:gd name="T41" fmla="*/ 187 h 409"/>
                <a:gd name="T42" fmla="*/ 480 w 529"/>
                <a:gd name="T43" fmla="*/ 225 h 409"/>
                <a:gd name="T44" fmla="*/ 463 w 529"/>
                <a:gd name="T45" fmla="*/ 256 h 409"/>
                <a:gd name="T46" fmla="*/ 439 w 529"/>
                <a:gd name="T47" fmla="*/ 275 h 409"/>
                <a:gd name="T48" fmla="*/ 412 w 529"/>
                <a:gd name="T49" fmla="*/ 302 h 409"/>
                <a:gd name="T50" fmla="*/ 384 w 529"/>
                <a:gd name="T51" fmla="*/ 326 h 409"/>
                <a:gd name="T52" fmla="*/ 330 w 529"/>
                <a:gd name="T53" fmla="*/ 349 h 409"/>
                <a:gd name="T54" fmla="*/ 392 w 529"/>
                <a:gd name="T55" fmla="*/ 310 h 409"/>
                <a:gd name="T56" fmla="*/ 398 w 529"/>
                <a:gd name="T57" fmla="*/ 282 h 409"/>
                <a:gd name="T58" fmla="*/ 435 w 529"/>
                <a:gd name="T59" fmla="*/ 271 h 409"/>
                <a:gd name="T60" fmla="*/ 444 w 529"/>
                <a:gd name="T61" fmla="*/ 250 h 409"/>
                <a:gd name="T62" fmla="*/ 458 w 529"/>
                <a:gd name="T63" fmla="*/ 230 h 409"/>
                <a:gd name="T64" fmla="*/ 449 w 529"/>
                <a:gd name="T65" fmla="*/ 218 h 409"/>
                <a:gd name="T66" fmla="*/ 472 w 529"/>
                <a:gd name="T67" fmla="*/ 188 h 409"/>
                <a:gd name="T68" fmla="*/ 497 w 529"/>
                <a:gd name="T69" fmla="*/ 148 h 409"/>
                <a:gd name="T70" fmla="*/ 507 w 529"/>
                <a:gd name="T71" fmla="*/ 114 h 409"/>
                <a:gd name="T72" fmla="*/ 468 w 529"/>
                <a:gd name="T73" fmla="*/ 86 h 409"/>
                <a:gd name="T74" fmla="*/ 421 w 529"/>
                <a:gd name="T75" fmla="*/ 69 h 409"/>
                <a:gd name="T76" fmla="*/ 412 w 529"/>
                <a:gd name="T77" fmla="*/ 47 h 409"/>
                <a:gd name="T78" fmla="*/ 381 w 529"/>
                <a:gd name="T79" fmla="*/ 34 h 409"/>
                <a:gd name="T80" fmla="*/ 307 w 529"/>
                <a:gd name="T81" fmla="*/ 46 h 409"/>
                <a:gd name="T82" fmla="*/ 296 w 529"/>
                <a:gd name="T83" fmla="*/ 43 h 409"/>
                <a:gd name="T84" fmla="*/ 244 w 529"/>
                <a:gd name="T85" fmla="*/ 23 h 409"/>
                <a:gd name="T86" fmla="*/ 98 w 529"/>
                <a:gd name="T87" fmla="*/ 29 h 409"/>
                <a:gd name="T88" fmla="*/ 53 w 529"/>
                <a:gd name="T89" fmla="*/ 48 h 409"/>
                <a:gd name="T90" fmla="*/ 7 w 529"/>
                <a:gd name="T91" fmla="*/ 94 h 409"/>
                <a:gd name="T92" fmla="*/ 62 w 529"/>
                <a:gd name="T93" fmla="*/ 123 h 409"/>
                <a:gd name="T94" fmla="*/ 69 w 529"/>
                <a:gd name="T95" fmla="*/ 130 h 409"/>
                <a:gd name="T96" fmla="*/ 87 w 529"/>
                <a:gd name="T97" fmla="*/ 157 h 409"/>
                <a:gd name="T98" fmla="*/ 145 w 529"/>
                <a:gd name="T99" fmla="*/ 211 h 409"/>
                <a:gd name="T100" fmla="*/ 183 w 529"/>
                <a:gd name="T101" fmla="*/ 231 h 409"/>
                <a:gd name="T102" fmla="*/ 188 w 529"/>
                <a:gd name="T103" fmla="*/ 252 h 409"/>
                <a:gd name="T104" fmla="*/ 209 w 529"/>
                <a:gd name="T105" fmla="*/ 279 h 409"/>
                <a:gd name="T106" fmla="*/ 245 w 529"/>
                <a:gd name="T107" fmla="*/ 304 h 409"/>
                <a:gd name="T108" fmla="*/ 270 w 529"/>
                <a:gd name="T109" fmla="*/ 345 h 409"/>
                <a:gd name="T110" fmla="*/ 316 w 529"/>
                <a:gd name="T111" fmla="*/ 396 h 409"/>
                <a:gd name="T112" fmla="*/ 316 w 529"/>
                <a:gd name="T113" fmla="*/ 362 h 409"/>
                <a:gd name="T114" fmla="*/ 327 w 529"/>
                <a:gd name="T115" fmla="*/ 356 h 409"/>
                <a:gd name="T116" fmla="*/ 331 w 529"/>
                <a:gd name="T117" fmla="*/ 389 h 409"/>
                <a:gd name="T118" fmla="*/ 314 w 529"/>
                <a:gd name="T119" fmla="*/ 409 h 4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29" h="409">
                  <a:moveTo>
                    <a:pt x="314" y="409"/>
                  </a:moveTo>
                  <a:cubicBezTo>
                    <a:pt x="308" y="409"/>
                    <a:pt x="304" y="407"/>
                    <a:pt x="302" y="404"/>
                  </a:cubicBezTo>
                  <a:cubicBezTo>
                    <a:pt x="299" y="402"/>
                    <a:pt x="297" y="400"/>
                    <a:pt x="292" y="400"/>
                  </a:cubicBezTo>
                  <a:cubicBezTo>
                    <a:pt x="289" y="401"/>
                    <a:pt x="289" y="401"/>
                    <a:pt x="289" y="401"/>
                  </a:cubicBezTo>
                  <a:cubicBezTo>
                    <a:pt x="290" y="397"/>
                    <a:pt x="290" y="397"/>
                    <a:pt x="290" y="397"/>
                  </a:cubicBezTo>
                  <a:cubicBezTo>
                    <a:pt x="292" y="384"/>
                    <a:pt x="286" y="375"/>
                    <a:pt x="280" y="367"/>
                  </a:cubicBezTo>
                  <a:cubicBezTo>
                    <a:pt x="276" y="362"/>
                    <a:pt x="272" y="356"/>
                    <a:pt x="272" y="350"/>
                  </a:cubicBezTo>
                  <a:cubicBezTo>
                    <a:pt x="270" y="352"/>
                    <a:pt x="268" y="352"/>
                    <a:pt x="267" y="351"/>
                  </a:cubicBezTo>
                  <a:cubicBezTo>
                    <a:pt x="265" y="350"/>
                    <a:pt x="265" y="348"/>
                    <a:pt x="264" y="347"/>
                  </a:cubicBezTo>
                  <a:cubicBezTo>
                    <a:pt x="264" y="347"/>
                    <a:pt x="264" y="346"/>
                    <a:pt x="264" y="346"/>
                  </a:cubicBezTo>
                  <a:cubicBezTo>
                    <a:pt x="264" y="346"/>
                    <a:pt x="264" y="346"/>
                    <a:pt x="264" y="346"/>
                  </a:cubicBezTo>
                  <a:cubicBezTo>
                    <a:pt x="263" y="346"/>
                    <a:pt x="261" y="346"/>
                    <a:pt x="257" y="348"/>
                  </a:cubicBezTo>
                  <a:cubicBezTo>
                    <a:pt x="255" y="349"/>
                    <a:pt x="255" y="349"/>
                    <a:pt x="255" y="349"/>
                  </a:cubicBezTo>
                  <a:cubicBezTo>
                    <a:pt x="254" y="347"/>
                    <a:pt x="254" y="347"/>
                    <a:pt x="254" y="347"/>
                  </a:cubicBezTo>
                  <a:cubicBezTo>
                    <a:pt x="249" y="342"/>
                    <a:pt x="250" y="337"/>
                    <a:pt x="250" y="333"/>
                  </a:cubicBezTo>
                  <a:cubicBezTo>
                    <a:pt x="250" y="331"/>
                    <a:pt x="250" y="328"/>
                    <a:pt x="249" y="326"/>
                  </a:cubicBezTo>
                  <a:cubicBezTo>
                    <a:pt x="248" y="322"/>
                    <a:pt x="246" y="320"/>
                    <a:pt x="244" y="318"/>
                  </a:cubicBezTo>
                  <a:cubicBezTo>
                    <a:pt x="241" y="316"/>
                    <a:pt x="239" y="314"/>
                    <a:pt x="237" y="310"/>
                  </a:cubicBezTo>
                  <a:cubicBezTo>
                    <a:pt x="236" y="307"/>
                    <a:pt x="238" y="303"/>
                    <a:pt x="240" y="301"/>
                  </a:cubicBezTo>
                  <a:cubicBezTo>
                    <a:pt x="238" y="299"/>
                    <a:pt x="235" y="297"/>
                    <a:pt x="232" y="295"/>
                  </a:cubicBezTo>
                  <a:cubicBezTo>
                    <a:pt x="229" y="293"/>
                    <a:pt x="225" y="290"/>
                    <a:pt x="222" y="287"/>
                  </a:cubicBezTo>
                  <a:cubicBezTo>
                    <a:pt x="221" y="286"/>
                    <a:pt x="219" y="286"/>
                    <a:pt x="216" y="286"/>
                  </a:cubicBezTo>
                  <a:cubicBezTo>
                    <a:pt x="213" y="286"/>
                    <a:pt x="210" y="286"/>
                    <a:pt x="206" y="283"/>
                  </a:cubicBezTo>
                  <a:cubicBezTo>
                    <a:pt x="203" y="281"/>
                    <a:pt x="202" y="278"/>
                    <a:pt x="201" y="275"/>
                  </a:cubicBezTo>
                  <a:cubicBezTo>
                    <a:pt x="200" y="273"/>
                    <a:pt x="199" y="270"/>
                    <a:pt x="198" y="270"/>
                  </a:cubicBezTo>
                  <a:cubicBezTo>
                    <a:pt x="197" y="270"/>
                    <a:pt x="196" y="270"/>
                    <a:pt x="193" y="271"/>
                  </a:cubicBezTo>
                  <a:cubicBezTo>
                    <a:pt x="190" y="267"/>
                    <a:pt x="190" y="267"/>
                    <a:pt x="190" y="267"/>
                  </a:cubicBezTo>
                  <a:cubicBezTo>
                    <a:pt x="191" y="266"/>
                    <a:pt x="191" y="265"/>
                    <a:pt x="191" y="265"/>
                  </a:cubicBezTo>
                  <a:cubicBezTo>
                    <a:pt x="191" y="263"/>
                    <a:pt x="188" y="261"/>
                    <a:pt x="186" y="259"/>
                  </a:cubicBezTo>
                  <a:cubicBezTo>
                    <a:pt x="183" y="257"/>
                    <a:pt x="181" y="256"/>
                    <a:pt x="181" y="253"/>
                  </a:cubicBezTo>
                  <a:cubicBezTo>
                    <a:pt x="181" y="253"/>
                    <a:pt x="181" y="252"/>
                    <a:pt x="181" y="251"/>
                  </a:cubicBezTo>
                  <a:cubicBezTo>
                    <a:pt x="181" y="251"/>
                    <a:pt x="181" y="251"/>
                    <a:pt x="181" y="251"/>
                  </a:cubicBezTo>
                  <a:cubicBezTo>
                    <a:pt x="181" y="250"/>
                    <a:pt x="181" y="250"/>
                    <a:pt x="181" y="250"/>
                  </a:cubicBezTo>
                  <a:cubicBezTo>
                    <a:pt x="180" y="249"/>
                    <a:pt x="179" y="247"/>
                    <a:pt x="178" y="245"/>
                  </a:cubicBezTo>
                  <a:cubicBezTo>
                    <a:pt x="177" y="243"/>
                    <a:pt x="175" y="240"/>
                    <a:pt x="173" y="238"/>
                  </a:cubicBezTo>
                  <a:cubicBezTo>
                    <a:pt x="173" y="240"/>
                    <a:pt x="173" y="240"/>
                    <a:pt x="173" y="240"/>
                  </a:cubicBezTo>
                  <a:cubicBezTo>
                    <a:pt x="171" y="237"/>
                    <a:pt x="171" y="237"/>
                    <a:pt x="171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6"/>
                    <a:pt x="169" y="235"/>
                    <a:pt x="169" y="234"/>
                  </a:cubicBezTo>
                  <a:cubicBezTo>
                    <a:pt x="167" y="231"/>
                    <a:pt x="164" y="231"/>
                    <a:pt x="158" y="230"/>
                  </a:cubicBezTo>
                  <a:cubicBezTo>
                    <a:pt x="154" y="230"/>
                    <a:pt x="149" y="230"/>
                    <a:pt x="146" y="227"/>
                  </a:cubicBezTo>
                  <a:cubicBezTo>
                    <a:pt x="144" y="226"/>
                    <a:pt x="143" y="223"/>
                    <a:pt x="143" y="219"/>
                  </a:cubicBezTo>
                  <a:cubicBezTo>
                    <a:pt x="142" y="218"/>
                    <a:pt x="142" y="215"/>
                    <a:pt x="141" y="215"/>
                  </a:cubicBezTo>
                  <a:cubicBezTo>
                    <a:pt x="137" y="210"/>
                    <a:pt x="127" y="199"/>
                    <a:pt x="122" y="195"/>
                  </a:cubicBezTo>
                  <a:cubicBezTo>
                    <a:pt x="121" y="195"/>
                    <a:pt x="119" y="195"/>
                    <a:pt x="118" y="195"/>
                  </a:cubicBezTo>
                  <a:cubicBezTo>
                    <a:pt x="115" y="196"/>
                    <a:pt x="112" y="196"/>
                    <a:pt x="110" y="195"/>
                  </a:cubicBezTo>
                  <a:cubicBezTo>
                    <a:pt x="103" y="191"/>
                    <a:pt x="100" y="186"/>
                    <a:pt x="96" y="180"/>
                  </a:cubicBezTo>
                  <a:cubicBezTo>
                    <a:pt x="92" y="174"/>
                    <a:pt x="88" y="169"/>
                    <a:pt x="82" y="167"/>
                  </a:cubicBezTo>
                  <a:cubicBezTo>
                    <a:pt x="80" y="166"/>
                    <a:pt x="80" y="166"/>
                    <a:pt x="80" y="166"/>
                  </a:cubicBezTo>
                  <a:cubicBezTo>
                    <a:pt x="82" y="161"/>
                    <a:pt x="82" y="161"/>
                    <a:pt x="82" y="161"/>
                  </a:cubicBezTo>
                  <a:cubicBezTo>
                    <a:pt x="79" y="160"/>
                    <a:pt x="76" y="158"/>
                    <a:pt x="73" y="154"/>
                  </a:cubicBezTo>
                  <a:cubicBezTo>
                    <a:pt x="72" y="153"/>
                    <a:pt x="67" y="147"/>
                    <a:pt x="66" y="147"/>
                  </a:cubicBezTo>
                  <a:cubicBezTo>
                    <a:pt x="67" y="145"/>
                    <a:pt x="67" y="145"/>
                    <a:pt x="67" y="145"/>
                  </a:cubicBezTo>
                  <a:cubicBezTo>
                    <a:pt x="67" y="144"/>
                    <a:pt x="67" y="144"/>
                    <a:pt x="67" y="144"/>
                  </a:cubicBezTo>
                  <a:cubicBezTo>
                    <a:pt x="64" y="145"/>
                    <a:pt x="64" y="145"/>
                    <a:pt x="64" y="145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0"/>
                    <a:pt x="65" y="138"/>
                    <a:pt x="66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6"/>
                    <a:pt x="64" y="136"/>
                    <a:pt x="64" y="136"/>
                  </a:cubicBezTo>
                  <a:cubicBezTo>
                    <a:pt x="61" y="130"/>
                    <a:pt x="61" y="130"/>
                    <a:pt x="61" y="130"/>
                  </a:cubicBezTo>
                  <a:cubicBezTo>
                    <a:pt x="58" y="125"/>
                    <a:pt x="51" y="124"/>
                    <a:pt x="43" y="123"/>
                  </a:cubicBezTo>
                  <a:cubicBezTo>
                    <a:pt x="34" y="121"/>
                    <a:pt x="23" y="120"/>
                    <a:pt x="21" y="109"/>
                  </a:cubicBezTo>
                  <a:cubicBezTo>
                    <a:pt x="18" y="111"/>
                    <a:pt x="15" y="111"/>
                    <a:pt x="13" y="110"/>
                  </a:cubicBezTo>
                  <a:cubicBezTo>
                    <a:pt x="7" y="109"/>
                    <a:pt x="2" y="103"/>
                    <a:pt x="0" y="97"/>
                  </a:cubicBezTo>
                  <a:cubicBezTo>
                    <a:pt x="0" y="96"/>
                    <a:pt x="0" y="96"/>
                    <a:pt x="0" y="96"/>
                  </a:cubicBezTo>
                  <a:cubicBezTo>
                    <a:pt x="1" y="92"/>
                    <a:pt x="1" y="92"/>
                    <a:pt x="1" y="92"/>
                  </a:cubicBezTo>
                  <a:cubicBezTo>
                    <a:pt x="5" y="82"/>
                    <a:pt x="10" y="70"/>
                    <a:pt x="22" y="66"/>
                  </a:cubicBezTo>
                  <a:cubicBezTo>
                    <a:pt x="21" y="65"/>
                    <a:pt x="21" y="64"/>
                    <a:pt x="21" y="62"/>
                  </a:cubicBezTo>
                  <a:cubicBezTo>
                    <a:pt x="22" y="59"/>
                    <a:pt x="25" y="57"/>
                    <a:pt x="29" y="55"/>
                  </a:cubicBezTo>
                  <a:cubicBezTo>
                    <a:pt x="33" y="53"/>
                    <a:pt x="36" y="51"/>
                    <a:pt x="36" y="48"/>
                  </a:cubicBezTo>
                  <a:cubicBezTo>
                    <a:pt x="36" y="46"/>
                    <a:pt x="36" y="46"/>
                    <a:pt x="36" y="46"/>
                  </a:cubicBezTo>
                  <a:cubicBezTo>
                    <a:pt x="38" y="45"/>
                    <a:pt x="38" y="45"/>
                    <a:pt x="38" y="45"/>
                  </a:cubicBezTo>
                  <a:cubicBezTo>
                    <a:pt x="44" y="44"/>
                    <a:pt x="48" y="44"/>
                    <a:pt x="52" y="43"/>
                  </a:cubicBezTo>
                  <a:cubicBezTo>
                    <a:pt x="66" y="41"/>
                    <a:pt x="68" y="40"/>
                    <a:pt x="68" y="32"/>
                  </a:cubicBezTo>
                  <a:cubicBezTo>
                    <a:pt x="68" y="30"/>
                    <a:pt x="68" y="30"/>
                    <a:pt x="68" y="30"/>
                  </a:cubicBezTo>
                  <a:cubicBezTo>
                    <a:pt x="70" y="30"/>
                    <a:pt x="70" y="30"/>
                    <a:pt x="70" y="30"/>
                  </a:cubicBezTo>
                  <a:cubicBezTo>
                    <a:pt x="73" y="27"/>
                    <a:pt x="76" y="28"/>
                    <a:pt x="79" y="32"/>
                  </a:cubicBezTo>
                  <a:cubicBezTo>
                    <a:pt x="79" y="30"/>
                    <a:pt x="79" y="27"/>
                    <a:pt x="82" y="25"/>
                  </a:cubicBezTo>
                  <a:cubicBezTo>
                    <a:pt x="83" y="25"/>
                    <a:pt x="84" y="25"/>
                    <a:pt x="85" y="25"/>
                  </a:cubicBezTo>
                  <a:cubicBezTo>
                    <a:pt x="87" y="26"/>
                    <a:pt x="92" y="27"/>
                    <a:pt x="95" y="25"/>
                  </a:cubicBezTo>
                  <a:cubicBezTo>
                    <a:pt x="96" y="24"/>
                    <a:pt x="97" y="22"/>
                    <a:pt x="96" y="20"/>
                  </a:cubicBezTo>
                  <a:cubicBezTo>
                    <a:pt x="96" y="17"/>
                    <a:pt x="96" y="17"/>
                    <a:pt x="96" y="17"/>
                  </a:cubicBezTo>
                  <a:cubicBezTo>
                    <a:pt x="99" y="17"/>
                    <a:pt x="99" y="17"/>
                    <a:pt x="99" y="17"/>
                  </a:cubicBezTo>
                  <a:cubicBezTo>
                    <a:pt x="113" y="18"/>
                    <a:pt x="129" y="15"/>
                    <a:pt x="145" y="13"/>
                  </a:cubicBezTo>
                  <a:cubicBezTo>
                    <a:pt x="153" y="11"/>
                    <a:pt x="162" y="10"/>
                    <a:pt x="171" y="9"/>
                  </a:cubicBezTo>
                  <a:cubicBezTo>
                    <a:pt x="176" y="8"/>
                    <a:pt x="180" y="8"/>
                    <a:pt x="185" y="7"/>
                  </a:cubicBezTo>
                  <a:cubicBezTo>
                    <a:pt x="210" y="4"/>
                    <a:pt x="236" y="0"/>
                    <a:pt x="245" y="15"/>
                  </a:cubicBezTo>
                  <a:cubicBezTo>
                    <a:pt x="245" y="15"/>
                    <a:pt x="245" y="14"/>
                    <a:pt x="245" y="14"/>
                  </a:cubicBezTo>
                  <a:cubicBezTo>
                    <a:pt x="245" y="13"/>
                    <a:pt x="245" y="12"/>
                    <a:pt x="245" y="11"/>
                  </a:cubicBezTo>
                  <a:cubicBezTo>
                    <a:pt x="246" y="8"/>
                    <a:pt x="246" y="8"/>
                    <a:pt x="246" y="8"/>
                  </a:cubicBezTo>
                  <a:cubicBezTo>
                    <a:pt x="249" y="9"/>
                    <a:pt x="249" y="9"/>
                    <a:pt x="249" y="9"/>
                  </a:cubicBezTo>
                  <a:cubicBezTo>
                    <a:pt x="263" y="14"/>
                    <a:pt x="267" y="29"/>
                    <a:pt x="270" y="44"/>
                  </a:cubicBezTo>
                  <a:cubicBezTo>
                    <a:pt x="272" y="44"/>
                    <a:pt x="273" y="43"/>
                    <a:pt x="275" y="43"/>
                  </a:cubicBezTo>
                  <a:cubicBezTo>
                    <a:pt x="282" y="40"/>
                    <a:pt x="289" y="37"/>
                    <a:pt x="296" y="37"/>
                  </a:cubicBezTo>
                  <a:cubicBezTo>
                    <a:pt x="299" y="37"/>
                    <a:pt x="303" y="39"/>
                    <a:pt x="305" y="41"/>
                  </a:cubicBezTo>
                  <a:cubicBezTo>
                    <a:pt x="307" y="40"/>
                    <a:pt x="309" y="38"/>
                    <a:pt x="310" y="37"/>
                  </a:cubicBezTo>
                  <a:cubicBezTo>
                    <a:pt x="312" y="35"/>
                    <a:pt x="314" y="34"/>
                    <a:pt x="316" y="33"/>
                  </a:cubicBezTo>
                  <a:cubicBezTo>
                    <a:pt x="322" y="31"/>
                    <a:pt x="331" y="31"/>
                    <a:pt x="340" y="31"/>
                  </a:cubicBezTo>
                  <a:cubicBezTo>
                    <a:pt x="347" y="30"/>
                    <a:pt x="354" y="30"/>
                    <a:pt x="360" y="29"/>
                  </a:cubicBezTo>
                  <a:cubicBezTo>
                    <a:pt x="373" y="27"/>
                    <a:pt x="383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94" y="26"/>
                    <a:pt x="394" y="29"/>
                    <a:pt x="394" y="30"/>
                  </a:cubicBezTo>
                  <a:cubicBezTo>
                    <a:pt x="394" y="30"/>
                    <a:pt x="394" y="30"/>
                    <a:pt x="394" y="30"/>
                  </a:cubicBezTo>
                  <a:cubicBezTo>
                    <a:pt x="396" y="29"/>
                    <a:pt x="399" y="28"/>
                    <a:pt x="401" y="29"/>
                  </a:cubicBezTo>
                  <a:cubicBezTo>
                    <a:pt x="403" y="30"/>
                    <a:pt x="403" y="30"/>
                    <a:pt x="404" y="33"/>
                  </a:cubicBezTo>
                  <a:cubicBezTo>
                    <a:pt x="405" y="35"/>
                    <a:pt x="406" y="40"/>
                    <a:pt x="407" y="42"/>
                  </a:cubicBezTo>
                  <a:cubicBezTo>
                    <a:pt x="408" y="42"/>
                    <a:pt x="410" y="42"/>
                    <a:pt x="411" y="41"/>
                  </a:cubicBezTo>
                  <a:cubicBezTo>
                    <a:pt x="413" y="41"/>
                    <a:pt x="416" y="40"/>
                    <a:pt x="418" y="41"/>
                  </a:cubicBezTo>
                  <a:cubicBezTo>
                    <a:pt x="419" y="42"/>
                    <a:pt x="421" y="43"/>
                    <a:pt x="423" y="46"/>
                  </a:cubicBezTo>
                  <a:cubicBezTo>
                    <a:pt x="424" y="47"/>
                    <a:pt x="425" y="49"/>
                    <a:pt x="426" y="50"/>
                  </a:cubicBezTo>
                  <a:cubicBezTo>
                    <a:pt x="427" y="50"/>
                    <a:pt x="428" y="50"/>
                    <a:pt x="429" y="51"/>
                  </a:cubicBezTo>
                  <a:cubicBezTo>
                    <a:pt x="431" y="52"/>
                    <a:pt x="434" y="54"/>
                    <a:pt x="435" y="57"/>
                  </a:cubicBezTo>
                  <a:cubicBezTo>
                    <a:pt x="435" y="58"/>
                    <a:pt x="435" y="58"/>
                    <a:pt x="435" y="59"/>
                  </a:cubicBezTo>
                  <a:cubicBezTo>
                    <a:pt x="439" y="58"/>
                    <a:pt x="441" y="59"/>
                    <a:pt x="445" y="62"/>
                  </a:cubicBezTo>
                  <a:cubicBezTo>
                    <a:pt x="447" y="64"/>
                    <a:pt x="450" y="66"/>
                    <a:pt x="455" y="70"/>
                  </a:cubicBezTo>
                  <a:cubicBezTo>
                    <a:pt x="457" y="71"/>
                    <a:pt x="461" y="73"/>
                    <a:pt x="465" y="75"/>
                  </a:cubicBezTo>
                  <a:cubicBezTo>
                    <a:pt x="469" y="77"/>
                    <a:pt x="470" y="77"/>
                    <a:pt x="471" y="78"/>
                  </a:cubicBezTo>
                  <a:cubicBezTo>
                    <a:pt x="473" y="80"/>
                    <a:pt x="473" y="83"/>
                    <a:pt x="474" y="86"/>
                  </a:cubicBezTo>
                  <a:cubicBezTo>
                    <a:pt x="474" y="87"/>
                    <a:pt x="474" y="89"/>
                    <a:pt x="475" y="90"/>
                  </a:cubicBezTo>
                  <a:cubicBezTo>
                    <a:pt x="476" y="91"/>
                    <a:pt x="478" y="91"/>
                    <a:pt x="480" y="91"/>
                  </a:cubicBezTo>
                  <a:cubicBezTo>
                    <a:pt x="483" y="92"/>
                    <a:pt x="487" y="92"/>
                    <a:pt x="488" y="95"/>
                  </a:cubicBezTo>
                  <a:cubicBezTo>
                    <a:pt x="488" y="96"/>
                    <a:pt x="488" y="97"/>
                    <a:pt x="488" y="98"/>
                  </a:cubicBezTo>
                  <a:cubicBezTo>
                    <a:pt x="491" y="97"/>
                    <a:pt x="494" y="97"/>
                    <a:pt x="497" y="97"/>
                  </a:cubicBezTo>
                  <a:cubicBezTo>
                    <a:pt x="500" y="98"/>
                    <a:pt x="500" y="98"/>
                    <a:pt x="500" y="98"/>
                  </a:cubicBezTo>
                  <a:cubicBezTo>
                    <a:pt x="500" y="100"/>
                    <a:pt x="500" y="100"/>
                    <a:pt x="500" y="100"/>
                  </a:cubicBezTo>
                  <a:cubicBezTo>
                    <a:pt x="500" y="104"/>
                    <a:pt x="505" y="107"/>
                    <a:pt x="509" y="109"/>
                  </a:cubicBezTo>
                  <a:cubicBezTo>
                    <a:pt x="514" y="111"/>
                    <a:pt x="518" y="113"/>
                    <a:pt x="519" y="118"/>
                  </a:cubicBezTo>
                  <a:cubicBezTo>
                    <a:pt x="519" y="118"/>
                    <a:pt x="519" y="118"/>
                    <a:pt x="519" y="118"/>
                  </a:cubicBezTo>
                  <a:cubicBezTo>
                    <a:pt x="521" y="118"/>
                    <a:pt x="523" y="117"/>
                    <a:pt x="525" y="117"/>
                  </a:cubicBezTo>
                  <a:cubicBezTo>
                    <a:pt x="529" y="118"/>
                    <a:pt x="529" y="118"/>
                    <a:pt x="529" y="118"/>
                  </a:cubicBezTo>
                  <a:cubicBezTo>
                    <a:pt x="528" y="121"/>
                    <a:pt x="528" y="121"/>
                    <a:pt x="528" y="121"/>
                  </a:cubicBezTo>
                  <a:cubicBezTo>
                    <a:pt x="526" y="130"/>
                    <a:pt x="520" y="134"/>
                    <a:pt x="514" y="138"/>
                  </a:cubicBezTo>
                  <a:cubicBezTo>
                    <a:pt x="510" y="140"/>
                    <a:pt x="506" y="142"/>
                    <a:pt x="503" y="146"/>
                  </a:cubicBezTo>
                  <a:cubicBezTo>
                    <a:pt x="502" y="147"/>
                    <a:pt x="502" y="148"/>
                    <a:pt x="502" y="149"/>
                  </a:cubicBezTo>
                  <a:cubicBezTo>
                    <a:pt x="502" y="151"/>
                    <a:pt x="501" y="152"/>
                    <a:pt x="499" y="154"/>
                  </a:cubicBezTo>
                  <a:cubicBezTo>
                    <a:pt x="497" y="157"/>
                    <a:pt x="495" y="164"/>
                    <a:pt x="493" y="171"/>
                  </a:cubicBezTo>
                  <a:cubicBezTo>
                    <a:pt x="491" y="176"/>
                    <a:pt x="490" y="182"/>
                    <a:pt x="488" y="186"/>
                  </a:cubicBezTo>
                  <a:cubicBezTo>
                    <a:pt x="487" y="187"/>
                    <a:pt x="486" y="188"/>
                    <a:pt x="484" y="188"/>
                  </a:cubicBezTo>
                  <a:cubicBezTo>
                    <a:pt x="483" y="188"/>
                    <a:pt x="482" y="187"/>
                    <a:pt x="482" y="187"/>
                  </a:cubicBezTo>
                  <a:cubicBezTo>
                    <a:pt x="482" y="187"/>
                    <a:pt x="482" y="187"/>
                    <a:pt x="482" y="187"/>
                  </a:cubicBezTo>
                  <a:cubicBezTo>
                    <a:pt x="480" y="188"/>
                    <a:pt x="477" y="190"/>
                    <a:pt x="475" y="192"/>
                  </a:cubicBezTo>
                  <a:cubicBezTo>
                    <a:pt x="472" y="195"/>
                    <a:pt x="469" y="197"/>
                    <a:pt x="466" y="197"/>
                  </a:cubicBezTo>
                  <a:cubicBezTo>
                    <a:pt x="466" y="199"/>
                    <a:pt x="467" y="200"/>
                    <a:pt x="467" y="201"/>
                  </a:cubicBezTo>
                  <a:cubicBezTo>
                    <a:pt x="467" y="207"/>
                    <a:pt x="468" y="214"/>
                    <a:pt x="464" y="219"/>
                  </a:cubicBezTo>
                  <a:cubicBezTo>
                    <a:pt x="469" y="217"/>
                    <a:pt x="476" y="216"/>
                    <a:pt x="480" y="223"/>
                  </a:cubicBezTo>
                  <a:cubicBezTo>
                    <a:pt x="480" y="224"/>
                    <a:pt x="480" y="224"/>
                    <a:pt x="480" y="224"/>
                  </a:cubicBezTo>
                  <a:cubicBezTo>
                    <a:pt x="480" y="225"/>
                    <a:pt x="480" y="225"/>
                    <a:pt x="480" y="225"/>
                  </a:cubicBezTo>
                  <a:cubicBezTo>
                    <a:pt x="479" y="230"/>
                    <a:pt x="477" y="233"/>
                    <a:pt x="473" y="234"/>
                  </a:cubicBezTo>
                  <a:cubicBezTo>
                    <a:pt x="471" y="235"/>
                    <a:pt x="469" y="235"/>
                    <a:pt x="466" y="235"/>
                  </a:cubicBezTo>
                  <a:cubicBezTo>
                    <a:pt x="468" y="238"/>
                    <a:pt x="469" y="241"/>
                    <a:pt x="467" y="243"/>
                  </a:cubicBezTo>
                  <a:cubicBezTo>
                    <a:pt x="466" y="244"/>
                    <a:pt x="464" y="244"/>
                    <a:pt x="462" y="244"/>
                  </a:cubicBezTo>
                  <a:cubicBezTo>
                    <a:pt x="462" y="245"/>
                    <a:pt x="463" y="245"/>
                    <a:pt x="463" y="246"/>
                  </a:cubicBezTo>
                  <a:cubicBezTo>
                    <a:pt x="463" y="248"/>
                    <a:pt x="464" y="251"/>
                    <a:pt x="464" y="253"/>
                  </a:cubicBezTo>
                  <a:cubicBezTo>
                    <a:pt x="463" y="256"/>
                    <a:pt x="463" y="256"/>
                    <a:pt x="463" y="256"/>
                  </a:cubicBezTo>
                  <a:cubicBezTo>
                    <a:pt x="461" y="256"/>
                    <a:pt x="461" y="256"/>
                    <a:pt x="461" y="256"/>
                  </a:cubicBezTo>
                  <a:cubicBezTo>
                    <a:pt x="459" y="256"/>
                    <a:pt x="458" y="256"/>
                    <a:pt x="456" y="256"/>
                  </a:cubicBezTo>
                  <a:cubicBezTo>
                    <a:pt x="451" y="256"/>
                    <a:pt x="446" y="256"/>
                    <a:pt x="443" y="255"/>
                  </a:cubicBezTo>
                  <a:cubicBezTo>
                    <a:pt x="444" y="256"/>
                    <a:pt x="444" y="258"/>
                    <a:pt x="443" y="259"/>
                  </a:cubicBezTo>
                  <a:cubicBezTo>
                    <a:pt x="442" y="261"/>
                    <a:pt x="440" y="261"/>
                    <a:pt x="439" y="260"/>
                  </a:cubicBezTo>
                  <a:cubicBezTo>
                    <a:pt x="439" y="261"/>
                    <a:pt x="439" y="262"/>
                    <a:pt x="439" y="263"/>
                  </a:cubicBezTo>
                  <a:cubicBezTo>
                    <a:pt x="440" y="268"/>
                    <a:pt x="441" y="272"/>
                    <a:pt x="439" y="275"/>
                  </a:cubicBezTo>
                  <a:cubicBezTo>
                    <a:pt x="438" y="277"/>
                    <a:pt x="435" y="279"/>
                    <a:pt x="433" y="281"/>
                  </a:cubicBezTo>
                  <a:cubicBezTo>
                    <a:pt x="430" y="283"/>
                    <a:pt x="427" y="284"/>
                    <a:pt x="428" y="289"/>
                  </a:cubicBezTo>
                  <a:cubicBezTo>
                    <a:pt x="428" y="292"/>
                    <a:pt x="428" y="292"/>
                    <a:pt x="428" y="292"/>
                  </a:cubicBezTo>
                  <a:cubicBezTo>
                    <a:pt x="425" y="292"/>
                    <a:pt x="425" y="292"/>
                    <a:pt x="425" y="292"/>
                  </a:cubicBezTo>
                  <a:cubicBezTo>
                    <a:pt x="419" y="292"/>
                    <a:pt x="416" y="289"/>
                    <a:pt x="414" y="286"/>
                  </a:cubicBezTo>
                  <a:cubicBezTo>
                    <a:pt x="411" y="284"/>
                    <a:pt x="410" y="282"/>
                    <a:pt x="404" y="283"/>
                  </a:cubicBezTo>
                  <a:cubicBezTo>
                    <a:pt x="406" y="290"/>
                    <a:pt x="409" y="296"/>
                    <a:pt x="412" y="302"/>
                  </a:cubicBezTo>
                  <a:cubicBezTo>
                    <a:pt x="413" y="304"/>
                    <a:pt x="414" y="306"/>
                    <a:pt x="415" y="308"/>
                  </a:cubicBezTo>
                  <a:cubicBezTo>
                    <a:pt x="418" y="315"/>
                    <a:pt x="418" y="315"/>
                    <a:pt x="418" y="315"/>
                  </a:cubicBezTo>
                  <a:cubicBezTo>
                    <a:pt x="412" y="312"/>
                    <a:pt x="412" y="312"/>
                    <a:pt x="412" y="312"/>
                  </a:cubicBezTo>
                  <a:cubicBezTo>
                    <a:pt x="409" y="311"/>
                    <a:pt x="407" y="312"/>
                    <a:pt x="404" y="316"/>
                  </a:cubicBezTo>
                  <a:cubicBezTo>
                    <a:pt x="402" y="318"/>
                    <a:pt x="399" y="321"/>
                    <a:pt x="396" y="320"/>
                  </a:cubicBezTo>
                  <a:cubicBezTo>
                    <a:pt x="396" y="320"/>
                    <a:pt x="395" y="320"/>
                    <a:pt x="395" y="320"/>
                  </a:cubicBezTo>
                  <a:cubicBezTo>
                    <a:pt x="393" y="327"/>
                    <a:pt x="387" y="327"/>
                    <a:pt x="384" y="326"/>
                  </a:cubicBezTo>
                  <a:cubicBezTo>
                    <a:pt x="382" y="326"/>
                    <a:pt x="381" y="326"/>
                    <a:pt x="380" y="326"/>
                  </a:cubicBezTo>
                  <a:cubicBezTo>
                    <a:pt x="380" y="327"/>
                    <a:pt x="379" y="328"/>
                    <a:pt x="379" y="333"/>
                  </a:cubicBezTo>
                  <a:cubicBezTo>
                    <a:pt x="379" y="335"/>
                    <a:pt x="379" y="335"/>
                    <a:pt x="379" y="335"/>
                  </a:cubicBezTo>
                  <a:cubicBezTo>
                    <a:pt x="378" y="336"/>
                    <a:pt x="378" y="336"/>
                    <a:pt x="378" y="336"/>
                  </a:cubicBezTo>
                  <a:cubicBezTo>
                    <a:pt x="369" y="339"/>
                    <a:pt x="362" y="339"/>
                    <a:pt x="355" y="339"/>
                  </a:cubicBezTo>
                  <a:cubicBezTo>
                    <a:pt x="345" y="338"/>
                    <a:pt x="338" y="338"/>
                    <a:pt x="335" y="350"/>
                  </a:cubicBezTo>
                  <a:cubicBezTo>
                    <a:pt x="330" y="349"/>
                    <a:pt x="330" y="349"/>
                    <a:pt x="330" y="349"/>
                  </a:cubicBezTo>
                  <a:cubicBezTo>
                    <a:pt x="334" y="333"/>
                    <a:pt x="344" y="333"/>
                    <a:pt x="355" y="333"/>
                  </a:cubicBezTo>
                  <a:cubicBezTo>
                    <a:pt x="361" y="333"/>
                    <a:pt x="367" y="333"/>
                    <a:pt x="374" y="331"/>
                  </a:cubicBezTo>
                  <a:cubicBezTo>
                    <a:pt x="374" y="327"/>
                    <a:pt x="375" y="324"/>
                    <a:pt x="377" y="322"/>
                  </a:cubicBezTo>
                  <a:cubicBezTo>
                    <a:pt x="379" y="320"/>
                    <a:pt x="382" y="320"/>
                    <a:pt x="385" y="321"/>
                  </a:cubicBezTo>
                  <a:cubicBezTo>
                    <a:pt x="387" y="321"/>
                    <a:pt x="389" y="321"/>
                    <a:pt x="389" y="319"/>
                  </a:cubicBezTo>
                  <a:cubicBezTo>
                    <a:pt x="388" y="318"/>
                    <a:pt x="387" y="317"/>
                    <a:pt x="387" y="315"/>
                  </a:cubicBezTo>
                  <a:cubicBezTo>
                    <a:pt x="387" y="315"/>
                    <a:pt x="387" y="311"/>
                    <a:pt x="392" y="310"/>
                  </a:cubicBezTo>
                  <a:cubicBezTo>
                    <a:pt x="394" y="310"/>
                    <a:pt x="394" y="310"/>
                    <a:pt x="394" y="310"/>
                  </a:cubicBezTo>
                  <a:cubicBezTo>
                    <a:pt x="395" y="312"/>
                    <a:pt x="395" y="312"/>
                    <a:pt x="395" y="312"/>
                  </a:cubicBezTo>
                  <a:cubicBezTo>
                    <a:pt x="396" y="314"/>
                    <a:pt x="397" y="315"/>
                    <a:pt x="397" y="315"/>
                  </a:cubicBezTo>
                  <a:cubicBezTo>
                    <a:pt x="397" y="315"/>
                    <a:pt x="399" y="313"/>
                    <a:pt x="400" y="312"/>
                  </a:cubicBezTo>
                  <a:cubicBezTo>
                    <a:pt x="402" y="310"/>
                    <a:pt x="405" y="307"/>
                    <a:pt x="408" y="306"/>
                  </a:cubicBezTo>
                  <a:cubicBezTo>
                    <a:pt x="408" y="306"/>
                    <a:pt x="408" y="305"/>
                    <a:pt x="408" y="305"/>
                  </a:cubicBezTo>
                  <a:cubicBezTo>
                    <a:pt x="404" y="298"/>
                    <a:pt x="400" y="290"/>
                    <a:pt x="398" y="282"/>
                  </a:cubicBezTo>
                  <a:cubicBezTo>
                    <a:pt x="397" y="279"/>
                    <a:pt x="397" y="279"/>
                    <a:pt x="397" y="279"/>
                  </a:cubicBezTo>
                  <a:cubicBezTo>
                    <a:pt x="400" y="278"/>
                    <a:pt x="400" y="278"/>
                    <a:pt x="400" y="278"/>
                  </a:cubicBezTo>
                  <a:cubicBezTo>
                    <a:pt x="411" y="275"/>
                    <a:pt x="415" y="279"/>
                    <a:pt x="418" y="283"/>
                  </a:cubicBezTo>
                  <a:cubicBezTo>
                    <a:pt x="419" y="284"/>
                    <a:pt x="420" y="286"/>
                    <a:pt x="422" y="286"/>
                  </a:cubicBezTo>
                  <a:cubicBezTo>
                    <a:pt x="423" y="281"/>
                    <a:pt x="427" y="278"/>
                    <a:pt x="430" y="276"/>
                  </a:cubicBezTo>
                  <a:cubicBezTo>
                    <a:pt x="432" y="275"/>
                    <a:pt x="434" y="274"/>
                    <a:pt x="434" y="272"/>
                  </a:cubicBezTo>
                  <a:cubicBezTo>
                    <a:pt x="435" y="271"/>
                    <a:pt x="435" y="271"/>
                    <a:pt x="435" y="271"/>
                  </a:cubicBezTo>
                  <a:cubicBezTo>
                    <a:pt x="435" y="270"/>
                    <a:pt x="434" y="267"/>
                    <a:pt x="434" y="265"/>
                  </a:cubicBezTo>
                  <a:cubicBezTo>
                    <a:pt x="433" y="260"/>
                    <a:pt x="432" y="257"/>
                    <a:pt x="434" y="255"/>
                  </a:cubicBezTo>
                  <a:cubicBezTo>
                    <a:pt x="435" y="255"/>
                    <a:pt x="435" y="254"/>
                    <a:pt x="436" y="254"/>
                  </a:cubicBezTo>
                  <a:cubicBezTo>
                    <a:pt x="435" y="253"/>
                    <a:pt x="435" y="251"/>
                    <a:pt x="435" y="249"/>
                  </a:cubicBezTo>
                  <a:cubicBezTo>
                    <a:pt x="436" y="246"/>
                    <a:pt x="439" y="244"/>
                    <a:pt x="444" y="242"/>
                  </a:cubicBezTo>
                  <a:cubicBezTo>
                    <a:pt x="447" y="247"/>
                    <a:pt x="447" y="247"/>
                    <a:pt x="447" y="247"/>
                  </a:cubicBezTo>
                  <a:cubicBezTo>
                    <a:pt x="445" y="248"/>
                    <a:pt x="445" y="249"/>
                    <a:pt x="444" y="250"/>
                  </a:cubicBezTo>
                  <a:cubicBezTo>
                    <a:pt x="446" y="250"/>
                    <a:pt x="452" y="250"/>
                    <a:pt x="456" y="250"/>
                  </a:cubicBezTo>
                  <a:cubicBezTo>
                    <a:pt x="457" y="250"/>
                    <a:pt x="457" y="250"/>
                    <a:pt x="458" y="250"/>
                  </a:cubicBezTo>
                  <a:cubicBezTo>
                    <a:pt x="458" y="249"/>
                    <a:pt x="458" y="248"/>
                    <a:pt x="457" y="247"/>
                  </a:cubicBezTo>
                  <a:cubicBezTo>
                    <a:pt x="456" y="244"/>
                    <a:pt x="456" y="241"/>
                    <a:pt x="458" y="239"/>
                  </a:cubicBezTo>
                  <a:cubicBezTo>
                    <a:pt x="458" y="238"/>
                    <a:pt x="460" y="237"/>
                    <a:pt x="462" y="238"/>
                  </a:cubicBezTo>
                  <a:cubicBezTo>
                    <a:pt x="461" y="237"/>
                    <a:pt x="461" y="236"/>
                    <a:pt x="461" y="235"/>
                  </a:cubicBezTo>
                  <a:cubicBezTo>
                    <a:pt x="460" y="234"/>
                    <a:pt x="459" y="232"/>
                    <a:pt x="458" y="230"/>
                  </a:cubicBezTo>
                  <a:cubicBezTo>
                    <a:pt x="463" y="227"/>
                    <a:pt x="463" y="227"/>
                    <a:pt x="463" y="227"/>
                  </a:cubicBezTo>
                  <a:cubicBezTo>
                    <a:pt x="465" y="229"/>
                    <a:pt x="469" y="230"/>
                    <a:pt x="471" y="229"/>
                  </a:cubicBezTo>
                  <a:cubicBezTo>
                    <a:pt x="473" y="229"/>
                    <a:pt x="474" y="227"/>
                    <a:pt x="474" y="225"/>
                  </a:cubicBezTo>
                  <a:cubicBezTo>
                    <a:pt x="472" y="222"/>
                    <a:pt x="470" y="223"/>
                    <a:pt x="464" y="225"/>
                  </a:cubicBezTo>
                  <a:cubicBezTo>
                    <a:pt x="461" y="226"/>
                    <a:pt x="457" y="228"/>
                    <a:pt x="454" y="226"/>
                  </a:cubicBezTo>
                  <a:cubicBezTo>
                    <a:pt x="452" y="225"/>
                    <a:pt x="451" y="224"/>
                    <a:pt x="450" y="222"/>
                  </a:cubicBezTo>
                  <a:cubicBezTo>
                    <a:pt x="449" y="218"/>
                    <a:pt x="449" y="218"/>
                    <a:pt x="449" y="218"/>
                  </a:cubicBezTo>
                  <a:cubicBezTo>
                    <a:pt x="453" y="218"/>
                    <a:pt x="453" y="218"/>
                    <a:pt x="453" y="218"/>
                  </a:cubicBezTo>
                  <a:cubicBezTo>
                    <a:pt x="456" y="218"/>
                    <a:pt x="458" y="218"/>
                    <a:pt x="459" y="217"/>
                  </a:cubicBezTo>
                  <a:cubicBezTo>
                    <a:pt x="462" y="214"/>
                    <a:pt x="462" y="207"/>
                    <a:pt x="461" y="202"/>
                  </a:cubicBezTo>
                  <a:cubicBezTo>
                    <a:pt x="461" y="196"/>
                    <a:pt x="460" y="191"/>
                    <a:pt x="464" y="190"/>
                  </a:cubicBezTo>
                  <a:cubicBezTo>
                    <a:pt x="468" y="189"/>
                    <a:pt x="468" y="189"/>
                    <a:pt x="468" y="189"/>
                  </a:cubicBezTo>
                  <a:cubicBezTo>
                    <a:pt x="468" y="191"/>
                    <a:pt x="468" y="191"/>
                    <a:pt x="468" y="191"/>
                  </a:cubicBezTo>
                  <a:cubicBezTo>
                    <a:pt x="469" y="190"/>
                    <a:pt x="471" y="189"/>
                    <a:pt x="472" y="188"/>
                  </a:cubicBezTo>
                  <a:cubicBezTo>
                    <a:pt x="473" y="186"/>
                    <a:pt x="475" y="185"/>
                    <a:pt x="476" y="184"/>
                  </a:cubicBezTo>
                  <a:cubicBezTo>
                    <a:pt x="476" y="184"/>
                    <a:pt x="476" y="183"/>
                    <a:pt x="476" y="183"/>
                  </a:cubicBezTo>
                  <a:cubicBezTo>
                    <a:pt x="476" y="182"/>
                    <a:pt x="476" y="179"/>
                    <a:pt x="481" y="178"/>
                  </a:cubicBezTo>
                  <a:cubicBezTo>
                    <a:pt x="485" y="177"/>
                    <a:pt x="485" y="177"/>
                    <a:pt x="485" y="177"/>
                  </a:cubicBezTo>
                  <a:cubicBezTo>
                    <a:pt x="486" y="175"/>
                    <a:pt x="487" y="172"/>
                    <a:pt x="487" y="170"/>
                  </a:cubicBezTo>
                  <a:cubicBezTo>
                    <a:pt x="490" y="162"/>
                    <a:pt x="492" y="154"/>
                    <a:pt x="495" y="151"/>
                  </a:cubicBezTo>
                  <a:cubicBezTo>
                    <a:pt x="496" y="150"/>
                    <a:pt x="496" y="149"/>
                    <a:pt x="497" y="148"/>
                  </a:cubicBezTo>
                  <a:cubicBezTo>
                    <a:pt x="497" y="146"/>
                    <a:pt x="497" y="145"/>
                    <a:pt x="499" y="143"/>
                  </a:cubicBezTo>
                  <a:cubicBezTo>
                    <a:pt x="503" y="138"/>
                    <a:pt x="507" y="135"/>
                    <a:pt x="511" y="133"/>
                  </a:cubicBezTo>
                  <a:cubicBezTo>
                    <a:pt x="515" y="130"/>
                    <a:pt x="519" y="128"/>
                    <a:pt x="521" y="123"/>
                  </a:cubicBezTo>
                  <a:cubicBezTo>
                    <a:pt x="519" y="124"/>
                    <a:pt x="517" y="125"/>
                    <a:pt x="515" y="127"/>
                  </a:cubicBezTo>
                  <a:cubicBezTo>
                    <a:pt x="511" y="122"/>
                    <a:pt x="511" y="122"/>
                    <a:pt x="511" y="122"/>
                  </a:cubicBezTo>
                  <a:cubicBezTo>
                    <a:pt x="513" y="121"/>
                    <a:pt x="514" y="119"/>
                    <a:pt x="513" y="118"/>
                  </a:cubicBezTo>
                  <a:cubicBezTo>
                    <a:pt x="513" y="117"/>
                    <a:pt x="510" y="115"/>
                    <a:pt x="507" y="114"/>
                  </a:cubicBezTo>
                  <a:cubicBezTo>
                    <a:pt x="502" y="111"/>
                    <a:pt x="497" y="108"/>
                    <a:pt x="495" y="103"/>
                  </a:cubicBezTo>
                  <a:cubicBezTo>
                    <a:pt x="490" y="103"/>
                    <a:pt x="485" y="104"/>
                    <a:pt x="483" y="106"/>
                  </a:cubicBezTo>
                  <a:cubicBezTo>
                    <a:pt x="479" y="102"/>
                    <a:pt x="479" y="102"/>
                    <a:pt x="479" y="102"/>
                  </a:cubicBezTo>
                  <a:cubicBezTo>
                    <a:pt x="482" y="99"/>
                    <a:pt x="482" y="98"/>
                    <a:pt x="483" y="97"/>
                  </a:cubicBezTo>
                  <a:cubicBezTo>
                    <a:pt x="482" y="97"/>
                    <a:pt x="480" y="97"/>
                    <a:pt x="479" y="97"/>
                  </a:cubicBezTo>
                  <a:cubicBezTo>
                    <a:pt x="477" y="96"/>
                    <a:pt x="474" y="96"/>
                    <a:pt x="472" y="94"/>
                  </a:cubicBezTo>
                  <a:cubicBezTo>
                    <a:pt x="469" y="93"/>
                    <a:pt x="468" y="89"/>
                    <a:pt x="468" y="86"/>
                  </a:cubicBezTo>
                  <a:cubicBezTo>
                    <a:pt x="468" y="85"/>
                    <a:pt x="468" y="83"/>
                    <a:pt x="467" y="82"/>
                  </a:cubicBezTo>
                  <a:cubicBezTo>
                    <a:pt x="467" y="82"/>
                    <a:pt x="464" y="81"/>
                    <a:pt x="462" y="80"/>
                  </a:cubicBezTo>
                  <a:cubicBezTo>
                    <a:pt x="458" y="78"/>
                    <a:pt x="454" y="76"/>
                    <a:pt x="451" y="74"/>
                  </a:cubicBezTo>
                  <a:cubicBezTo>
                    <a:pt x="446" y="71"/>
                    <a:pt x="443" y="68"/>
                    <a:pt x="441" y="67"/>
                  </a:cubicBezTo>
                  <a:cubicBezTo>
                    <a:pt x="438" y="64"/>
                    <a:pt x="438" y="64"/>
                    <a:pt x="434" y="65"/>
                  </a:cubicBezTo>
                  <a:cubicBezTo>
                    <a:pt x="432" y="66"/>
                    <a:pt x="431" y="66"/>
                    <a:pt x="430" y="67"/>
                  </a:cubicBezTo>
                  <a:cubicBezTo>
                    <a:pt x="421" y="69"/>
                    <a:pt x="421" y="69"/>
                    <a:pt x="421" y="69"/>
                  </a:cubicBezTo>
                  <a:cubicBezTo>
                    <a:pt x="427" y="62"/>
                    <a:pt x="427" y="62"/>
                    <a:pt x="427" y="62"/>
                  </a:cubicBezTo>
                  <a:cubicBezTo>
                    <a:pt x="429" y="59"/>
                    <a:pt x="429" y="58"/>
                    <a:pt x="429" y="58"/>
                  </a:cubicBezTo>
                  <a:cubicBezTo>
                    <a:pt x="429" y="57"/>
                    <a:pt x="427" y="56"/>
                    <a:pt x="426" y="56"/>
                  </a:cubicBezTo>
                  <a:cubicBezTo>
                    <a:pt x="425" y="55"/>
                    <a:pt x="424" y="55"/>
                    <a:pt x="423" y="54"/>
                  </a:cubicBezTo>
                  <a:cubicBezTo>
                    <a:pt x="422" y="53"/>
                    <a:pt x="420" y="51"/>
                    <a:pt x="418" y="49"/>
                  </a:cubicBezTo>
                  <a:cubicBezTo>
                    <a:pt x="417" y="48"/>
                    <a:pt x="416" y="47"/>
                    <a:pt x="416" y="46"/>
                  </a:cubicBezTo>
                  <a:cubicBezTo>
                    <a:pt x="415" y="46"/>
                    <a:pt x="413" y="47"/>
                    <a:pt x="412" y="47"/>
                  </a:cubicBezTo>
                  <a:cubicBezTo>
                    <a:pt x="409" y="47"/>
                    <a:pt x="405" y="48"/>
                    <a:pt x="403" y="46"/>
                  </a:cubicBezTo>
                  <a:cubicBezTo>
                    <a:pt x="402" y="45"/>
                    <a:pt x="401" y="44"/>
                    <a:pt x="399" y="35"/>
                  </a:cubicBezTo>
                  <a:cubicBezTo>
                    <a:pt x="399" y="35"/>
                    <a:pt x="399" y="35"/>
                    <a:pt x="399" y="34"/>
                  </a:cubicBezTo>
                  <a:cubicBezTo>
                    <a:pt x="397" y="35"/>
                    <a:pt x="394" y="36"/>
                    <a:pt x="393" y="38"/>
                  </a:cubicBezTo>
                  <a:cubicBezTo>
                    <a:pt x="390" y="40"/>
                    <a:pt x="388" y="42"/>
                    <a:pt x="385" y="41"/>
                  </a:cubicBezTo>
                  <a:cubicBezTo>
                    <a:pt x="383" y="40"/>
                    <a:pt x="382" y="37"/>
                    <a:pt x="382" y="37"/>
                  </a:cubicBezTo>
                  <a:cubicBezTo>
                    <a:pt x="381" y="34"/>
                    <a:pt x="381" y="34"/>
                    <a:pt x="381" y="34"/>
                  </a:cubicBezTo>
                  <a:cubicBezTo>
                    <a:pt x="384" y="33"/>
                    <a:pt x="384" y="33"/>
                    <a:pt x="384" y="33"/>
                  </a:cubicBezTo>
                  <a:cubicBezTo>
                    <a:pt x="386" y="33"/>
                    <a:pt x="387" y="32"/>
                    <a:pt x="388" y="31"/>
                  </a:cubicBezTo>
                  <a:cubicBezTo>
                    <a:pt x="382" y="31"/>
                    <a:pt x="373" y="32"/>
                    <a:pt x="361" y="35"/>
                  </a:cubicBezTo>
                  <a:cubicBezTo>
                    <a:pt x="355" y="36"/>
                    <a:pt x="347" y="36"/>
                    <a:pt x="340" y="36"/>
                  </a:cubicBezTo>
                  <a:cubicBezTo>
                    <a:pt x="331" y="37"/>
                    <a:pt x="323" y="37"/>
                    <a:pt x="317" y="39"/>
                  </a:cubicBezTo>
                  <a:cubicBezTo>
                    <a:pt x="316" y="39"/>
                    <a:pt x="315" y="40"/>
                    <a:pt x="314" y="41"/>
                  </a:cubicBezTo>
                  <a:cubicBezTo>
                    <a:pt x="312" y="43"/>
                    <a:pt x="310" y="45"/>
                    <a:pt x="307" y="46"/>
                  </a:cubicBezTo>
                  <a:cubicBezTo>
                    <a:pt x="307" y="46"/>
                    <a:pt x="307" y="46"/>
                    <a:pt x="307" y="46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4" y="44"/>
                    <a:pt x="304" y="44"/>
                    <a:pt x="304" y="44"/>
                  </a:cubicBezTo>
                  <a:cubicBezTo>
                    <a:pt x="302" y="45"/>
                    <a:pt x="302" y="45"/>
                    <a:pt x="302" y="45"/>
                  </a:cubicBezTo>
                  <a:cubicBezTo>
                    <a:pt x="301" y="45"/>
                    <a:pt x="298" y="43"/>
                    <a:pt x="296" y="43"/>
                  </a:cubicBezTo>
                  <a:cubicBezTo>
                    <a:pt x="296" y="43"/>
                    <a:pt x="296" y="43"/>
                    <a:pt x="296" y="43"/>
                  </a:cubicBezTo>
                  <a:cubicBezTo>
                    <a:pt x="290" y="43"/>
                    <a:pt x="283" y="45"/>
                    <a:pt x="277" y="48"/>
                  </a:cubicBezTo>
                  <a:cubicBezTo>
                    <a:pt x="274" y="49"/>
                    <a:pt x="271" y="50"/>
                    <a:pt x="269" y="51"/>
                  </a:cubicBezTo>
                  <a:cubicBezTo>
                    <a:pt x="266" y="51"/>
                    <a:pt x="266" y="51"/>
                    <a:pt x="266" y="51"/>
                  </a:cubicBezTo>
                  <a:cubicBezTo>
                    <a:pt x="265" y="48"/>
                    <a:pt x="265" y="48"/>
                    <a:pt x="265" y="48"/>
                  </a:cubicBezTo>
                  <a:cubicBezTo>
                    <a:pt x="263" y="34"/>
                    <a:pt x="260" y="21"/>
                    <a:pt x="250" y="16"/>
                  </a:cubicBezTo>
                  <a:cubicBezTo>
                    <a:pt x="250" y="18"/>
                    <a:pt x="249" y="22"/>
                    <a:pt x="244" y="23"/>
                  </a:cubicBezTo>
                  <a:cubicBezTo>
                    <a:pt x="242" y="23"/>
                    <a:pt x="242" y="23"/>
                    <a:pt x="242" y="23"/>
                  </a:cubicBezTo>
                  <a:cubicBezTo>
                    <a:pt x="241" y="21"/>
                    <a:pt x="241" y="21"/>
                    <a:pt x="241" y="21"/>
                  </a:cubicBezTo>
                  <a:cubicBezTo>
                    <a:pt x="236" y="6"/>
                    <a:pt x="210" y="9"/>
                    <a:pt x="186" y="13"/>
                  </a:cubicBezTo>
                  <a:cubicBezTo>
                    <a:pt x="181" y="13"/>
                    <a:pt x="176" y="14"/>
                    <a:pt x="172" y="14"/>
                  </a:cubicBezTo>
                  <a:cubicBezTo>
                    <a:pt x="163" y="15"/>
                    <a:pt x="154" y="17"/>
                    <a:pt x="146" y="18"/>
                  </a:cubicBezTo>
                  <a:cubicBezTo>
                    <a:pt x="130" y="21"/>
                    <a:pt x="115" y="23"/>
                    <a:pt x="102" y="23"/>
                  </a:cubicBezTo>
                  <a:cubicBezTo>
                    <a:pt x="101" y="25"/>
                    <a:pt x="100" y="27"/>
                    <a:pt x="98" y="29"/>
                  </a:cubicBezTo>
                  <a:cubicBezTo>
                    <a:pt x="94" y="32"/>
                    <a:pt x="88" y="32"/>
                    <a:pt x="85" y="31"/>
                  </a:cubicBezTo>
                  <a:cubicBezTo>
                    <a:pt x="85" y="31"/>
                    <a:pt x="85" y="31"/>
                    <a:pt x="85" y="31"/>
                  </a:cubicBezTo>
                  <a:cubicBezTo>
                    <a:pt x="85" y="33"/>
                    <a:pt x="85" y="35"/>
                    <a:pt x="84" y="37"/>
                  </a:cubicBezTo>
                  <a:cubicBezTo>
                    <a:pt x="83" y="38"/>
                    <a:pt x="81" y="39"/>
                    <a:pt x="79" y="39"/>
                  </a:cubicBezTo>
                  <a:cubicBezTo>
                    <a:pt x="77" y="39"/>
                    <a:pt x="77" y="37"/>
                    <a:pt x="76" y="36"/>
                  </a:cubicBezTo>
                  <a:cubicBezTo>
                    <a:pt x="75" y="35"/>
                    <a:pt x="74" y="34"/>
                    <a:pt x="74" y="34"/>
                  </a:cubicBezTo>
                  <a:cubicBezTo>
                    <a:pt x="73" y="46"/>
                    <a:pt x="66" y="47"/>
                    <a:pt x="53" y="48"/>
                  </a:cubicBezTo>
                  <a:cubicBezTo>
                    <a:pt x="50" y="49"/>
                    <a:pt x="46" y="49"/>
                    <a:pt x="41" y="50"/>
                  </a:cubicBezTo>
                  <a:cubicBezTo>
                    <a:pt x="40" y="56"/>
                    <a:pt x="35" y="58"/>
                    <a:pt x="31" y="60"/>
                  </a:cubicBezTo>
                  <a:cubicBezTo>
                    <a:pt x="30" y="61"/>
                    <a:pt x="27" y="62"/>
                    <a:pt x="27" y="63"/>
                  </a:cubicBezTo>
                  <a:cubicBezTo>
                    <a:pt x="27" y="63"/>
                    <a:pt x="27" y="64"/>
                    <a:pt x="29" y="66"/>
                  </a:cubicBezTo>
                  <a:cubicBezTo>
                    <a:pt x="33" y="70"/>
                    <a:pt x="33" y="70"/>
                    <a:pt x="33" y="70"/>
                  </a:cubicBezTo>
                  <a:cubicBezTo>
                    <a:pt x="27" y="71"/>
                    <a:pt x="27" y="71"/>
                    <a:pt x="27" y="71"/>
                  </a:cubicBezTo>
                  <a:cubicBezTo>
                    <a:pt x="15" y="72"/>
                    <a:pt x="11" y="83"/>
                    <a:pt x="7" y="94"/>
                  </a:cubicBezTo>
                  <a:cubicBezTo>
                    <a:pt x="6" y="96"/>
                    <a:pt x="6" y="96"/>
                    <a:pt x="6" y="96"/>
                  </a:cubicBezTo>
                  <a:cubicBezTo>
                    <a:pt x="8" y="101"/>
                    <a:pt x="11" y="104"/>
                    <a:pt x="14" y="105"/>
                  </a:cubicBezTo>
                  <a:cubicBezTo>
                    <a:pt x="17" y="105"/>
                    <a:pt x="19" y="104"/>
                    <a:pt x="21" y="102"/>
                  </a:cubicBezTo>
                  <a:cubicBezTo>
                    <a:pt x="26" y="97"/>
                    <a:pt x="26" y="97"/>
                    <a:pt x="26" y="97"/>
                  </a:cubicBezTo>
                  <a:cubicBezTo>
                    <a:pt x="26" y="104"/>
                    <a:pt x="26" y="104"/>
                    <a:pt x="26" y="104"/>
                  </a:cubicBezTo>
                  <a:cubicBezTo>
                    <a:pt x="25" y="114"/>
                    <a:pt x="33" y="116"/>
                    <a:pt x="44" y="117"/>
                  </a:cubicBezTo>
                  <a:cubicBezTo>
                    <a:pt x="51" y="118"/>
                    <a:pt x="58" y="119"/>
                    <a:pt x="62" y="123"/>
                  </a:cubicBezTo>
                  <a:cubicBezTo>
                    <a:pt x="64" y="121"/>
                    <a:pt x="66" y="119"/>
                    <a:pt x="69" y="119"/>
                  </a:cubicBezTo>
                  <a:cubicBezTo>
                    <a:pt x="70" y="119"/>
                    <a:pt x="73" y="119"/>
                    <a:pt x="74" y="124"/>
                  </a:cubicBezTo>
                  <a:cubicBezTo>
                    <a:pt x="75" y="127"/>
                    <a:pt x="75" y="127"/>
                    <a:pt x="75" y="127"/>
                  </a:cubicBezTo>
                  <a:cubicBezTo>
                    <a:pt x="72" y="127"/>
                    <a:pt x="72" y="127"/>
                    <a:pt x="72" y="127"/>
                  </a:cubicBezTo>
                  <a:cubicBezTo>
                    <a:pt x="70" y="127"/>
                    <a:pt x="69" y="128"/>
                    <a:pt x="68" y="128"/>
                  </a:cubicBezTo>
                  <a:cubicBezTo>
                    <a:pt x="68" y="128"/>
                    <a:pt x="68" y="129"/>
                    <a:pt x="68" y="129"/>
                  </a:cubicBezTo>
                  <a:cubicBezTo>
                    <a:pt x="68" y="129"/>
                    <a:pt x="69" y="129"/>
                    <a:pt x="69" y="130"/>
                  </a:cubicBezTo>
                  <a:cubicBezTo>
                    <a:pt x="69" y="129"/>
                    <a:pt x="70" y="129"/>
                    <a:pt x="70" y="129"/>
                  </a:cubicBezTo>
                  <a:cubicBezTo>
                    <a:pt x="72" y="129"/>
                    <a:pt x="73" y="130"/>
                    <a:pt x="74" y="132"/>
                  </a:cubicBezTo>
                  <a:cubicBezTo>
                    <a:pt x="75" y="135"/>
                    <a:pt x="73" y="138"/>
                    <a:pt x="71" y="139"/>
                  </a:cubicBezTo>
                  <a:cubicBezTo>
                    <a:pt x="70" y="140"/>
                    <a:pt x="70" y="141"/>
                    <a:pt x="70" y="143"/>
                  </a:cubicBezTo>
                  <a:cubicBezTo>
                    <a:pt x="73" y="145"/>
                    <a:pt x="77" y="150"/>
                    <a:pt x="77" y="151"/>
                  </a:cubicBezTo>
                  <a:cubicBezTo>
                    <a:pt x="81" y="156"/>
                    <a:pt x="83" y="155"/>
                    <a:pt x="84" y="155"/>
                  </a:cubicBezTo>
                  <a:cubicBezTo>
                    <a:pt x="85" y="155"/>
                    <a:pt x="86" y="155"/>
                    <a:pt x="87" y="157"/>
                  </a:cubicBezTo>
                  <a:cubicBezTo>
                    <a:pt x="88" y="158"/>
                    <a:pt x="88" y="159"/>
                    <a:pt x="87" y="162"/>
                  </a:cubicBezTo>
                  <a:cubicBezTo>
                    <a:pt x="87" y="163"/>
                    <a:pt x="87" y="163"/>
                    <a:pt x="87" y="163"/>
                  </a:cubicBezTo>
                  <a:cubicBezTo>
                    <a:pt x="93" y="166"/>
                    <a:pt x="97" y="172"/>
                    <a:pt x="100" y="177"/>
                  </a:cubicBezTo>
                  <a:cubicBezTo>
                    <a:pt x="104" y="182"/>
                    <a:pt x="107" y="187"/>
                    <a:pt x="113" y="190"/>
                  </a:cubicBezTo>
                  <a:cubicBezTo>
                    <a:pt x="113" y="190"/>
                    <a:pt x="115" y="190"/>
                    <a:pt x="117" y="190"/>
                  </a:cubicBezTo>
                  <a:cubicBezTo>
                    <a:pt x="120" y="189"/>
                    <a:pt x="123" y="189"/>
                    <a:pt x="125" y="190"/>
                  </a:cubicBezTo>
                  <a:cubicBezTo>
                    <a:pt x="131" y="195"/>
                    <a:pt x="140" y="205"/>
                    <a:pt x="145" y="211"/>
                  </a:cubicBezTo>
                  <a:cubicBezTo>
                    <a:pt x="147" y="212"/>
                    <a:pt x="147" y="215"/>
                    <a:pt x="148" y="218"/>
                  </a:cubicBezTo>
                  <a:cubicBezTo>
                    <a:pt x="148" y="220"/>
                    <a:pt x="149" y="222"/>
                    <a:pt x="149" y="223"/>
                  </a:cubicBezTo>
                  <a:cubicBezTo>
                    <a:pt x="152" y="224"/>
                    <a:pt x="155" y="225"/>
                    <a:pt x="159" y="225"/>
                  </a:cubicBezTo>
                  <a:cubicBezTo>
                    <a:pt x="163" y="225"/>
                    <a:pt x="167" y="226"/>
                    <a:pt x="171" y="228"/>
                  </a:cubicBezTo>
                  <a:cubicBezTo>
                    <a:pt x="172" y="226"/>
                    <a:pt x="175" y="224"/>
                    <a:pt x="177" y="224"/>
                  </a:cubicBezTo>
                  <a:cubicBezTo>
                    <a:pt x="178" y="224"/>
                    <a:pt x="181" y="224"/>
                    <a:pt x="182" y="228"/>
                  </a:cubicBezTo>
                  <a:cubicBezTo>
                    <a:pt x="183" y="231"/>
                    <a:pt x="183" y="231"/>
                    <a:pt x="183" y="231"/>
                  </a:cubicBezTo>
                  <a:cubicBezTo>
                    <a:pt x="180" y="231"/>
                    <a:pt x="180" y="231"/>
                    <a:pt x="180" y="231"/>
                  </a:cubicBezTo>
                  <a:cubicBezTo>
                    <a:pt x="179" y="232"/>
                    <a:pt x="178" y="233"/>
                    <a:pt x="177" y="234"/>
                  </a:cubicBezTo>
                  <a:cubicBezTo>
                    <a:pt x="178" y="235"/>
                    <a:pt x="180" y="238"/>
                    <a:pt x="182" y="242"/>
                  </a:cubicBezTo>
                  <a:cubicBezTo>
                    <a:pt x="183" y="243"/>
                    <a:pt x="183" y="243"/>
                    <a:pt x="183" y="243"/>
                  </a:cubicBezTo>
                  <a:cubicBezTo>
                    <a:pt x="184" y="242"/>
                    <a:pt x="185" y="242"/>
                    <a:pt x="186" y="242"/>
                  </a:cubicBezTo>
                  <a:cubicBezTo>
                    <a:pt x="187" y="241"/>
                    <a:pt x="189" y="242"/>
                    <a:pt x="190" y="244"/>
                  </a:cubicBezTo>
                  <a:cubicBezTo>
                    <a:pt x="192" y="247"/>
                    <a:pt x="189" y="250"/>
                    <a:pt x="188" y="252"/>
                  </a:cubicBezTo>
                  <a:cubicBezTo>
                    <a:pt x="187" y="252"/>
                    <a:pt x="187" y="252"/>
                    <a:pt x="187" y="253"/>
                  </a:cubicBezTo>
                  <a:cubicBezTo>
                    <a:pt x="187" y="253"/>
                    <a:pt x="188" y="254"/>
                    <a:pt x="189" y="255"/>
                  </a:cubicBezTo>
                  <a:cubicBezTo>
                    <a:pt x="192" y="257"/>
                    <a:pt x="196" y="260"/>
                    <a:pt x="197" y="264"/>
                  </a:cubicBezTo>
                  <a:cubicBezTo>
                    <a:pt x="197" y="264"/>
                    <a:pt x="197" y="264"/>
                    <a:pt x="197" y="264"/>
                  </a:cubicBezTo>
                  <a:cubicBezTo>
                    <a:pt x="198" y="264"/>
                    <a:pt x="199" y="264"/>
                    <a:pt x="200" y="265"/>
                  </a:cubicBezTo>
                  <a:cubicBezTo>
                    <a:pt x="203" y="266"/>
                    <a:pt x="205" y="270"/>
                    <a:pt x="206" y="273"/>
                  </a:cubicBezTo>
                  <a:cubicBezTo>
                    <a:pt x="207" y="275"/>
                    <a:pt x="208" y="278"/>
                    <a:pt x="209" y="279"/>
                  </a:cubicBezTo>
                  <a:cubicBezTo>
                    <a:pt x="211" y="280"/>
                    <a:pt x="213" y="280"/>
                    <a:pt x="216" y="280"/>
                  </a:cubicBezTo>
                  <a:cubicBezTo>
                    <a:pt x="219" y="280"/>
                    <a:pt x="223" y="280"/>
                    <a:pt x="226" y="283"/>
                  </a:cubicBezTo>
                  <a:cubicBezTo>
                    <a:pt x="228" y="286"/>
                    <a:pt x="232" y="288"/>
                    <a:pt x="235" y="291"/>
                  </a:cubicBezTo>
                  <a:cubicBezTo>
                    <a:pt x="240" y="294"/>
                    <a:pt x="244" y="296"/>
                    <a:pt x="246" y="300"/>
                  </a:cubicBezTo>
                  <a:cubicBezTo>
                    <a:pt x="246" y="300"/>
                    <a:pt x="246" y="300"/>
                    <a:pt x="246" y="300"/>
                  </a:cubicBezTo>
                  <a:cubicBezTo>
                    <a:pt x="242" y="303"/>
                    <a:pt x="242" y="303"/>
                    <a:pt x="242" y="303"/>
                  </a:cubicBezTo>
                  <a:cubicBezTo>
                    <a:pt x="243" y="304"/>
                    <a:pt x="244" y="304"/>
                    <a:pt x="245" y="304"/>
                  </a:cubicBezTo>
                  <a:cubicBezTo>
                    <a:pt x="244" y="304"/>
                    <a:pt x="242" y="307"/>
                    <a:pt x="242" y="308"/>
                  </a:cubicBezTo>
                  <a:cubicBezTo>
                    <a:pt x="244" y="310"/>
                    <a:pt x="245" y="312"/>
                    <a:pt x="247" y="314"/>
                  </a:cubicBezTo>
                  <a:cubicBezTo>
                    <a:pt x="250" y="316"/>
                    <a:pt x="253" y="319"/>
                    <a:pt x="255" y="324"/>
                  </a:cubicBezTo>
                  <a:cubicBezTo>
                    <a:pt x="256" y="327"/>
                    <a:pt x="255" y="331"/>
                    <a:pt x="255" y="333"/>
                  </a:cubicBezTo>
                  <a:cubicBezTo>
                    <a:pt x="255" y="337"/>
                    <a:pt x="255" y="339"/>
                    <a:pt x="257" y="342"/>
                  </a:cubicBezTo>
                  <a:cubicBezTo>
                    <a:pt x="262" y="340"/>
                    <a:pt x="265" y="340"/>
                    <a:pt x="267" y="341"/>
                  </a:cubicBezTo>
                  <a:cubicBezTo>
                    <a:pt x="269" y="342"/>
                    <a:pt x="269" y="344"/>
                    <a:pt x="270" y="345"/>
                  </a:cubicBezTo>
                  <a:cubicBezTo>
                    <a:pt x="271" y="345"/>
                    <a:pt x="274" y="343"/>
                    <a:pt x="278" y="339"/>
                  </a:cubicBezTo>
                  <a:cubicBezTo>
                    <a:pt x="282" y="343"/>
                    <a:pt x="282" y="343"/>
                    <a:pt x="282" y="343"/>
                  </a:cubicBezTo>
                  <a:cubicBezTo>
                    <a:pt x="275" y="350"/>
                    <a:pt x="277" y="355"/>
                    <a:pt x="284" y="364"/>
                  </a:cubicBezTo>
                  <a:cubicBezTo>
                    <a:pt x="290" y="372"/>
                    <a:pt x="297" y="381"/>
                    <a:pt x="295" y="395"/>
                  </a:cubicBezTo>
                  <a:cubicBezTo>
                    <a:pt x="300" y="396"/>
                    <a:pt x="303" y="398"/>
                    <a:pt x="305" y="400"/>
                  </a:cubicBezTo>
                  <a:cubicBezTo>
                    <a:pt x="309" y="403"/>
                    <a:pt x="311" y="405"/>
                    <a:pt x="318" y="403"/>
                  </a:cubicBezTo>
                  <a:cubicBezTo>
                    <a:pt x="319" y="401"/>
                    <a:pt x="318" y="399"/>
                    <a:pt x="316" y="396"/>
                  </a:cubicBezTo>
                  <a:cubicBezTo>
                    <a:pt x="315" y="394"/>
                    <a:pt x="313" y="392"/>
                    <a:pt x="314" y="390"/>
                  </a:cubicBezTo>
                  <a:cubicBezTo>
                    <a:pt x="315" y="388"/>
                    <a:pt x="318" y="387"/>
                    <a:pt x="320" y="387"/>
                  </a:cubicBezTo>
                  <a:cubicBezTo>
                    <a:pt x="322" y="387"/>
                    <a:pt x="322" y="387"/>
                    <a:pt x="322" y="387"/>
                  </a:cubicBezTo>
                  <a:cubicBezTo>
                    <a:pt x="323" y="387"/>
                    <a:pt x="323" y="387"/>
                    <a:pt x="323" y="387"/>
                  </a:cubicBezTo>
                  <a:cubicBezTo>
                    <a:pt x="324" y="385"/>
                    <a:pt x="325" y="383"/>
                    <a:pt x="328" y="383"/>
                  </a:cubicBezTo>
                  <a:cubicBezTo>
                    <a:pt x="328" y="383"/>
                    <a:pt x="328" y="383"/>
                    <a:pt x="328" y="383"/>
                  </a:cubicBezTo>
                  <a:cubicBezTo>
                    <a:pt x="323" y="378"/>
                    <a:pt x="318" y="370"/>
                    <a:pt x="316" y="362"/>
                  </a:cubicBezTo>
                  <a:cubicBezTo>
                    <a:pt x="314" y="355"/>
                    <a:pt x="315" y="348"/>
                    <a:pt x="318" y="344"/>
                  </a:cubicBezTo>
                  <a:cubicBezTo>
                    <a:pt x="322" y="339"/>
                    <a:pt x="322" y="339"/>
                    <a:pt x="322" y="339"/>
                  </a:cubicBezTo>
                  <a:cubicBezTo>
                    <a:pt x="323" y="345"/>
                    <a:pt x="323" y="345"/>
                    <a:pt x="323" y="345"/>
                  </a:cubicBezTo>
                  <a:cubicBezTo>
                    <a:pt x="324" y="348"/>
                    <a:pt x="326" y="349"/>
                    <a:pt x="330" y="351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8" y="353"/>
                    <a:pt x="328" y="353"/>
                    <a:pt x="328" y="353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5" y="355"/>
                    <a:pt x="323" y="354"/>
                    <a:pt x="321" y="352"/>
                  </a:cubicBezTo>
                  <a:cubicBezTo>
                    <a:pt x="320" y="355"/>
                    <a:pt x="321" y="358"/>
                    <a:pt x="321" y="361"/>
                  </a:cubicBezTo>
                  <a:cubicBezTo>
                    <a:pt x="324" y="370"/>
                    <a:pt x="331" y="380"/>
                    <a:pt x="338" y="383"/>
                  </a:cubicBezTo>
                  <a:cubicBezTo>
                    <a:pt x="340" y="384"/>
                    <a:pt x="340" y="384"/>
                    <a:pt x="340" y="384"/>
                  </a:cubicBezTo>
                  <a:cubicBezTo>
                    <a:pt x="339" y="386"/>
                    <a:pt x="339" y="386"/>
                    <a:pt x="339" y="386"/>
                  </a:cubicBezTo>
                  <a:cubicBezTo>
                    <a:pt x="339" y="388"/>
                    <a:pt x="338" y="390"/>
                    <a:pt x="336" y="391"/>
                  </a:cubicBezTo>
                  <a:cubicBezTo>
                    <a:pt x="334" y="391"/>
                    <a:pt x="332" y="390"/>
                    <a:pt x="331" y="389"/>
                  </a:cubicBezTo>
                  <a:cubicBezTo>
                    <a:pt x="330" y="388"/>
                    <a:pt x="330" y="388"/>
                    <a:pt x="329" y="388"/>
                  </a:cubicBezTo>
                  <a:cubicBezTo>
                    <a:pt x="328" y="388"/>
                    <a:pt x="327" y="390"/>
                    <a:pt x="327" y="391"/>
                  </a:cubicBezTo>
                  <a:cubicBezTo>
                    <a:pt x="326" y="393"/>
                    <a:pt x="324" y="395"/>
                    <a:pt x="322" y="395"/>
                  </a:cubicBezTo>
                  <a:cubicBezTo>
                    <a:pt x="324" y="398"/>
                    <a:pt x="326" y="402"/>
                    <a:pt x="323" y="407"/>
                  </a:cubicBezTo>
                  <a:cubicBezTo>
                    <a:pt x="322" y="408"/>
                    <a:pt x="322" y="408"/>
                    <a:pt x="322" y="408"/>
                  </a:cubicBezTo>
                  <a:cubicBezTo>
                    <a:pt x="321" y="408"/>
                    <a:pt x="321" y="408"/>
                    <a:pt x="321" y="408"/>
                  </a:cubicBezTo>
                  <a:cubicBezTo>
                    <a:pt x="318" y="409"/>
                    <a:pt x="316" y="409"/>
                    <a:pt x="314" y="40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5" name="Freeform 326">
              <a:extLst>
                <a:ext uri="{FF2B5EF4-FFF2-40B4-BE49-F238E27FC236}">
                  <a16:creationId xmlns:a16="http://schemas.microsoft.com/office/drawing/2014/main" id="{D5FCBF86-8695-498C-A322-F5D25E519F2B}"/>
                </a:ext>
              </a:extLst>
            </p:cNvPr>
            <p:cNvSpPr>
              <a:spLocks/>
            </p:cNvSpPr>
            <p:nvPr/>
          </p:nvSpPr>
          <p:spPr bwMode="auto">
            <a:xfrm>
              <a:off x="9988550" y="4125913"/>
              <a:ext cx="554038" cy="581025"/>
            </a:xfrm>
            <a:custGeom>
              <a:avLst/>
              <a:gdLst>
                <a:gd name="T0" fmla="*/ 187 w 563"/>
                <a:gd name="T1" fmla="*/ 582 h 591"/>
                <a:gd name="T2" fmla="*/ 145 w 563"/>
                <a:gd name="T3" fmla="*/ 587 h 591"/>
                <a:gd name="T4" fmla="*/ 121 w 563"/>
                <a:gd name="T5" fmla="*/ 539 h 591"/>
                <a:gd name="T6" fmla="*/ 113 w 563"/>
                <a:gd name="T7" fmla="*/ 527 h 591"/>
                <a:gd name="T8" fmla="*/ 113 w 563"/>
                <a:gd name="T9" fmla="*/ 482 h 591"/>
                <a:gd name="T10" fmla="*/ 101 w 563"/>
                <a:gd name="T11" fmla="*/ 454 h 591"/>
                <a:gd name="T12" fmla="*/ 117 w 563"/>
                <a:gd name="T13" fmla="*/ 390 h 591"/>
                <a:gd name="T14" fmla="*/ 105 w 563"/>
                <a:gd name="T15" fmla="*/ 354 h 591"/>
                <a:gd name="T16" fmla="*/ 93 w 563"/>
                <a:gd name="T17" fmla="*/ 346 h 591"/>
                <a:gd name="T18" fmla="*/ 77 w 563"/>
                <a:gd name="T19" fmla="*/ 309 h 591"/>
                <a:gd name="T20" fmla="*/ 45 w 563"/>
                <a:gd name="T21" fmla="*/ 189 h 591"/>
                <a:gd name="T22" fmla="*/ 0 w 563"/>
                <a:gd name="T23" fmla="*/ 34 h 591"/>
                <a:gd name="T24" fmla="*/ 258 w 563"/>
                <a:gd name="T25" fmla="*/ 0 h 591"/>
                <a:gd name="T26" fmla="*/ 238 w 563"/>
                <a:gd name="T27" fmla="*/ 32 h 591"/>
                <a:gd name="T28" fmla="*/ 278 w 563"/>
                <a:gd name="T29" fmla="*/ 68 h 591"/>
                <a:gd name="T30" fmla="*/ 298 w 563"/>
                <a:gd name="T31" fmla="*/ 68 h 591"/>
                <a:gd name="T32" fmla="*/ 342 w 563"/>
                <a:gd name="T33" fmla="*/ 133 h 591"/>
                <a:gd name="T34" fmla="*/ 354 w 563"/>
                <a:gd name="T35" fmla="*/ 137 h 591"/>
                <a:gd name="T36" fmla="*/ 366 w 563"/>
                <a:gd name="T37" fmla="*/ 141 h 591"/>
                <a:gd name="T38" fmla="*/ 378 w 563"/>
                <a:gd name="T39" fmla="*/ 157 h 591"/>
                <a:gd name="T40" fmla="*/ 374 w 563"/>
                <a:gd name="T41" fmla="*/ 161 h 591"/>
                <a:gd name="T42" fmla="*/ 382 w 563"/>
                <a:gd name="T43" fmla="*/ 161 h 591"/>
                <a:gd name="T44" fmla="*/ 415 w 563"/>
                <a:gd name="T45" fmla="*/ 181 h 591"/>
                <a:gd name="T46" fmla="*/ 475 w 563"/>
                <a:gd name="T47" fmla="*/ 237 h 591"/>
                <a:gd name="T48" fmla="*/ 491 w 563"/>
                <a:gd name="T49" fmla="*/ 281 h 591"/>
                <a:gd name="T50" fmla="*/ 515 w 563"/>
                <a:gd name="T51" fmla="*/ 297 h 591"/>
                <a:gd name="T52" fmla="*/ 515 w 563"/>
                <a:gd name="T53" fmla="*/ 301 h 591"/>
                <a:gd name="T54" fmla="*/ 535 w 563"/>
                <a:gd name="T55" fmla="*/ 350 h 591"/>
                <a:gd name="T56" fmla="*/ 563 w 563"/>
                <a:gd name="T57" fmla="*/ 354 h 591"/>
                <a:gd name="T58" fmla="*/ 539 w 563"/>
                <a:gd name="T59" fmla="*/ 366 h 591"/>
                <a:gd name="T60" fmla="*/ 543 w 563"/>
                <a:gd name="T61" fmla="*/ 394 h 591"/>
                <a:gd name="T62" fmla="*/ 535 w 563"/>
                <a:gd name="T63" fmla="*/ 442 h 591"/>
                <a:gd name="T64" fmla="*/ 519 w 563"/>
                <a:gd name="T65" fmla="*/ 450 h 591"/>
                <a:gd name="T66" fmla="*/ 507 w 563"/>
                <a:gd name="T67" fmla="*/ 450 h 591"/>
                <a:gd name="T68" fmla="*/ 531 w 563"/>
                <a:gd name="T69" fmla="*/ 462 h 591"/>
                <a:gd name="T70" fmla="*/ 515 w 563"/>
                <a:gd name="T71" fmla="*/ 470 h 591"/>
                <a:gd name="T72" fmla="*/ 523 w 563"/>
                <a:gd name="T73" fmla="*/ 535 h 591"/>
                <a:gd name="T74" fmla="*/ 479 w 563"/>
                <a:gd name="T75" fmla="*/ 523 h 591"/>
                <a:gd name="T76" fmla="*/ 459 w 563"/>
                <a:gd name="T77" fmla="*/ 543 h 591"/>
                <a:gd name="T78" fmla="*/ 463 w 563"/>
                <a:gd name="T79" fmla="*/ 591 h 591"/>
                <a:gd name="T80" fmla="*/ 443 w 563"/>
                <a:gd name="T81" fmla="*/ 567 h 591"/>
                <a:gd name="T82" fmla="*/ 187 w 563"/>
                <a:gd name="T83" fmla="*/ 582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563" h="591">
                  <a:moveTo>
                    <a:pt x="187" y="582"/>
                  </a:moveTo>
                  <a:cubicBezTo>
                    <a:pt x="177" y="580"/>
                    <a:pt x="166" y="591"/>
                    <a:pt x="145" y="587"/>
                  </a:cubicBezTo>
                  <a:cubicBezTo>
                    <a:pt x="140" y="573"/>
                    <a:pt x="131" y="555"/>
                    <a:pt x="121" y="539"/>
                  </a:cubicBezTo>
                  <a:cubicBezTo>
                    <a:pt x="119" y="534"/>
                    <a:pt x="114" y="532"/>
                    <a:pt x="113" y="527"/>
                  </a:cubicBezTo>
                  <a:cubicBezTo>
                    <a:pt x="110" y="515"/>
                    <a:pt x="116" y="496"/>
                    <a:pt x="113" y="482"/>
                  </a:cubicBezTo>
                  <a:cubicBezTo>
                    <a:pt x="111" y="471"/>
                    <a:pt x="102" y="462"/>
                    <a:pt x="101" y="454"/>
                  </a:cubicBezTo>
                  <a:cubicBezTo>
                    <a:pt x="99" y="431"/>
                    <a:pt x="104" y="406"/>
                    <a:pt x="117" y="390"/>
                  </a:cubicBezTo>
                  <a:cubicBezTo>
                    <a:pt x="110" y="380"/>
                    <a:pt x="111" y="365"/>
                    <a:pt x="105" y="354"/>
                  </a:cubicBezTo>
                  <a:cubicBezTo>
                    <a:pt x="103" y="349"/>
                    <a:pt x="96" y="349"/>
                    <a:pt x="93" y="346"/>
                  </a:cubicBezTo>
                  <a:cubicBezTo>
                    <a:pt x="90" y="342"/>
                    <a:pt x="80" y="318"/>
                    <a:pt x="77" y="309"/>
                  </a:cubicBezTo>
                  <a:cubicBezTo>
                    <a:pt x="64" y="276"/>
                    <a:pt x="55" y="228"/>
                    <a:pt x="45" y="189"/>
                  </a:cubicBezTo>
                  <a:cubicBezTo>
                    <a:pt x="29" y="133"/>
                    <a:pt x="13" y="82"/>
                    <a:pt x="0" y="34"/>
                  </a:cubicBezTo>
                  <a:cubicBezTo>
                    <a:pt x="86" y="21"/>
                    <a:pt x="177" y="18"/>
                    <a:pt x="258" y="0"/>
                  </a:cubicBezTo>
                  <a:cubicBezTo>
                    <a:pt x="252" y="12"/>
                    <a:pt x="247" y="24"/>
                    <a:pt x="238" y="32"/>
                  </a:cubicBezTo>
                  <a:cubicBezTo>
                    <a:pt x="240" y="55"/>
                    <a:pt x="271" y="50"/>
                    <a:pt x="278" y="68"/>
                  </a:cubicBezTo>
                  <a:cubicBezTo>
                    <a:pt x="290" y="65"/>
                    <a:pt x="286" y="65"/>
                    <a:pt x="298" y="68"/>
                  </a:cubicBezTo>
                  <a:cubicBezTo>
                    <a:pt x="310" y="86"/>
                    <a:pt x="325" y="119"/>
                    <a:pt x="342" y="133"/>
                  </a:cubicBezTo>
                  <a:cubicBezTo>
                    <a:pt x="346" y="135"/>
                    <a:pt x="351" y="134"/>
                    <a:pt x="354" y="137"/>
                  </a:cubicBezTo>
                  <a:cubicBezTo>
                    <a:pt x="361" y="142"/>
                    <a:pt x="348" y="145"/>
                    <a:pt x="366" y="141"/>
                  </a:cubicBezTo>
                  <a:cubicBezTo>
                    <a:pt x="365" y="148"/>
                    <a:pt x="380" y="148"/>
                    <a:pt x="378" y="157"/>
                  </a:cubicBezTo>
                  <a:cubicBezTo>
                    <a:pt x="378" y="157"/>
                    <a:pt x="372" y="158"/>
                    <a:pt x="374" y="161"/>
                  </a:cubicBezTo>
                  <a:cubicBezTo>
                    <a:pt x="374" y="161"/>
                    <a:pt x="380" y="158"/>
                    <a:pt x="382" y="161"/>
                  </a:cubicBezTo>
                  <a:cubicBezTo>
                    <a:pt x="391" y="170"/>
                    <a:pt x="397" y="172"/>
                    <a:pt x="415" y="181"/>
                  </a:cubicBezTo>
                  <a:cubicBezTo>
                    <a:pt x="424" y="211"/>
                    <a:pt x="448" y="225"/>
                    <a:pt x="475" y="237"/>
                  </a:cubicBezTo>
                  <a:cubicBezTo>
                    <a:pt x="477" y="255"/>
                    <a:pt x="491" y="261"/>
                    <a:pt x="491" y="281"/>
                  </a:cubicBezTo>
                  <a:cubicBezTo>
                    <a:pt x="494" y="292"/>
                    <a:pt x="508" y="292"/>
                    <a:pt x="515" y="297"/>
                  </a:cubicBezTo>
                  <a:cubicBezTo>
                    <a:pt x="507" y="305"/>
                    <a:pt x="517" y="304"/>
                    <a:pt x="515" y="301"/>
                  </a:cubicBezTo>
                  <a:cubicBezTo>
                    <a:pt x="528" y="317"/>
                    <a:pt x="529" y="329"/>
                    <a:pt x="535" y="350"/>
                  </a:cubicBezTo>
                  <a:cubicBezTo>
                    <a:pt x="548" y="347"/>
                    <a:pt x="554" y="352"/>
                    <a:pt x="563" y="354"/>
                  </a:cubicBezTo>
                  <a:cubicBezTo>
                    <a:pt x="561" y="369"/>
                    <a:pt x="550" y="380"/>
                    <a:pt x="539" y="366"/>
                  </a:cubicBezTo>
                  <a:cubicBezTo>
                    <a:pt x="537" y="379"/>
                    <a:pt x="542" y="384"/>
                    <a:pt x="543" y="394"/>
                  </a:cubicBezTo>
                  <a:cubicBezTo>
                    <a:pt x="522" y="387"/>
                    <a:pt x="529" y="435"/>
                    <a:pt x="535" y="442"/>
                  </a:cubicBezTo>
                  <a:cubicBezTo>
                    <a:pt x="526" y="445"/>
                    <a:pt x="525" y="449"/>
                    <a:pt x="519" y="450"/>
                  </a:cubicBezTo>
                  <a:cubicBezTo>
                    <a:pt x="518" y="450"/>
                    <a:pt x="511" y="444"/>
                    <a:pt x="507" y="450"/>
                  </a:cubicBezTo>
                  <a:cubicBezTo>
                    <a:pt x="510" y="459"/>
                    <a:pt x="528" y="454"/>
                    <a:pt x="531" y="462"/>
                  </a:cubicBezTo>
                  <a:cubicBezTo>
                    <a:pt x="531" y="477"/>
                    <a:pt x="525" y="472"/>
                    <a:pt x="515" y="470"/>
                  </a:cubicBezTo>
                  <a:cubicBezTo>
                    <a:pt x="521" y="503"/>
                    <a:pt x="512" y="511"/>
                    <a:pt x="523" y="535"/>
                  </a:cubicBezTo>
                  <a:cubicBezTo>
                    <a:pt x="505" y="534"/>
                    <a:pt x="486" y="535"/>
                    <a:pt x="479" y="523"/>
                  </a:cubicBezTo>
                  <a:cubicBezTo>
                    <a:pt x="473" y="530"/>
                    <a:pt x="466" y="536"/>
                    <a:pt x="459" y="543"/>
                  </a:cubicBezTo>
                  <a:cubicBezTo>
                    <a:pt x="465" y="553"/>
                    <a:pt x="472" y="578"/>
                    <a:pt x="463" y="591"/>
                  </a:cubicBezTo>
                  <a:cubicBezTo>
                    <a:pt x="448" y="591"/>
                    <a:pt x="455" y="570"/>
                    <a:pt x="443" y="567"/>
                  </a:cubicBezTo>
                  <a:cubicBezTo>
                    <a:pt x="358" y="571"/>
                    <a:pt x="273" y="579"/>
                    <a:pt x="187" y="58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6" name="Freeform 327">
              <a:extLst>
                <a:ext uri="{FF2B5EF4-FFF2-40B4-BE49-F238E27FC236}">
                  <a16:creationId xmlns:a16="http://schemas.microsoft.com/office/drawing/2014/main" id="{E0DE7E43-93CB-4310-AC5A-C6CC2F0C9F5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985375" y="4121151"/>
              <a:ext cx="560388" cy="588963"/>
            </a:xfrm>
            <a:custGeom>
              <a:avLst/>
              <a:gdLst>
                <a:gd name="T0" fmla="*/ 341 w 570"/>
                <a:gd name="T1" fmla="*/ 580 h 598"/>
                <a:gd name="T2" fmla="*/ 159 w 570"/>
                <a:gd name="T3" fmla="*/ 595 h 598"/>
                <a:gd name="T4" fmla="*/ 123 w 570"/>
                <a:gd name="T5" fmla="*/ 544 h 598"/>
                <a:gd name="T6" fmla="*/ 114 w 570"/>
                <a:gd name="T7" fmla="*/ 487 h 598"/>
                <a:gd name="T8" fmla="*/ 111 w 570"/>
                <a:gd name="T9" fmla="*/ 375 h 598"/>
                <a:gd name="T10" fmla="*/ 78 w 570"/>
                <a:gd name="T11" fmla="*/ 314 h 598"/>
                <a:gd name="T12" fmla="*/ 1 w 570"/>
                <a:gd name="T13" fmla="*/ 39 h 598"/>
                <a:gd name="T14" fmla="*/ 261 w 570"/>
                <a:gd name="T15" fmla="*/ 1 h 598"/>
                <a:gd name="T16" fmla="*/ 264 w 570"/>
                <a:gd name="T17" fmla="*/ 54 h 598"/>
                <a:gd name="T18" fmla="*/ 303 w 570"/>
                <a:gd name="T19" fmla="*/ 70 h 598"/>
                <a:gd name="T20" fmla="*/ 348 w 570"/>
                <a:gd name="T21" fmla="*/ 134 h 598"/>
                <a:gd name="T22" fmla="*/ 367 w 570"/>
                <a:gd name="T23" fmla="*/ 143 h 598"/>
                <a:gd name="T24" fmla="*/ 385 w 570"/>
                <a:gd name="T25" fmla="*/ 161 h 598"/>
                <a:gd name="T26" fmla="*/ 421 w 570"/>
                <a:gd name="T27" fmla="*/ 183 h 598"/>
                <a:gd name="T28" fmla="*/ 482 w 570"/>
                <a:gd name="T29" fmla="*/ 241 h 598"/>
                <a:gd name="T30" fmla="*/ 521 w 570"/>
                <a:gd name="T31" fmla="*/ 299 h 598"/>
                <a:gd name="T32" fmla="*/ 521 w 570"/>
                <a:gd name="T33" fmla="*/ 304 h 598"/>
                <a:gd name="T34" fmla="*/ 546 w 570"/>
                <a:gd name="T35" fmla="*/ 350 h 598"/>
                <a:gd name="T36" fmla="*/ 570 w 570"/>
                <a:gd name="T37" fmla="*/ 358 h 598"/>
                <a:gd name="T38" fmla="*/ 550 w 570"/>
                <a:gd name="T39" fmla="*/ 398 h 598"/>
                <a:gd name="T40" fmla="*/ 538 w 570"/>
                <a:gd name="T41" fmla="*/ 404 h 598"/>
                <a:gd name="T42" fmla="*/ 531 w 570"/>
                <a:gd name="T43" fmla="*/ 453 h 598"/>
                <a:gd name="T44" fmla="*/ 515 w 570"/>
                <a:gd name="T45" fmla="*/ 454 h 598"/>
                <a:gd name="T46" fmla="*/ 538 w 570"/>
                <a:gd name="T47" fmla="*/ 466 h 598"/>
                <a:gd name="T48" fmla="*/ 523 w 570"/>
                <a:gd name="T49" fmla="*/ 478 h 598"/>
                <a:gd name="T50" fmla="*/ 524 w 570"/>
                <a:gd name="T51" fmla="*/ 541 h 598"/>
                <a:gd name="T52" fmla="*/ 469 w 570"/>
                <a:gd name="T53" fmla="*/ 596 h 598"/>
                <a:gd name="T54" fmla="*/ 447 w 570"/>
                <a:gd name="T55" fmla="*/ 568 h 598"/>
                <a:gd name="T56" fmla="*/ 459 w 570"/>
                <a:gd name="T57" fmla="*/ 546 h 598"/>
                <a:gd name="T58" fmla="*/ 483 w 570"/>
                <a:gd name="T59" fmla="*/ 522 h 598"/>
                <a:gd name="T60" fmla="*/ 516 w 570"/>
                <a:gd name="T61" fmla="*/ 475 h 598"/>
                <a:gd name="T62" fmla="*/ 530 w 570"/>
                <a:gd name="T63" fmla="*/ 474 h 598"/>
                <a:gd name="T64" fmla="*/ 508 w 570"/>
                <a:gd name="T65" fmla="*/ 454 h 598"/>
                <a:gd name="T66" fmla="*/ 523 w 570"/>
                <a:gd name="T67" fmla="*/ 451 h 598"/>
                <a:gd name="T68" fmla="*/ 544 w 570"/>
                <a:gd name="T69" fmla="*/ 394 h 598"/>
                <a:gd name="T70" fmla="*/ 545 w 570"/>
                <a:gd name="T71" fmla="*/ 368 h 598"/>
                <a:gd name="T72" fmla="*/ 540 w 570"/>
                <a:gd name="T73" fmla="*/ 356 h 598"/>
                <a:gd name="T74" fmla="*/ 519 w 570"/>
                <a:gd name="T75" fmla="*/ 310 h 598"/>
                <a:gd name="T76" fmla="*/ 492 w 570"/>
                <a:gd name="T77" fmla="*/ 286 h 598"/>
                <a:gd name="T78" fmla="*/ 476 w 570"/>
                <a:gd name="T79" fmla="*/ 243 h 598"/>
                <a:gd name="T80" fmla="*/ 381 w 570"/>
                <a:gd name="T81" fmla="*/ 167 h 598"/>
                <a:gd name="T82" fmla="*/ 376 w 570"/>
                <a:gd name="T83" fmla="*/ 162 h 598"/>
                <a:gd name="T84" fmla="*/ 361 w 570"/>
                <a:gd name="T85" fmla="*/ 150 h 598"/>
                <a:gd name="T86" fmla="*/ 357 w 570"/>
                <a:gd name="T87" fmla="*/ 143 h 598"/>
                <a:gd name="T88" fmla="*/ 300 w 570"/>
                <a:gd name="T89" fmla="*/ 75 h 598"/>
                <a:gd name="T90" fmla="*/ 280 w 570"/>
                <a:gd name="T91" fmla="*/ 76 h 598"/>
                <a:gd name="T92" fmla="*/ 239 w 570"/>
                <a:gd name="T93" fmla="*/ 35 h 598"/>
                <a:gd name="T94" fmla="*/ 7 w 570"/>
                <a:gd name="T95" fmla="*/ 40 h 598"/>
                <a:gd name="T96" fmla="*/ 84 w 570"/>
                <a:gd name="T97" fmla="*/ 312 h 598"/>
                <a:gd name="T98" fmla="*/ 117 w 570"/>
                <a:gd name="T99" fmla="*/ 373 h 598"/>
                <a:gd name="T100" fmla="*/ 108 w 570"/>
                <a:gd name="T101" fmla="*/ 458 h 598"/>
                <a:gd name="T102" fmla="*/ 120 w 570"/>
                <a:gd name="T103" fmla="*/ 530 h 598"/>
                <a:gd name="T104" fmla="*/ 159 w 570"/>
                <a:gd name="T105" fmla="*/ 589 h 598"/>
                <a:gd name="T106" fmla="*/ 447 w 570"/>
                <a:gd name="T107" fmla="*/ 568 h 598"/>
                <a:gd name="T108" fmla="*/ 519 w 570"/>
                <a:gd name="T109" fmla="*/ 306 h 5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570" h="598">
                  <a:moveTo>
                    <a:pt x="466" y="598"/>
                  </a:moveTo>
                  <a:cubicBezTo>
                    <a:pt x="456" y="598"/>
                    <a:pt x="454" y="589"/>
                    <a:pt x="452" y="583"/>
                  </a:cubicBezTo>
                  <a:cubicBezTo>
                    <a:pt x="451" y="578"/>
                    <a:pt x="450" y="575"/>
                    <a:pt x="446" y="574"/>
                  </a:cubicBezTo>
                  <a:cubicBezTo>
                    <a:pt x="412" y="575"/>
                    <a:pt x="376" y="578"/>
                    <a:pt x="341" y="580"/>
                  </a:cubicBezTo>
                  <a:cubicBezTo>
                    <a:pt x="292" y="584"/>
                    <a:pt x="242" y="587"/>
                    <a:pt x="192" y="589"/>
                  </a:cubicBezTo>
                  <a:cubicBezTo>
                    <a:pt x="191" y="589"/>
                    <a:pt x="190" y="588"/>
                    <a:pt x="190" y="588"/>
                  </a:cubicBezTo>
                  <a:cubicBezTo>
                    <a:pt x="187" y="588"/>
                    <a:pt x="183" y="590"/>
                    <a:pt x="179" y="591"/>
                  </a:cubicBezTo>
                  <a:cubicBezTo>
                    <a:pt x="174" y="593"/>
                    <a:pt x="167" y="595"/>
                    <a:pt x="159" y="595"/>
                  </a:cubicBezTo>
                  <a:cubicBezTo>
                    <a:pt x="156" y="595"/>
                    <a:pt x="152" y="594"/>
                    <a:pt x="149" y="594"/>
                  </a:cubicBezTo>
                  <a:cubicBezTo>
                    <a:pt x="147" y="593"/>
                    <a:pt x="147" y="593"/>
                    <a:pt x="147" y="593"/>
                  </a:cubicBezTo>
                  <a:cubicBezTo>
                    <a:pt x="147" y="592"/>
                    <a:pt x="147" y="592"/>
                    <a:pt x="147" y="592"/>
                  </a:cubicBezTo>
                  <a:cubicBezTo>
                    <a:pt x="142" y="578"/>
                    <a:pt x="133" y="560"/>
                    <a:pt x="123" y="544"/>
                  </a:cubicBezTo>
                  <a:cubicBezTo>
                    <a:pt x="122" y="543"/>
                    <a:pt x="121" y="541"/>
                    <a:pt x="120" y="540"/>
                  </a:cubicBezTo>
                  <a:cubicBezTo>
                    <a:pt x="118" y="538"/>
                    <a:pt x="115" y="535"/>
                    <a:pt x="114" y="531"/>
                  </a:cubicBezTo>
                  <a:cubicBezTo>
                    <a:pt x="113" y="525"/>
                    <a:pt x="114" y="517"/>
                    <a:pt x="114" y="509"/>
                  </a:cubicBezTo>
                  <a:cubicBezTo>
                    <a:pt x="115" y="501"/>
                    <a:pt x="116" y="493"/>
                    <a:pt x="114" y="487"/>
                  </a:cubicBezTo>
                  <a:cubicBezTo>
                    <a:pt x="113" y="481"/>
                    <a:pt x="111" y="476"/>
                    <a:pt x="108" y="472"/>
                  </a:cubicBezTo>
                  <a:cubicBezTo>
                    <a:pt x="105" y="467"/>
                    <a:pt x="103" y="463"/>
                    <a:pt x="102" y="458"/>
                  </a:cubicBezTo>
                  <a:cubicBezTo>
                    <a:pt x="100" y="433"/>
                    <a:pt x="106" y="409"/>
                    <a:pt x="118" y="394"/>
                  </a:cubicBezTo>
                  <a:cubicBezTo>
                    <a:pt x="114" y="388"/>
                    <a:pt x="113" y="381"/>
                    <a:pt x="111" y="375"/>
                  </a:cubicBezTo>
                  <a:cubicBezTo>
                    <a:pt x="110" y="369"/>
                    <a:pt x="109" y="364"/>
                    <a:pt x="107" y="359"/>
                  </a:cubicBezTo>
                  <a:cubicBezTo>
                    <a:pt x="106" y="357"/>
                    <a:pt x="104" y="357"/>
                    <a:pt x="102" y="356"/>
                  </a:cubicBezTo>
                  <a:cubicBezTo>
                    <a:pt x="99" y="355"/>
                    <a:pt x="97" y="354"/>
                    <a:pt x="95" y="351"/>
                  </a:cubicBezTo>
                  <a:cubicBezTo>
                    <a:pt x="91" y="347"/>
                    <a:pt x="81" y="321"/>
                    <a:pt x="78" y="314"/>
                  </a:cubicBezTo>
                  <a:cubicBezTo>
                    <a:pt x="70" y="292"/>
                    <a:pt x="63" y="264"/>
                    <a:pt x="57" y="237"/>
                  </a:cubicBezTo>
                  <a:cubicBezTo>
                    <a:pt x="53" y="223"/>
                    <a:pt x="50" y="207"/>
                    <a:pt x="46" y="194"/>
                  </a:cubicBezTo>
                  <a:cubicBezTo>
                    <a:pt x="39" y="166"/>
                    <a:pt x="31" y="141"/>
                    <a:pt x="23" y="116"/>
                  </a:cubicBezTo>
                  <a:cubicBezTo>
                    <a:pt x="15" y="89"/>
                    <a:pt x="8" y="64"/>
                    <a:pt x="1" y="39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3" y="35"/>
                    <a:pt x="3" y="35"/>
                    <a:pt x="3" y="35"/>
                  </a:cubicBezTo>
                  <a:cubicBezTo>
                    <a:pt x="37" y="30"/>
                    <a:pt x="72" y="27"/>
                    <a:pt x="106" y="23"/>
                  </a:cubicBezTo>
                  <a:cubicBezTo>
                    <a:pt x="158" y="18"/>
                    <a:pt x="212" y="12"/>
                    <a:pt x="261" y="1"/>
                  </a:cubicBezTo>
                  <a:cubicBezTo>
                    <a:pt x="267" y="0"/>
                    <a:pt x="267" y="0"/>
                    <a:pt x="267" y="0"/>
                  </a:cubicBezTo>
                  <a:cubicBezTo>
                    <a:pt x="262" y="10"/>
                    <a:pt x="262" y="10"/>
                    <a:pt x="262" y="10"/>
                  </a:cubicBezTo>
                  <a:cubicBezTo>
                    <a:pt x="257" y="20"/>
                    <a:pt x="252" y="30"/>
                    <a:pt x="245" y="37"/>
                  </a:cubicBezTo>
                  <a:cubicBezTo>
                    <a:pt x="246" y="47"/>
                    <a:pt x="254" y="51"/>
                    <a:pt x="264" y="54"/>
                  </a:cubicBezTo>
                  <a:cubicBezTo>
                    <a:pt x="271" y="58"/>
                    <a:pt x="279" y="61"/>
                    <a:pt x="284" y="69"/>
                  </a:cubicBezTo>
                  <a:cubicBezTo>
                    <a:pt x="285" y="69"/>
                    <a:pt x="285" y="69"/>
                    <a:pt x="286" y="68"/>
                  </a:cubicBezTo>
                  <a:cubicBezTo>
                    <a:pt x="292" y="67"/>
                    <a:pt x="292" y="67"/>
                    <a:pt x="298" y="68"/>
                  </a:cubicBezTo>
                  <a:cubicBezTo>
                    <a:pt x="299" y="69"/>
                    <a:pt x="301" y="69"/>
                    <a:pt x="303" y="70"/>
                  </a:cubicBezTo>
                  <a:cubicBezTo>
                    <a:pt x="304" y="70"/>
                    <a:pt x="304" y="70"/>
                    <a:pt x="304" y="70"/>
                  </a:cubicBezTo>
                  <a:cubicBezTo>
                    <a:pt x="304" y="71"/>
                    <a:pt x="304" y="71"/>
                    <a:pt x="304" y="71"/>
                  </a:cubicBezTo>
                  <a:cubicBezTo>
                    <a:pt x="308" y="76"/>
                    <a:pt x="311" y="82"/>
                    <a:pt x="315" y="88"/>
                  </a:cubicBezTo>
                  <a:cubicBezTo>
                    <a:pt x="325" y="106"/>
                    <a:pt x="336" y="125"/>
                    <a:pt x="348" y="134"/>
                  </a:cubicBezTo>
                  <a:cubicBezTo>
                    <a:pt x="349" y="135"/>
                    <a:pt x="351" y="136"/>
                    <a:pt x="353" y="136"/>
                  </a:cubicBezTo>
                  <a:cubicBezTo>
                    <a:pt x="355" y="136"/>
                    <a:pt x="358" y="137"/>
                    <a:pt x="360" y="139"/>
                  </a:cubicBezTo>
                  <a:cubicBezTo>
                    <a:pt x="362" y="140"/>
                    <a:pt x="363" y="142"/>
                    <a:pt x="363" y="143"/>
                  </a:cubicBezTo>
                  <a:cubicBezTo>
                    <a:pt x="364" y="143"/>
                    <a:pt x="365" y="143"/>
                    <a:pt x="367" y="143"/>
                  </a:cubicBezTo>
                  <a:cubicBezTo>
                    <a:pt x="374" y="141"/>
                    <a:pt x="374" y="141"/>
                    <a:pt x="374" y="141"/>
                  </a:cubicBezTo>
                  <a:cubicBezTo>
                    <a:pt x="373" y="145"/>
                    <a:pt x="373" y="145"/>
                    <a:pt x="373" y="145"/>
                  </a:cubicBezTo>
                  <a:cubicBezTo>
                    <a:pt x="373" y="147"/>
                    <a:pt x="374" y="148"/>
                    <a:pt x="378" y="150"/>
                  </a:cubicBezTo>
                  <a:cubicBezTo>
                    <a:pt x="381" y="152"/>
                    <a:pt x="386" y="155"/>
                    <a:pt x="385" y="161"/>
                  </a:cubicBezTo>
                  <a:cubicBezTo>
                    <a:pt x="387" y="161"/>
                    <a:pt x="388" y="162"/>
                    <a:pt x="389" y="163"/>
                  </a:cubicBezTo>
                  <a:cubicBezTo>
                    <a:pt x="395" y="170"/>
                    <a:pt x="400" y="173"/>
                    <a:pt x="412" y="178"/>
                  </a:cubicBezTo>
                  <a:cubicBezTo>
                    <a:pt x="414" y="180"/>
                    <a:pt x="417" y="181"/>
                    <a:pt x="420" y="182"/>
                  </a:cubicBezTo>
                  <a:cubicBezTo>
                    <a:pt x="421" y="183"/>
                    <a:pt x="421" y="183"/>
                    <a:pt x="421" y="183"/>
                  </a:cubicBezTo>
                  <a:cubicBezTo>
                    <a:pt x="421" y="184"/>
                    <a:pt x="421" y="184"/>
                    <a:pt x="421" y="184"/>
                  </a:cubicBezTo>
                  <a:cubicBezTo>
                    <a:pt x="430" y="214"/>
                    <a:pt x="456" y="228"/>
                    <a:pt x="480" y="239"/>
                  </a:cubicBezTo>
                  <a:cubicBezTo>
                    <a:pt x="481" y="239"/>
                    <a:pt x="481" y="239"/>
                    <a:pt x="481" y="239"/>
                  </a:cubicBezTo>
                  <a:cubicBezTo>
                    <a:pt x="482" y="241"/>
                    <a:pt x="482" y="241"/>
                    <a:pt x="482" y="241"/>
                  </a:cubicBezTo>
                  <a:cubicBezTo>
                    <a:pt x="482" y="249"/>
                    <a:pt x="486" y="254"/>
                    <a:pt x="489" y="260"/>
                  </a:cubicBezTo>
                  <a:cubicBezTo>
                    <a:pt x="493" y="266"/>
                    <a:pt x="498" y="273"/>
                    <a:pt x="498" y="285"/>
                  </a:cubicBezTo>
                  <a:cubicBezTo>
                    <a:pt x="500" y="290"/>
                    <a:pt x="505" y="292"/>
                    <a:pt x="510" y="294"/>
                  </a:cubicBezTo>
                  <a:cubicBezTo>
                    <a:pt x="514" y="295"/>
                    <a:pt x="518" y="297"/>
                    <a:pt x="521" y="299"/>
                  </a:cubicBezTo>
                  <a:cubicBezTo>
                    <a:pt x="523" y="301"/>
                    <a:pt x="523" y="301"/>
                    <a:pt x="523" y="301"/>
                  </a:cubicBezTo>
                  <a:cubicBezTo>
                    <a:pt x="521" y="303"/>
                    <a:pt x="521" y="303"/>
                    <a:pt x="521" y="303"/>
                  </a:cubicBezTo>
                  <a:cubicBezTo>
                    <a:pt x="520" y="304"/>
                    <a:pt x="520" y="305"/>
                    <a:pt x="519" y="305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32" y="316"/>
                    <a:pt x="534" y="326"/>
                    <a:pt x="538" y="339"/>
                  </a:cubicBezTo>
                  <a:cubicBezTo>
                    <a:pt x="539" y="343"/>
                    <a:pt x="540" y="346"/>
                    <a:pt x="541" y="351"/>
                  </a:cubicBezTo>
                  <a:cubicBezTo>
                    <a:pt x="543" y="350"/>
                    <a:pt x="544" y="350"/>
                    <a:pt x="546" y="350"/>
                  </a:cubicBezTo>
                  <a:cubicBezTo>
                    <a:pt x="551" y="350"/>
                    <a:pt x="555" y="352"/>
                    <a:pt x="559" y="353"/>
                  </a:cubicBezTo>
                  <a:cubicBezTo>
                    <a:pt x="562" y="354"/>
                    <a:pt x="565" y="355"/>
                    <a:pt x="568" y="355"/>
                  </a:cubicBezTo>
                  <a:cubicBezTo>
                    <a:pt x="570" y="355"/>
                    <a:pt x="570" y="355"/>
                    <a:pt x="570" y="355"/>
                  </a:cubicBezTo>
                  <a:cubicBezTo>
                    <a:pt x="570" y="358"/>
                    <a:pt x="570" y="358"/>
                    <a:pt x="570" y="358"/>
                  </a:cubicBezTo>
                  <a:cubicBezTo>
                    <a:pt x="568" y="370"/>
                    <a:pt x="561" y="379"/>
                    <a:pt x="553" y="379"/>
                  </a:cubicBezTo>
                  <a:cubicBezTo>
                    <a:pt x="551" y="379"/>
                    <a:pt x="548" y="378"/>
                    <a:pt x="545" y="376"/>
                  </a:cubicBezTo>
                  <a:cubicBezTo>
                    <a:pt x="545" y="381"/>
                    <a:pt x="547" y="385"/>
                    <a:pt x="548" y="388"/>
                  </a:cubicBezTo>
                  <a:cubicBezTo>
                    <a:pt x="549" y="391"/>
                    <a:pt x="550" y="394"/>
                    <a:pt x="550" y="398"/>
                  </a:cubicBezTo>
                  <a:cubicBezTo>
                    <a:pt x="551" y="402"/>
                    <a:pt x="551" y="402"/>
                    <a:pt x="551" y="402"/>
                  </a:cubicBezTo>
                  <a:cubicBezTo>
                    <a:pt x="546" y="401"/>
                    <a:pt x="546" y="401"/>
                    <a:pt x="546" y="401"/>
                  </a:cubicBezTo>
                  <a:cubicBezTo>
                    <a:pt x="545" y="400"/>
                    <a:pt x="544" y="400"/>
                    <a:pt x="543" y="400"/>
                  </a:cubicBezTo>
                  <a:cubicBezTo>
                    <a:pt x="542" y="400"/>
                    <a:pt x="540" y="400"/>
                    <a:pt x="538" y="404"/>
                  </a:cubicBezTo>
                  <a:cubicBezTo>
                    <a:pt x="533" y="415"/>
                    <a:pt x="538" y="440"/>
                    <a:pt x="541" y="444"/>
                  </a:cubicBezTo>
                  <a:cubicBezTo>
                    <a:pt x="544" y="448"/>
                    <a:pt x="544" y="448"/>
                    <a:pt x="544" y="448"/>
                  </a:cubicBezTo>
                  <a:cubicBezTo>
                    <a:pt x="540" y="449"/>
                    <a:pt x="540" y="449"/>
                    <a:pt x="540" y="449"/>
                  </a:cubicBezTo>
                  <a:cubicBezTo>
                    <a:pt x="535" y="450"/>
                    <a:pt x="533" y="452"/>
                    <a:pt x="531" y="453"/>
                  </a:cubicBezTo>
                  <a:cubicBezTo>
                    <a:pt x="529" y="455"/>
                    <a:pt x="527" y="456"/>
                    <a:pt x="524" y="457"/>
                  </a:cubicBezTo>
                  <a:cubicBezTo>
                    <a:pt x="523" y="457"/>
                    <a:pt x="523" y="457"/>
                    <a:pt x="523" y="457"/>
                  </a:cubicBezTo>
                  <a:cubicBezTo>
                    <a:pt x="522" y="457"/>
                    <a:pt x="521" y="456"/>
                    <a:pt x="520" y="456"/>
                  </a:cubicBezTo>
                  <a:cubicBezTo>
                    <a:pt x="518" y="455"/>
                    <a:pt x="517" y="454"/>
                    <a:pt x="515" y="454"/>
                  </a:cubicBezTo>
                  <a:cubicBezTo>
                    <a:pt x="515" y="454"/>
                    <a:pt x="515" y="454"/>
                    <a:pt x="514" y="454"/>
                  </a:cubicBezTo>
                  <a:cubicBezTo>
                    <a:pt x="516" y="456"/>
                    <a:pt x="519" y="457"/>
                    <a:pt x="524" y="457"/>
                  </a:cubicBezTo>
                  <a:cubicBezTo>
                    <a:pt x="529" y="458"/>
                    <a:pt x="535" y="459"/>
                    <a:pt x="538" y="465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71"/>
                    <a:pt x="538" y="479"/>
                    <a:pt x="530" y="479"/>
                  </a:cubicBezTo>
                  <a:cubicBezTo>
                    <a:pt x="528" y="479"/>
                    <a:pt x="526" y="479"/>
                    <a:pt x="523" y="478"/>
                  </a:cubicBezTo>
                  <a:cubicBezTo>
                    <a:pt x="523" y="478"/>
                    <a:pt x="523" y="478"/>
                    <a:pt x="523" y="478"/>
                  </a:cubicBezTo>
                  <a:cubicBezTo>
                    <a:pt x="524" y="490"/>
                    <a:pt x="524" y="498"/>
                    <a:pt x="524" y="506"/>
                  </a:cubicBezTo>
                  <a:cubicBezTo>
                    <a:pt x="524" y="517"/>
                    <a:pt x="523" y="525"/>
                    <a:pt x="530" y="537"/>
                  </a:cubicBezTo>
                  <a:cubicBezTo>
                    <a:pt x="532" y="541"/>
                    <a:pt x="532" y="541"/>
                    <a:pt x="532" y="541"/>
                  </a:cubicBezTo>
                  <a:cubicBezTo>
                    <a:pt x="524" y="541"/>
                    <a:pt x="524" y="541"/>
                    <a:pt x="524" y="541"/>
                  </a:cubicBezTo>
                  <a:cubicBezTo>
                    <a:pt x="508" y="541"/>
                    <a:pt x="491" y="541"/>
                    <a:pt x="483" y="531"/>
                  </a:cubicBezTo>
                  <a:cubicBezTo>
                    <a:pt x="479" y="536"/>
                    <a:pt x="474" y="540"/>
                    <a:pt x="470" y="544"/>
                  </a:cubicBezTo>
                  <a:cubicBezTo>
                    <a:pt x="469" y="545"/>
                    <a:pt x="468" y="546"/>
                    <a:pt x="466" y="547"/>
                  </a:cubicBezTo>
                  <a:cubicBezTo>
                    <a:pt x="472" y="558"/>
                    <a:pt x="479" y="582"/>
                    <a:pt x="469" y="596"/>
                  </a:cubicBezTo>
                  <a:cubicBezTo>
                    <a:pt x="468" y="598"/>
                    <a:pt x="468" y="598"/>
                    <a:pt x="468" y="598"/>
                  </a:cubicBezTo>
                  <a:lnTo>
                    <a:pt x="466" y="598"/>
                  </a:lnTo>
                  <a:close/>
                  <a:moveTo>
                    <a:pt x="447" y="568"/>
                  </a:moveTo>
                  <a:cubicBezTo>
                    <a:pt x="447" y="568"/>
                    <a:pt x="447" y="568"/>
                    <a:pt x="447" y="568"/>
                  </a:cubicBezTo>
                  <a:cubicBezTo>
                    <a:pt x="454" y="570"/>
                    <a:pt x="456" y="577"/>
                    <a:pt x="458" y="582"/>
                  </a:cubicBezTo>
                  <a:cubicBezTo>
                    <a:pt x="459" y="588"/>
                    <a:pt x="461" y="592"/>
                    <a:pt x="465" y="592"/>
                  </a:cubicBezTo>
                  <a:cubicBezTo>
                    <a:pt x="473" y="580"/>
                    <a:pt x="466" y="557"/>
                    <a:pt x="460" y="548"/>
                  </a:cubicBezTo>
                  <a:cubicBezTo>
                    <a:pt x="459" y="546"/>
                    <a:pt x="459" y="546"/>
                    <a:pt x="459" y="546"/>
                  </a:cubicBezTo>
                  <a:cubicBezTo>
                    <a:pt x="461" y="545"/>
                    <a:pt x="461" y="545"/>
                    <a:pt x="461" y="545"/>
                  </a:cubicBezTo>
                  <a:cubicBezTo>
                    <a:pt x="463" y="543"/>
                    <a:pt x="464" y="541"/>
                    <a:pt x="466" y="540"/>
                  </a:cubicBezTo>
                  <a:cubicBezTo>
                    <a:pt x="471" y="535"/>
                    <a:pt x="477" y="530"/>
                    <a:pt x="481" y="525"/>
                  </a:cubicBezTo>
                  <a:cubicBezTo>
                    <a:pt x="483" y="522"/>
                    <a:pt x="483" y="522"/>
                    <a:pt x="483" y="522"/>
                  </a:cubicBezTo>
                  <a:cubicBezTo>
                    <a:pt x="485" y="525"/>
                    <a:pt x="485" y="525"/>
                    <a:pt x="485" y="525"/>
                  </a:cubicBezTo>
                  <a:cubicBezTo>
                    <a:pt x="491" y="535"/>
                    <a:pt x="507" y="535"/>
                    <a:pt x="523" y="536"/>
                  </a:cubicBezTo>
                  <a:cubicBezTo>
                    <a:pt x="518" y="524"/>
                    <a:pt x="518" y="516"/>
                    <a:pt x="518" y="506"/>
                  </a:cubicBezTo>
                  <a:cubicBezTo>
                    <a:pt x="519" y="498"/>
                    <a:pt x="519" y="488"/>
                    <a:pt x="516" y="475"/>
                  </a:cubicBezTo>
                  <a:cubicBezTo>
                    <a:pt x="516" y="471"/>
                    <a:pt x="516" y="471"/>
                    <a:pt x="516" y="471"/>
                  </a:cubicBezTo>
                  <a:cubicBezTo>
                    <a:pt x="520" y="472"/>
                    <a:pt x="520" y="472"/>
                    <a:pt x="520" y="472"/>
                  </a:cubicBezTo>
                  <a:cubicBezTo>
                    <a:pt x="522" y="472"/>
                    <a:pt x="523" y="472"/>
                    <a:pt x="525" y="473"/>
                  </a:cubicBezTo>
                  <a:cubicBezTo>
                    <a:pt x="527" y="473"/>
                    <a:pt x="529" y="474"/>
                    <a:pt x="530" y="474"/>
                  </a:cubicBezTo>
                  <a:cubicBezTo>
                    <a:pt x="531" y="474"/>
                    <a:pt x="532" y="474"/>
                    <a:pt x="532" y="467"/>
                  </a:cubicBezTo>
                  <a:cubicBezTo>
                    <a:pt x="531" y="464"/>
                    <a:pt x="528" y="464"/>
                    <a:pt x="523" y="463"/>
                  </a:cubicBezTo>
                  <a:cubicBezTo>
                    <a:pt x="517" y="462"/>
                    <a:pt x="511" y="461"/>
                    <a:pt x="508" y="455"/>
                  </a:cubicBezTo>
                  <a:cubicBezTo>
                    <a:pt x="508" y="454"/>
                    <a:pt x="508" y="454"/>
                    <a:pt x="508" y="454"/>
                  </a:cubicBezTo>
                  <a:cubicBezTo>
                    <a:pt x="509" y="453"/>
                    <a:pt x="509" y="453"/>
                    <a:pt x="509" y="453"/>
                  </a:cubicBezTo>
                  <a:cubicBezTo>
                    <a:pt x="511" y="449"/>
                    <a:pt x="513" y="449"/>
                    <a:pt x="515" y="449"/>
                  </a:cubicBezTo>
                  <a:cubicBezTo>
                    <a:pt x="518" y="449"/>
                    <a:pt x="521" y="450"/>
                    <a:pt x="522" y="451"/>
                  </a:cubicBezTo>
                  <a:cubicBezTo>
                    <a:pt x="523" y="451"/>
                    <a:pt x="523" y="451"/>
                    <a:pt x="523" y="451"/>
                  </a:cubicBezTo>
                  <a:cubicBezTo>
                    <a:pt x="525" y="451"/>
                    <a:pt x="526" y="450"/>
                    <a:pt x="528" y="449"/>
                  </a:cubicBezTo>
                  <a:cubicBezTo>
                    <a:pt x="530" y="447"/>
                    <a:pt x="532" y="446"/>
                    <a:pt x="535" y="445"/>
                  </a:cubicBezTo>
                  <a:cubicBezTo>
                    <a:pt x="531" y="435"/>
                    <a:pt x="528" y="413"/>
                    <a:pt x="533" y="402"/>
                  </a:cubicBezTo>
                  <a:cubicBezTo>
                    <a:pt x="536" y="395"/>
                    <a:pt x="540" y="394"/>
                    <a:pt x="544" y="394"/>
                  </a:cubicBezTo>
                  <a:cubicBezTo>
                    <a:pt x="543" y="393"/>
                    <a:pt x="543" y="391"/>
                    <a:pt x="542" y="390"/>
                  </a:cubicBezTo>
                  <a:cubicBezTo>
                    <a:pt x="541" y="384"/>
                    <a:pt x="539" y="379"/>
                    <a:pt x="541" y="369"/>
                  </a:cubicBezTo>
                  <a:cubicBezTo>
                    <a:pt x="542" y="363"/>
                    <a:pt x="542" y="363"/>
                    <a:pt x="542" y="363"/>
                  </a:cubicBezTo>
                  <a:cubicBezTo>
                    <a:pt x="545" y="368"/>
                    <a:pt x="545" y="368"/>
                    <a:pt x="545" y="368"/>
                  </a:cubicBezTo>
                  <a:cubicBezTo>
                    <a:pt x="548" y="372"/>
                    <a:pt x="551" y="373"/>
                    <a:pt x="553" y="373"/>
                  </a:cubicBezTo>
                  <a:cubicBezTo>
                    <a:pt x="558" y="373"/>
                    <a:pt x="562" y="368"/>
                    <a:pt x="564" y="360"/>
                  </a:cubicBezTo>
                  <a:cubicBezTo>
                    <a:pt x="562" y="359"/>
                    <a:pt x="560" y="359"/>
                    <a:pt x="558" y="358"/>
                  </a:cubicBezTo>
                  <a:cubicBezTo>
                    <a:pt x="552" y="356"/>
                    <a:pt x="547" y="355"/>
                    <a:pt x="540" y="356"/>
                  </a:cubicBezTo>
                  <a:cubicBezTo>
                    <a:pt x="537" y="357"/>
                    <a:pt x="537" y="357"/>
                    <a:pt x="537" y="357"/>
                  </a:cubicBezTo>
                  <a:cubicBezTo>
                    <a:pt x="537" y="355"/>
                    <a:pt x="537" y="355"/>
                    <a:pt x="537" y="355"/>
                  </a:cubicBezTo>
                  <a:cubicBezTo>
                    <a:pt x="535" y="349"/>
                    <a:pt x="534" y="345"/>
                    <a:pt x="533" y="341"/>
                  </a:cubicBezTo>
                  <a:cubicBezTo>
                    <a:pt x="529" y="329"/>
                    <a:pt x="527" y="320"/>
                    <a:pt x="519" y="310"/>
                  </a:cubicBezTo>
                  <a:cubicBezTo>
                    <a:pt x="517" y="310"/>
                    <a:pt x="514" y="309"/>
                    <a:pt x="514" y="307"/>
                  </a:cubicBezTo>
                  <a:cubicBezTo>
                    <a:pt x="513" y="305"/>
                    <a:pt x="514" y="304"/>
                    <a:pt x="515" y="302"/>
                  </a:cubicBezTo>
                  <a:cubicBezTo>
                    <a:pt x="513" y="301"/>
                    <a:pt x="511" y="300"/>
                    <a:pt x="508" y="299"/>
                  </a:cubicBezTo>
                  <a:cubicBezTo>
                    <a:pt x="502" y="297"/>
                    <a:pt x="495" y="294"/>
                    <a:pt x="492" y="286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492" y="285"/>
                    <a:pt x="492" y="285"/>
                    <a:pt x="492" y="285"/>
                  </a:cubicBezTo>
                  <a:cubicBezTo>
                    <a:pt x="492" y="275"/>
                    <a:pt x="489" y="269"/>
                    <a:pt x="485" y="262"/>
                  </a:cubicBezTo>
                  <a:cubicBezTo>
                    <a:pt x="481" y="257"/>
                    <a:pt x="478" y="251"/>
                    <a:pt x="476" y="243"/>
                  </a:cubicBezTo>
                  <a:cubicBezTo>
                    <a:pt x="452" y="232"/>
                    <a:pt x="426" y="218"/>
                    <a:pt x="416" y="187"/>
                  </a:cubicBezTo>
                  <a:cubicBezTo>
                    <a:pt x="414" y="185"/>
                    <a:pt x="411" y="184"/>
                    <a:pt x="409" y="183"/>
                  </a:cubicBezTo>
                  <a:cubicBezTo>
                    <a:pt x="397" y="178"/>
                    <a:pt x="392" y="175"/>
                    <a:pt x="384" y="167"/>
                  </a:cubicBezTo>
                  <a:cubicBezTo>
                    <a:pt x="384" y="166"/>
                    <a:pt x="382" y="166"/>
                    <a:pt x="381" y="167"/>
                  </a:cubicBezTo>
                  <a:cubicBezTo>
                    <a:pt x="380" y="171"/>
                    <a:pt x="380" y="171"/>
                    <a:pt x="380" y="171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4"/>
                    <a:pt x="375" y="163"/>
                    <a:pt x="376" y="162"/>
                  </a:cubicBezTo>
                  <a:cubicBezTo>
                    <a:pt x="376" y="160"/>
                    <a:pt x="378" y="159"/>
                    <a:pt x="380" y="159"/>
                  </a:cubicBezTo>
                  <a:cubicBezTo>
                    <a:pt x="379" y="157"/>
                    <a:pt x="378" y="156"/>
                    <a:pt x="375" y="155"/>
                  </a:cubicBezTo>
                  <a:cubicBezTo>
                    <a:pt x="372" y="153"/>
                    <a:pt x="369" y="151"/>
                    <a:pt x="368" y="148"/>
                  </a:cubicBezTo>
                  <a:cubicBezTo>
                    <a:pt x="363" y="149"/>
                    <a:pt x="362" y="150"/>
                    <a:pt x="361" y="150"/>
                  </a:cubicBezTo>
                  <a:cubicBezTo>
                    <a:pt x="359" y="150"/>
                    <a:pt x="359" y="150"/>
                    <a:pt x="359" y="150"/>
                  </a:cubicBezTo>
                  <a:cubicBezTo>
                    <a:pt x="358" y="148"/>
                    <a:pt x="358" y="148"/>
                    <a:pt x="358" y="148"/>
                  </a:cubicBezTo>
                  <a:cubicBezTo>
                    <a:pt x="357" y="147"/>
                    <a:pt x="357" y="146"/>
                    <a:pt x="358" y="145"/>
                  </a:cubicBezTo>
                  <a:cubicBezTo>
                    <a:pt x="358" y="144"/>
                    <a:pt x="358" y="144"/>
                    <a:pt x="357" y="143"/>
                  </a:cubicBezTo>
                  <a:cubicBezTo>
                    <a:pt x="356" y="142"/>
                    <a:pt x="354" y="142"/>
                    <a:pt x="352" y="141"/>
                  </a:cubicBezTo>
                  <a:cubicBezTo>
                    <a:pt x="350" y="141"/>
                    <a:pt x="347" y="141"/>
                    <a:pt x="345" y="139"/>
                  </a:cubicBezTo>
                  <a:cubicBezTo>
                    <a:pt x="332" y="128"/>
                    <a:pt x="320" y="109"/>
                    <a:pt x="310" y="91"/>
                  </a:cubicBezTo>
                  <a:cubicBezTo>
                    <a:pt x="307" y="85"/>
                    <a:pt x="303" y="79"/>
                    <a:pt x="300" y="75"/>
                  </a:cubicBezTo>
                  <a:cubicBezTo>
                    <a:pt x="299" y="74"/>
                    <a:pt x="298" y="74"/>
                    <a:pt x="297" y="74"/>
                  </a:cubicBezTo>
                  <a:cubicBezTo>
                    <a:pt x="292" y="73"/>
                    <a:pt x="292" y="73"/>
                    <a:pt x="287" y="74"/>
                  </a:cubicBezTo>
                  <a:cubicBezTo>
                    <a:pt x="286" y="74"/>
                    <a:pt x="285" y="75"/>
                    <a:pt x="283" y="75"/>
                  </a:cubicBezTo>
                  <a:cubicBezTo>
                    <a:pt x="280" y="76"/>
                    <a:pt x="280" y="76"/>
                    <a:pt x="280" y="76"/>
                  </a:cubicBezTo>
                  <a:cubicBezTo>
                    <a:pt x="279" y="73"/>
                    <a:pt x="279" y="73"/>
                    <a:pt x="279" y="73"/>
                  </a:cubicBezTo>
                  <a:cubicBezTo>
                    <a:pt x="277" y="66"/>
                    <a:pt x="269" y="63"/>
                    <a:pt x="261" y="60"/>
                  </a:cubicBezTo>
                  <a:cubicBezTo>
                    <a:pt x="252" y="55"/>
                    <a:pt x="240" y="51"/>
                    <a:pt x="239" y="36"/>
                  </a:cubicBezTo>
                  <a:cubicBezTo>
                    <a:pt x="239" y="35"/>
                    <a:pt x="239" y="35"/>
                    <a:pt x="239" y="35"/>
                  </a:cubicBezTo>
                  <a:cubicBezTo>
                    <a:pt x="240" y="34"/>
                    <a:pt x="240" y="34"/>
                    <a:pt x="240" y="34"/>
                  </a:cubicBezTo>
                  <a:cubicBezTo>
                    <a:pt x="247" y="27"/>
                    <a:pt x="252" y="18"/>
                    <a:pt x="257" y="8"/>
                  </a:cubicBezTo>
                  <a:cubicBezTo>
                    <a:pt x="209" y="18"/>
                    <a:pt x="157" y="23"/>
                    <a:pt x="107" y="29"/>
                  </a:cubicBezTo>
                  <a:cubicBezTo>
                    <a:pt x="74" y="32"/>
                    <a:pt x="40" y="36"/>
                    <a:pt x="7" y="40"/>
                  </a:cubicBezTo>
                  <a:cubicBezTo>
                    <a:pt x="14" y="64"/>
                    <a:pt x="21" y="88"/>
                    <a:pt x="29" y="114"/>
                  </a:cubicBezTo>
                  <a:cubicBezTo>
                    <a:pt x="36" y="139"/>
                    <a:pt x="44" y="165"/>
                    <a:pt x="51" y="192"/>
                  </a:cubicBezTo>
                  <a:cubicBezTo>
                    <a:pt x="55" y="206"/>
                    <a:pt x="59" y="221"/>
                    <a:pt x="62" y="236"/>
                  </a:cubicBezTo>
                  <a:cubicBezTo>
                    <a:pt x="69" y="263"/>
                    <a:pt x="75" y="291"/>
                    <a:pt x="84" y="312"/>
                  </a:cubicBezTo>
                  <a:cubicBezTo>
                    <a:pt x="88" y="323"/>
                    <a:pt x="97" y="345"/>
                    <a:pt x="99" y="348"/>
                  </a:cubicBezTo>
                  <a:cubicBezTo>
                    <a:pt x="100" y="349"/>
                    <a:pt x="102" y="350"/>
                    <a:pt x="104" y="351"/>
                  </a:cubicBezTo>
                  <a:cubicBezTo>
                    <a:pt x="106" y="352"/>
                    <a:pt x="110" y="353"/>
                    <a:pt x="112" y="356"/>
                  </a:cubicBezTo>
                  <a:cubicBezTo>
                    <a:pt x="114" y="362"/>
                    <a:pt x="116" y="368"/>
                    <a:pt x="117" y="373"/>
                  </a:cubicBezTo>
                  <a:cubicBezTo>
                    <a:pt x="118" y="380"/>
                    <a:pt x="120" y="387"/>
                    <a:pt x="123" y="392"/>
                  </a:cubicBezTo>
                  <a:cubicBezTo>
                    <a:pt x="125" y="394"/>
                    <a:pt x="125" y="394"/>
                    <a:pt x="125" y="394"/>
                  </a:cubicBezTo>
                  <a:cubicBezTo>
                    <a:pt x="123" y="396"/>
                    <a:pt x="123" y="396"/>
                    <a:pt x="123" y="396"/>
                  </a:cubicBezTo>
                  <a:cubicBezTo>
                    <a:pt x="112" y="410"/>
                    <a:pt x="106" y="433"/>
                    <a:pt x="108" y="458"/>
                  </a:cubicBezTo>
                  <a:cubicBezTo>
                    <a:pt x="108" y="461"/>
                    <a:pt x="110" y="465"/>
                    <a:pt x="113" y="469"/>
                  </a:cubicBezTo>
                  <a:cubicBezTo>
                    <a:pt x="115" y="474"/>
                    <a:pt x="119" y="479"/>
                    <a:pt x="120" y="486"/>
                  </a:cubicBezTo>
                  <a:cubicBezTo>
                    <a:pt x="121" y="493"/>
                    <a:pt x="120" y="501"/>
                    <a:pt x="120" y="509"/>
                  </a:cubicBezTo>
                  <a:cubicBezTo>
                    <a:pt x="119" y="517"/>
                    <a:pt x="118" y="525"/>
                    <a:pt x="120" y="530"/>
                  </a:cubicBezTo>
                  <a:cubicBezTo>
                    <a:pt x="120" y="532"/>
                    <a:pt x="122" y="534"/>
                    <a:pt x="124" y="537"/>
                  </a:cubicBezTo>
                  <a:cubicBezTo>
                    <a:pt x="125" y="538"/>
                    <a:pt x="126" y="539"/>
                    <a:pt x="128" y="541"/>
                  </a:cubicBezTo>
                  <a:cubicBezTo>
                    <a:pt x="137" y="557"/>
                    <a:pt x="146" y="574"/>
                    <a:pt x="151" y="588"/>
                  </a:cubicBezTo>
                  <a:cubicBezTo>
                    <a:pt x="154" y="589"/>
                    <a:pt x="156" y="589"/>
                    <a:pt x="159" y="589"/>
                  </a:cubicBezTo>
                  <a:cubicBezTo>
                    <a:pt x="166" y="589"/>
                    <a:pt x="172" y="587"/>
                    <a:pt x="178" y="586"/>
                  </a:cubicBezTo>
                  <a:cubicBezTo>
                    <a:pt x="183" y="584"/>
                    <a:pt x="187" y="582"/>
                    <a:pt x="192" y="583"/>
                  </a:cubicBezTo>
                  <a:cubicBezTo>
                    <a:pt x="242" y="582"/>
                    <a:pt x="292" y="578"/>
                    <a:pt x="341" y="575"/>
                  </a:cubicBezTo>
                  <a:cubicBezTo>
                    <a:pt x="376" y="572"/>
                    <a:pt x="412" y="570"/>
                    <a:pt x="447" y="568"/>
                  </a:cubicBezTo>
                  <a:close/>
                  <a:moveTo>
                    <a:pt x="518" y="305"/>
                  </a:moveTo>
                  <a:cubicBezTo>
                    <a:pt x="518" y="305"/>
                    <a:pt x="517" y="305"/>
                    <a:pt x="517" y="305"/>
                  </a:cubicBezTo>
                  <a:cubicBezTo>
                    <a:pt x="517" y="306"/>
                    <a:pt x="517" y="307"/>
                    <a:pt x="517" y="307"/>
                  </a:cubicBezTo>
                  <a:cubicBezTo>
                    <a:pt x="519" y="306"/>
                    <a:pt x="519" y="306"/>
                    <a:pt x="519" y="306"/>
                  </a:cubicBezTo>
                  <a:cubicBezTo>
                    <a:pt x="519" y="305"/>
                    <a:pt x="519" y="305"/>
                    <a:pt x="519" y="305"/>
                  </a:cubicBezTo>
                  <a:cubicBezTo>
                    <a:pt x="518" y="305"/>
                    <a:pt x="518" y="305"/>
                    <a:pt x="518" y="3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7" name="Freeform 328">
              <a:extLst>
                <a:ext uri="{FF2B5EF4-FFF2-40B4-BE49-F238E27FC236}">
                  <a16:creationId xmlns:a16="http://schemas.microsoft.com/office/drawing/2014/main" id="{017E545E-352C-44A5-9606-6332CB2BDF4F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5975" y="4160838"/>
              <a:ext cx="401638" cy="642938"/>
            </a:xfrm>
            <a:custGeom>
              <a:avLst/>
              <a:gdLst>
                <a:gd name="T0" fmla="*/ 143 w 408"/>
                <a:gd name="T1" fmla="*/ 631 h 654"/>
                <a:gd name="T2" fmla="*/ 127 w 408"/>
                <a:gd name="T3" fmla="*/ 635 h 654"/>
                <a:gd name="T4" fmla="*/ 119 w 408"/>
                <a:gd name="T5" fmla="*/ 651 h 654"/>
                <a:gd name="T6" fmla="*/ 91 w 408"/>
                <a:gd name="T7" fmla="*/ 631 h 654"/>
                <a:gd name="T8" fmla="*/ 75 w 408"/>
                <a:gd name="T9" fmla="*/ 591 h 654"/>
                <a:gd name="T10" fmla="*/ 66 w 408"/>
                <a:gd name="T11" fmla="*/ 639 h 654"/>
                <a:gd name="T12" fmla="*/ 38 w 408"/>
                <a:gd name="T13" fmla="*/ 639 h 654"/>
                <a:gd name="T14" fmla="*/ 26 w 408"/>
                <a:gd name="T15" fmla="*/ 535 h 654"/>
                <a:gd name="T16" fmla="*/ 10 w 408"/>
                <a:gd name="T17" fmla="*/ 394 h 654"/>
                <a:gd name="T18" fmla="*/ 18 w 408"/>
                <a:gd name="T19" fmla="*/ 48 h 654"/>
                <a:gd name="T20" fmla="*/ 10 w 408"/>
                <a:gd name="T21" fmla="*/ 24 h 654"/>
                <a:gd name="T22" fmla="*/ 280 w 408"/>
                <a:gd name="T23" fmla="*/ 0 h 654"/>
                <a:gd name="T24" fmla="*/ 340 w 408"/>
                <a:gd name="T25" fmla="*/ 201 h 654"/>
                <a:gd name="T26" fmla="*/ 356 w 408"/>
                <a:gd name="T27" fmla="*/ 269 h 654"/>
                <a:gd name="T28" fmla="*/ 372 w 408"/>
                <a:gd name="T29" fmla="*/ 306 h 654"/>
                <a:gd name="T30" fmla="*/ 388 w 408"/>
                <a:gd name="T31" fmla="*/ 322 h 654"/>
                <a:gd name="T32" fmla="*/ 396 w 408"/>
                <a:gd name="T33" fmla="*/ 350 h 654"/>
                <a:gd name="T34" fmla="*/ 384 w 408"/>
                <a:gd name="T35" fmla="*/ 390 h 654"/>
                <a:gd name="T36" fmla="*/ 396 w 408"/>
                <a:gd name="T37" fmla="*/ 446 h 654"/>
                <a:gd name="T38" fmla="*/ 392 w 408"/>
                <a:gd name="T39" fmla="*/ 483 h 654"/>
                <a:gd name="T40" fmla="*/ 408 w 408"/>
                <a:gd name="T41" fmla="*/ 519 h 654"/>
                <a:gd name="T42" fmla="*/ 203 w 408"/>
                <a:gd name="T43" fmla="*/ 543 h 654"/>
                <a:gd name="T44" fmla="*/ 115 w 408"/>
                <a:gd name="T45" fmla="*/ 563 h 654"/>
                <a:gd name="T46" fmla="*/ 143 w 408"/>
                <a:gd name="T47" fmla="*/ 599 h 654"/>
                <a:gd name="T48" fmla="*/ 143 w 408"/>
                <a:gd name="T49" fmla="*/ 631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08" h="654">
                  <a:moveTo>
                    <a:pt x="143" y="631"/>
                  </a:moveTo>
                  <a:cubicBezTo>
                    <a:pt x="137" y="631"/>
                    <a:pt x="131" y="648"/>
                    <a:pt x="127" y="635"/>
                  </a:cubicBezTo>
                  <a:cubicBezTo>
                    <a:pt x="116" y="632"/>
                    <a:pt x="130" y="654"/>
                    <a:pt x="119" y="651"/>
                  </a:cubicBezTo>
                  <a:cubicBezTo>
                    <a:pt x="105" y="649"/>
                    <a:pt x="109" y="628"/>
                    <a:pt x="91" y="631"/>
                  </a:cubicBezTo>
                  <a:cubicBezTo>
                    <a:pt x="93" y="610"/>
                    <a:pt x="88" y="596"/>
                    <a:pt x="75" y="591"/>
                  </a:cubicBezTo>
                  <a:cubicBezTo>
                    <a:pt x="66" y="602"/>
                    <a:pt x="66" y="620"/>
                    <a:pt x="66" y="639"/>
                  </a:cubicBezTo>
                  <a:cubicBezTo>
                    <a:pt x="57" y="639"/>
                    <a:pt x="48" y="639"/>
                    <a:pt x="38" y="639"/>
                  </a:cubicBezTo>
                  <a:cubicBezTo>
                    <a:pt x="30" y="607"/>
                    <a:pt x="31" y="571"/>
                    <a:pt x="26" y="535"/>
                  </a:cubicBezTo>
                  <a:cubicBezTo>
                    <a:pt x="21" y="490"/>
                    <a:pt x="4" y="450"/>
                    <a:pt x="10" y="394"/>
                  </a:cubicBezTo>
                  <a:cubicBezTo>
                    <a:pt x="20" y="294"/>
                    <a:pt x="13" y="161"/>
                    <a:pt x="18" y="48"/>
                  </a:cubicBezTo>
                  <a:cubicBezTo>
                    <a:pt x="25" y="33"/>
                    <a:pt x="0" y="30"/>
                    <a:pt x="10" y="24"/>
                  </a:cubicBezTo>
                  <a:cubicBezTo>
                    <a:pt x="105" y="21"/>
                    <a:pt x="191" y="10"/>
                    <a:pt x="280" y="0"/>
                  </a:cubicBezTo>
                  <a:cubicBezTo>
                    <a:pt x="295" y="64"/>
                    <a:pt x="321" y="133"/>
                    <a:pt x="340" y="201"/>
                  </a:cubicBezTo>
                  <a:cubicBezTo>
                    <a:pt x="346" y="224"/>
                    <a:pt x="348" y="248"/>
                    <a:pt x="356" y="269"/>
                  </a:cubicBezTo>
                  <a:cubicBezTo>
                    <a:pt x="360" y="280"/>
                    <a:pt x="366" y="296"/>
                    <a:pt x="372" y="306"/>
                  </a:cubicBezTo>
                  <a:cubicBezTo>
                    <a:pt x="376" y="312"/>
                    <a:pt x="385" y="315"/>
                    <a:pt x="388" y="322"/>
                  </a:cubicBezTo>
                  <a:cubicBezTo>
                    <a:pt x="392" y="330"/>
                    <a:pt x="383" y="346"/>
                    <a:pt x="396" y="350"/>
                  </a:cubicBezTo>
                  <a:cubicBezTo>
                    <a:pt x="388" y="363"/>
                    <a:pt x="387" y="371"/>
                    <a:pt x="384" y="390"/>
                  </a:cubicBezTo>
                  <a:cubicBezTo>
                    <a:pt x="380" y="414"/>
                    <a:pt x="383" y="426"/>
                    <a:pt x="396" y="446"/>
                  </a:cubicBezTo>
                  <a:cubicBezTo>
                    <a:pt x="395" y="459"/>
                    <a:pt x="399" y="476"/>
                    <a:pt x="392" y="483"/>
                  </a:cubicBezTo>
                  <a:cubicBezTo>
                    <a:pt x="393" y="499"/>
                    <a:pt x="408" y="502"/>
                    <a:pt x="408" y="519"/>
                  </a:cubicBezTo>
                  <a:cubicBezTo>
                    <a:pt x="346" y="522"/>
                    <a:pt x="271" y="536"/>
                    <a:pt x="203" y="543"/>
                  </a:cubicBezTo>
                  <a:cubicBezTo>
                    <a:pt x="171" y="546"/>
                    <a:pt x="126" y="538"/>
                    <a:pt x="115" y="563"/>
                  </a:cubicBezTo>
                  <a:cubicBezTo>
                    <a:pt x="117" y="582"/>
                    <a:pt x="133" y="587"/>
                    <a:pt x="143" y="599"/>
                  </a:cubicBezTo>
                  <a:cubicBezTo>
                    <a:pt x="137" y="611"/>
                    <a:pt x="145" y="613"/>
                    <a:pt x="143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8" name="Freeform 329">
              <a:extLst>
                <a:ext uri="{FF2B5EF4-FFF2-40B4-BE49-F238E27FC236}">
                  <a16:creationId xmlns:a16="http://schemas.microsoft.com/office/drawing/2014/main" id="{2F03D45F-EC79-425E-9425-B04E3B21051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710738" y="4157663"/>
              <a:ext cx="400050" cy="646113"/>
            </a:xfrm>
            <a:custGeom>
              <a:avLst/>
              <a:gdLst>
                <a:gd name="T0" fmla="*/ 114 w 407"/>
                <a:gd name="T1" fmla="*/ 657 h 657"/>
                <a:gd name="T2" fmla="*/ 87 w 407"/>
                <a:gd name="T3" fmla="*/ 637 h 657"/>
                <a:gd name="T4" fmla="*/ 84 w 407"/>
                <a:gd name="T5" fmla="*/ 634 h 657"/>
                <a:gd name="T6" fmla="*/ 65 w 407"/>
                <a:gd name="T7" fmla="*/ 642 h 657"/>
                <a:gd name="T8" fmla="*/ 32 w 407"/>
                <a:gd name="T9" fmla="*/ 645 h 657"/>
                <a:gd name="T10" fmla="*/ 23 w 407"/>
                <a:gd name="T11" fmla="*/ 576 h 657"/>
                <a:gd name="T12" fmla="*/ 12 w 407"/>
                <a:gd name="T13" fmla="*/ 496 h 657"/>
                <a:gd name="T14" fmla="*/ 9 w 407"/>
                <a:gd name="T15" fmla="*/ 199 h 657"/>
                <a:gd name="T16" fmla="*/ 12 w 407"/>
                <a:gd name="T17" fmla="*/ 50 h 657"/>
                <a:gd name="T18" fmla="*/ 1 w 407"/>
                <a:gd name="T19" fmla="*/ 30 h 657"/>
                <a:gd name="T20" fmla="*/ 5 w 407"/>
                <a:gd name="T21" fmla="*/ 25 h 657"/>
                <a:gd name="T22" fmla="*/ 225 w 407"/>
                <a:gd name="T23" fmla="*/ 6 h 657"/>
                <a:gd name="T24" fmla="*/ 278 w 407"/>
                <a:gd name="T25" fmla="*/ 0 h 657"/>
                <a:gd name="T26" fmla="*/ 312 w 407"/>
                <a:gd name="T27" fmla="*/ 117 h 657"/>
                <a:gd name="T28" fmla="*/ 345 w 407"/>
                <a:gd name="T29" fmla="*/ 234 h 657"/>
                <a:gd name="T30" fmla="*/ 370 w 407"/>
                <a:gd name="T31" fmla="*/ 307 h 657"/>
                <a:gd name="T32" fmla="*/ 387 w 407"/>
                <a:gd name="T33" fmla="*/ 324 h 657"/>
                <a:gd name="T34" fmla="*/ 393 w 407"/>
                <a:gd name="T35" fmla="*/ 350 h 657"/>
                <a:gd name="T36" fmla="*/ 394 w 407"/>
                <a:gd name="T37" fmla="*/ 354 h 657"/>
                <a:gd name="T38" fmla="*/ 383 w 407"/>
                <a:gd name="T39" fmla="*/ 394 h 657"/>
                <a:gd name="T40" fmla="*/ 395 w 407"/>
                <a:gd name="T41" fmla="*/ 449 h 657"/>
                <a:gd name="T42" fmla="*/ 395 w 407"/>
                <a:gd name="T43" fmla="*/ 461 h 657"/>
                <a:gd name="T44" fmla="*/ 398 w 407"/>
                <a:gd name="T45" fmla="*/ 502 h 657"/>
                <a:gd name="T46" fmla="*/ 407 w 407"/>
                <a:gd name="T47" fmla="*/ 524 h 657"/>
                <a:gd name="T48" fmla="*/ 281 w 407"/>
                <a:gd name="T49" fmla="*/ 538 h 657"/>
                <a:gd name="T50" fmla="*/ 172 w 407"/>
                <a:gd name="T51" fmla="*/ 550 h 657"/>
                <a:gd name="T52" fmla="*/ 130 w 407"/>
                <a:gd name="T53" fmla="*/ 590 h 657"/>
                <a:gd name="T54" fmla="*/ 142 w 407"/>
                <a:gd name="T55" fmla="*/ 602 h 657"/>
                <a:gd name="T56" fmla="*/ 140 w 407"/>
                <a:gd name="T57" fmla="*/ 617 h 657"/>
                <a:gd name="T58" fmla="*/ 141 w 407"/>
                <a:gd name="T59" fmla="*/ 637 h 657"/>
                <a:gd name="T60" fmla="*/ 134 w 407"/>
                <a:gd name="T61" fmla="*/ 641 h 657"/>
                <a:gd name="T62" fmla="*/ 121 w 407"/>
                <a:gd name="T63" fmla="*/ 641 h 657"/>
                <a:gd name="T64" fmla="*/ 121 w 407"/>
                <a:gd name="T65" fmla="*/ 656 h 657"/>
                <a:gd name="T66" fmla="*/ 90 w 407"/>
                <a:gd name="T67" fmla="*/ 631 h 657"/>
                <a:gd name="T68" fmla="*/ 115 w 407"/>
                <a:gd name="T69" fmla="*/ 652 h 657"/>
                <a:gd name="T70" fmla="*/ 116 w 407"/>
                <a:gd name="T71" fmla="*/ 647 h 657"/>
                <a:gd name="T72" fmla="*/ 123 w 407"/>
                <a:gd name="T73" fmla="*/ 636 h 657"/>
                <a:gd name="T74" fmla="*/ 125 w 407"/>
                <a:gd name="T75" fmla="*/ 637 h 657"/>
                <a:gd name="T76" fmla="*/ 130 w 407"/>
                <a:gd name="T77" fmla="*/ 637 h 657"/>
                <a:gd name="T78" fmla="*/ 135 w 407"/>
                <a:gd name="T79" fmla="*/ 618 h 657"/>
                <a:gd name="T80" fmla="*/ 127 w 407"/>
                <a:gd name="T81" fmla="*/ 594 h 657"/>
                <a:gd name="T82" fmla="*/ 108 w 407"/>
                <a:gd name="T83" fmla="*/ 566 h 657"/>
                <a:gd name="T84" fmla="*/ 172 w 407"/>
                <a:gd name="T85" fmla="*/ 544 h 657"/>
                <a:gd name="T86" fmla="*/ 280 w 407"/>
                <a:gd name="T87" fmla="*/ 533 h 657"/>
                <a:gd name="T88" fmla="*/ 394 w 407"/>
                <a:gd name="T89" fmla="*/ 505 h 657"/>
                <a:gd name="T90" fmla="*/ 385 w 407"/>
                <a:gd name="T91" fmla="*/ 484 h 657"/>
                <a:gd name="T92" fmla="*/ 389 w 407"/>
                <a:gd name="T93" fmla="*/ 461 h 657"/>
                <a:gd name="T94" fmla="*/ 377 w 407"/>
                <a:gd name="T95" fmla="*/ 393 h 657"/>
                <a:gd name="T96" fmla="*/ 388 w 407"/>
                <a:gd name="T97" fmla="*/ 354 h 657"/>
                <a:gd name="T98" fmla="*/ 382 w 407"/>
                <a:gd name="T99" fmla="*/ 326 h 657"/>
                <a:gd name="T100" fmla="*/ 366 w 407"/>
                <a:gd name="T101" fmla="*/ 310 h 657"/>
                <a:gd name="T102" fmla="*/ 340 w 407"/>
                <a:gd name="T103" fmla="*/ 235 h 657"/>
                <a:gd name="T104" fmla="*/ 307 w 407"/>
                <a:gd name="T105" fmla="*/ 118 h 657"/>
                <a:gd name="T106" fmla="*/ 226 w 407"/>
                <a:gd name="T107" fmla="*/ 11 h 657"/>
                <a:gd name="T108" fmla="*/ 7 w 407"/>
                <a:gd name="T109" fmla="*/ 30 h 657"/>
                <a:gd name="T110" fmla="*/ 17 w 407"/>
                <a:gd name="T111" fmla="*/ 52 h 657"/>
                <a:gd name="T112" fmla="*/ 9 w 407"/>
                <a:gd name="T113" fmla="*/ 397 h 657"/>
                <a:gd name="T114" fmla="*/ 25 w 407"/>
                <a:gd name="T115" fmla="*/ 537 h 657"/>
                <a:gd name="T116" fmla="*/ 36 w 407"/>
                <a:gd name="T117" fmla="*/ 640 h 657"/>
                <a:gd name="T118" fmla="*/ 68 w 407"/>
                <a:gd name="T119" fmla="*/ 592 h 657"/>
                <a:gd name="T120" fmla="*/ 71 w 407"/>
                <a:gd name="T121" fmla="*/ 591 h 657"/>
                <a:gd name="T122" fmla="*/ 90 w 407"/>
                <a:gd name="T123" fmla="*/ 631 h 6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407" h="657">
                  <a:moveTo>
                    <a:pt x="116" y="657"/>
                  </a:moveTo>
                  <a:cubicBezTo>
                    <a:pt x="116" y="657"/>
                    <a:pt x="115" y="657"/>
                    <a:pt x="114" y="657"/>
                  </a:cubicBezTo>
                  <a:cubicBezTo>
                    <a:pt x="107" y="656"/>
                    <a:pt x="104" y="650"/>
                    <a:pt x="102" y="646"/>
                  </a:cubicBezTo>
                  <a:cubicBezTo>
                    <a:pt x="98" y="640"/>
                    <a:pt x="96" y="636"/>
                    <a:pt x="87" y="637"/>
                  </a:cubicBezTo>
                  <a:cubicBezTo>
                    <a:pt x="83" y="638"/>
                    <a:pt x="83" y="638"/>
                    <a:pt x="83" y="638"/>
                  </a:cubicBezTo>
                  <a:cubicBezTo>
                    <a:pt x="84" y="634"/>
                    <a:pt x="84" y="634"/>
                    <a:pt x="84" y="634"/>
                  </a:cubicBezTo>
                  <a:cubicBezTo>
                    <a:pt x="86" y="614"/>
                    <a:pt x="82" y="602"/>
                    <a:pt x="71" y="597"/>
                  </a:cubicBezTo>
                  <a:cubicBezTo>
                    <a:pt x="65" y="607"/>
                    <a:pt x="65" y="624"/>
                    <a:pt x="65" y="642"/>
                  </a:cubicBezTo>
                  <a:cubicBezTo>
                    <a:pt x="65" y="645"/>
                    <a:pt x="65" y="645"/>
                    <a:pt x="65" y="645"/>
                  </a:cubicBezTo>
                  <a:cubicBezTo>
                    <a:pt x="32" y="645"/>
                    <a:pt x="32" y="645"/>
                    <a:pt x="32" y="645"/>
                  </a:cubicBezTo>
                  <a:cubicBezTo>
                    <a:pt x="32" y="643"/>
                    <a:pt x="32" y="643"/>
                    <a:pt x="32" y="643"/>
                  </a:cubicBezTo>
                  <a:cubicBezTo>
                    <a:pt x="26" y="622"/>
                    <a:pt x="25" y="600"/>
                    <a:pt x="23" y="576"/>
                  </a:cubicBezTo>
                  <a:cubicBezTo>
                    <a:pt x="22" y="564"/>
                    <a:pt x="21" y="551"/>
                    <a:pt x="20" y="538"/>
                  </a:cubicBezTo>
                  <a:cubicBezTo>
                    <a:pt x="18" y="524"/>
                    <a:pt x="15" y="511"/>
                    <a:pt x="12" y="496"/>
                  </a:cubicBezTo>
                  <a:cubicBezTo>
                    <a:pt x="6" y="466"/>
                    <a:pt x="0" y="435"/>
                    <a:pt x="3" y="397"/>
                  </a:cubicBezTo>
                  <a:cubicBezTo>
                    <a:pt x="9" y="339"/>
                    <a:pt x="9" y="268"/>
                    <a:pt x="9" y="199"/>
                  </a:cubicBezTo>
                  <a:cubicBezTo>
                    <a:pt x="9" y="150"/>
                    <a:pt x="9" y="98"/>
                    <a:pt x="11" y="51"/>
                  </a:cubicBezTo>
                  <a:cubicBezTo>
                    <a:pt x="12" y="50"/>
                    <a:pt x="12" y="50"/>
                    <a:pt x="12" y="50"/>
                  </a:cubicBezTo>
                  <a:cubicBezTo>
                    <a:pt x="14" y="44"/>
                    <a:pt x="11" y="41"/>
                    <a:pt x="6" y="37"/>
                  </a:cubicBezTo>
                  <a:cubicBezTo>
                    <a:pt x="3" y="35"/>
                    <a:pt x="1" y="33"/>
                    <a:pt x="1" y="30"/>
                  </a:cubicBezTo>
                  <a:cubicBezTo>
                    <a:pt x="1" y="27"/>
                    <a:pt x="4" y="25"/>
                    <a:pt x="5" y="25"/>
                  </a:cubicBezTo>
                  <a:cubicBezTo>
                    <a:pt x="5" y="25"/>
                    <a:pt x="5" y="25"/>
                    <a:pt x="5" y="25"/>
                  </a:cubicBezTo>
                  <a:cubicBezTo>
                    <a:pt x="6" y="24"/>
                    <a:pt x="6" y="24"/>
                    <a:pt x="6" y="24"/>
                  </a:cubicBezTo>
                  <a:cubicBezTo>
                    <a:pt x="83" y="22"/>
                    <a:pt x="155" y="14"/>
                    <a:pt x="225" y="6"/>
                  </a:cubicBezTo>
                  <a:cubicBezTo>
                    <a:pt x="242" y="4"/>
                    <a:pt x="259" y="2"/>
                    <a:pt x="275" y="0"/>
                  </a:cubicBezTo>
                  <a:cubicBezTo>
                    <a:pt x="278" y="0"/>
                    <a:pt x="278" y="0"/>
                    <a:pt x="278" y="0"/>
                  </a:cubicBezTo>
                  <a:cubicBezTo>
                    <a:pt x="278" y="2"/>
                    <a:pt x="278" y="2"/>
                    <a:pt x="278" y="2"/>
                  </a:cubicBezTo>
                  <a:cubicBezTo>
                    <a:pt x="287" y="39"/>
                    <a:pt x="299" y="77"/>
                    <a:pt x="312" y="117"/>
                  </a:cubicBezTo>
                  <a:cubicBezTo>
                    <a:pt x="321" y="145"/>
                    <a:pt x="330" y="175"/>
                    <a:pt x="338" y="203"/>
                  </a:cubicBezTo>
                  <a:cubicBezTo>
                    <a:pt x="341" y="213"/>
                    <a:pt x="343" y="224"/>
                    <a:pt x="345" y="234"/>
                  </a:cubicBezTo>
                  <a:cubicBezTo>
                    <a:pt x="348" y="247"/>
                    <a:pt x="350" y="260"/>
                    <a:pt x="355" y="272"/>
                  </a:cubicBezTo>
                  <a:cubicBezTo>
                    <a:pt x="357" y="279"/>
                    <a:pt x="364" y="297"/>
                    <a:pt x="370" y="307"/>
                  </a:cubicBezTo>
                  <a:cubicBezTo>
                    <a:pt x="372" y="310"/>
                    <a:pt x="374" y="312"/>
                    <a:pt x="377" y="314"/>
                  </a:cubicBezTo>
                  <a:cubicBezTo>
                    <a:pt x="381" y="317"/>
                    <a:pt x="385" y="319"/>
                    <a:pt x="387" y="324"/>
                  </a:cubicBezTo>
                  <a:cubicBezTo>
                    <a:pt x="388" y="327"/>
                    <a:pt x="388" y="332"/>
                    <a:pt x="388" y="336"/>
                  </a:cubicBezTo>
                  <a:cubicBezTo>
                    <a:pt x="387" y="344"/>
                    <a:pt x="387" y="348"/>
                    <a:pt x="393" y="350"/>
                  </a:cubicBezTo>
                  <a:cubicBezTo>
                    <a:pt x="396" y="351"/>
                    <a:pt x="396" y="351"/>
                    <a:pt x="396" y="351"/>
                  </a:cubicBezTo>
                  <a:cubicBezTo>
                    <a:pt x="394" y="354"/>
                    <a:pt x="394" y="354"/>
                    <a:pt x="394" y="354"/>
                  </a:cubicBezTo>
                  <a:cubicBezTo>
                    <a:pt x="387" y="366"/>
                    <a:pt x="386" y="374"/>
                    <a:pt x="383" y="391"/>
                  </a:cubicBezTo>
                  <a:cubicBezTo>
                    <a:pt x="383" y="394"/>
                    <a:pt x="383" y="394"/>
                    <a:pt x="383" y="394"/>
                  </a:cubicBezTo>
                  <a:cubicBezTo>
                    <a:pt x="379" y="416"/>
                    <a:pt x="381" y="428"/>
                    <a:pt x="394" y="448"/>
                  </a:cubicBezTo>
                  <a:cubicBezTo>
                    <a:pt x="395" y="449"/>
                    <a:pt x="395" y="449"/>
                    <a:pt x="395" y="449"/>
                  </a:cubicBezTo>
                  <a:cubicBezTo>
                    <a:pt x="395" y="450"/>
                    <a:pt x="395" y="450"/>
                    <a:pt x="395" y="450"/>
                  </a:cubicBezTo>
                  <a:cubicBezTo>
                    <a:pt x="395" y="453"/>
                    <a:pt x="395" y="457"/>
                    <a:pt x="395" y="461"/>
                  </a:cubicBezTo>
                  <a:cubicBezTo>
                    <a:pt x="395" y="471"/>
                    <a:pt x="396" y="481"/>
                    <a:pt x="391" y="487"/>
                  </a:cubicBezTo>
                  <a:cubicBezTo>
                    <a:pt x="391" y="493"/>
                    <a:pt x="395" y="497"/>
                    <a:pt x="398" y="502"/>
                  </a:cubicBezTo>
                  <a:cubicBezTo>
                    <a:pt x="402" y="507"/>
                    <a:pt x="407" y="512"/>
                    <a:pt x="407" y="522"/>
                  </a:cubicBezTo>
                  <a:cubicBezTo>
                    <a:pt x="407" y="524"/>
                    <a:pt x="407" y="524"/>
                    <a:pt x="407" y="524"/>
                  </a:cubicBezTo>
                  <a:cubicBezTo>
                    <a:pt x="404" y="524"/>
                    <a:pt x="404" y="524"/>
                    <a:pt x="404" y="524"/>
                  </a:cubicBezTo>
                  <a:cubicBezTo>
                    <a:pt x="366" y="526"/>
                    <a:pt x="323" y="532"/>
                    <a:pt x="281" y="538"/>
                  </a:cubicBezTo>
                  <a:cubicBezTo>
                    <a:pt x="254" y="542"/>
                    <a:pt x="226" y="546"/>
                    <a:pt x="199" y="549"/>
                  </a:cubicBezTo>
                  <a:cubicBezTo>
                    <a:pt x="191" y="549"/>
                    <a:pt x="181" y="550"/>
                    <a:pt x="172" y="550"/>
                  </a:cubicBezTo>
                  <a:cubicBezTo>
                    <a:pt x="147" y="550"/>
                    <a:pt x="122" y="550"/>
                    <a:pt x="114" y="566"/>
                  </a:cubicBezTo>
                  <a:cubicBezTo>
                    <a:pt x="116" y="577"/>
                    <a:pt x="123" y="584"/>
                    <a:pt x="130" y="590"/>
                  </a:cubicBezTo>
                  <a:cubicBezTo>
                    <a:pt x="134" y="593"/>
                    <a:pt x="138" y="596"/>
                    <a:pt x="141" y="600"/>
                  </a:cubicBezTo>
                  <a:cubicBezTo>
                    <a:pt x="142" y="602"/>
                    <a:pt x="142" y="602"/>
                    <a:pt x="142" y="602"/>
                  </a:cubicBezTo>
                  <a:cubicBezTo>
                    <a:pt x="141" y="603"/>
                    <a:pt x="141" y="603"/>
                    <a:pt x="141" y="603"/>
                  </a:cubicBezTo>
                  <a:cubicBezTo>
                    <a:pt x="139" y="609"/>
                    <a:pt x="139" y="612"/>
                    <a:pt x="140" y="617"/>
                  </a:cubicBezTo>
                  <a:cubicBezTo>
                    <a:pt x="141" y="621"/>
                    <a:pt x="143" y="626"/>
                    <a:pt x="142" y="635"/>
                  </a:cubicBezTo>
                  <a:cubicBezTo>
                    <a:pt x="141" y="637"/>
                    <a:pt x="141" y="637"/>
                    <a:pt x="141" y="637"/>
                  </a:cubicBezTo>
                  <a:cubicBezTo>
                    <a:pt x="139" y="637"/>
                    <a:pt x="139" y="637"/>
                    <a:pt x="139" y="637"/>
                  </a:cubicBezTo>
                  <a:cubicBezTo>
                    <a:pt x="138" y="637"/>
                    <a:pt x="136" y="639"/>
                    <a:pt x="134" y="641"/>
                  </a:cubicBezTo>
                  <a:cubicBezTo>
                    <a:pt x="132" y="643"/>
                    <a:pt x="129" y="646"/>
                    <a:pt x="126" y="646"/>
                  </a:cubicBezTo>
                  <a:cubicBezTo>
                    <a:pt x="124" y="646"/>
                    <a:pt x="122" y="644"/>
                    <a:pt x="121" y="641"/>
                  </a:cubicBezTo>
                  <a:cubicBezTo>
                    <a:pt x="121" y="642"/>
                    <a:pt x="121" y="644"/>
                    <a:pt x="121" y="646"/>
                  </a:cubicBezTo>
                  <a:cubicBezTo>
                    <a:pt x="122" y="650"/>
                    <a:pt x="123" y="653"/>
                    <a:pt x="121" y="656"/>
                  </a:cubicBezTo>
                  <a:cubicBezTo>
                    <a:pt x="120" y="656"/>
                    <a:pt x="119" y="657"/>
                    <a:pt x="116" y="657"/>
                  </a:cubicBezTo>
                  <a:close/>
                  <a:moveTo>
                    <a:pt x="90" y="631"/>
                  </a:moveTo>
                  <a:cubicBezTo>
                    <a:pt x="100" y="631"/>
                    <a:pt x="103" y="638"/>
                    <a:pt x="106" y="643"/>
                  </a:cubicBezTo>
                  <a:cubicBezTo>
                    <a:pt x="109" y="647"/>
                    <a:pt x="111" y="651"/>
                    <a:pt x="115" y="652"/>
                  </a:cubicBezTo>
                  <a:cubicBezTo>
                    <a:pt x="116" y="652"/>
                    <a:pt x="117" y="652"/>
                    <a:pt x="117" y="652"/>
                  </a:cubicBezTo>
                  <a:cubicBezTo>
                    <a:pt x="117" y="651"/>
                    <a:pt x="116" y="648"/>
                    <a:pt x="116" y="647"/>
                  </a:cubicBezTo>
                  <a:cubicBezTo>
                    <a:pt x="115" y="643"/>
                    <a:pt x="115" y="639"/>
                    <a:pt x="117" y="637"/>
                  </a:cubicBezTo>
                  <a:cubicBezTo>
                    <a:pt x="118" y="636"/>
                    <a:pt x="120" y="635"/>
                    <a:pt x="123" y="636"/>
                  </a:cubicBezTo>
                  <a:cubicBezTo>
                    <a:pt x="125" y="636"/>
                    <a:pt x="125" y="636"/>
                    <a:pt x="125" y="636"/>
                  </a:cubicBezTo>
                  <a:cubicBezTo>
                    <a:pt x="125" y="637"/>
                    <a:pt x="125" y="637"/>
                    <a:pt x="125" y="637"/>
                  </a:cubicBezTo>
                  <a:cubicBezTo>
                    <a:pt x="126" y="640"/>
                    <a:pt x="127" y="640"/>
                    <a:pt x="127" y="640"/>
                  </a:cubicBezTo>
                  <a:cubicBezTo>
                    <a:pt x="127" y="640"/>
                    <a:pt x="129" y="638"/>
                    <a:pt x="130" y="637"/>
                  </a:cubicBezTo>
                  <a:cubicBezTo>
                    <a:pt x="132" y="635"/>
                    <a:pt x="134" y="633"/>
                    <a:pt x="136" y="632"/>
                  </a:cubicBezTo>
                  <a:cubicBezTo>
                    <a:pt x="137" y="625"/>
                    <a:pt x="136" y="621"/>
                    <a:pt x="135" y="618"/>
                  </a:cubicBezTo>
                  <a:cubicBezTo>
                    <a:pt x="134" y="613"/>
                    <a:pt x="133" y="609"/>
                    <a:pt x="136" y="603"/>
                  </a:cubicBezTo>
                  <a:cubicBezTo>
                    <a:pt x="133" y="600"/>
                    <a:pt x="130" y="597"/>
                    <a:pt x="127" y="594"/>
                  </a:cubicBezTo>
                  <a:cubicBezTo>
                    <a:pt x="118" y="587"/>
                    <a:pt x="110" y="580"/>
                    <a:pt x="108" y="566"/>
                  </a:cubicBezTo>
                  <a:cubicBezTo>
                    <a:pt x="108" y="566"/>
                    <a:pt x="108" y="566"/>
                    <a:pt x="108" y="566"/>
                  </a:cubicBezTo>
                  <a:cubicBezTo>
                    <a:pt x="108" y="565"/>
                    <a:pt x="108" y="565"/>
                    <a:pt x="108" y="565"/>
                  </a:cubicBezTo>
                  <a:cubicBezTo>
                    <a:pt x="117" y="545"/>
                    <a:pt x="145" y="544"/>
                    <a:pt x="172" y="544"/>
                  </a:cubicBezTo>
                  <a:cubicBezTo>
                    <a:pt x="181" y="544"/>
                    <a:pt x="191" y="544"/>
                    <a:pt x="199" y="543"/>
                  </a:cubicBezTo>
                  <a:cubicBezTo>
                    <a:pt x="225" y="540"/>
                    <a:pt x="253" y="536"/>
                    <a:pt x="280" y="533"/>
                  </a:cubicBezTo>
                  <a:cubicBezTo>
                    <a:pt x="321" y="527"/>
                    <a:pt x="364" y="521"/>
                    <a:pt x="401" y="519"/>
                  </a:cubicBezTo>
                  <a:cubicBezTo>
                    <a:pt x="400" y="513"/>
                    <a:pt x="397" y="509"/>
                    <a:pt x="394" y="505"/>
                  </a:cubicBezTo>
                  <a:cubicBezTo>
                    <a:pt x="390" y="500"/>
                    <a:pt x="386" y="495"/>
                    <a:pt x="385" y="486"/>
                  </a:cubicBezTo>
                  <a:cubicBezTo>
                    <a:pt x="385" y="484"/>
                    <a:pt x="385" y="484"/>
                    <a:pt x="385" y="484"/>
                  </a:cubicBezTo>
                  <a:cubicBezTo>
                    <a:pt x="386" y="484"/>
                    <a:pt x="386" y="484"/>
                    <a:pt x="386" y="484"/>
                  </a:cubicBezTo>
                  <a:cubicBezTo>
                    <a:pt x="390" y="480"/>
                    <a:pt x="390" y="470"/>
                    <a:pt x="389" y="461"/>
                  </a:cubicBezTo>
                  <a:cubicBezTo>
                    <a:pt x="389" y="458"/>
                    <a:pt x="389" y="454"/>
                    <a:pt x="389" y="450"/>
                  </a:cubicBezTo>
                  <a:cubicBezTo>
                    <a:pt x="376" y="430"/>
                    <a:pt x="373" y="417"/>
                    <a:pt x="377" y="393"/>
                  </a:cubicBezTo>
                  <a:cubicBezTo>
                    <a:pt x="378" y="391"/>
                    <a:pt x="378" y="391"/>
                    <a:pt x="378" y="391"/>
                  </a:cubicBezTo>
                  <a:cubicBezTo>
                    <a:pt x="380" y="374"/>
                    <a:pt x="382" y="366"/>
                    <a:pt x="388" y="354"/>
                  </a:cubicBezTo>
                  <a:cubicBezTo>
                    <a:pt x="381" y="350"/>
                    <a:pt x="382" y="342"/>
                    <a:pt x="382" y="336"/>
                  </a:cubicBezTo>
                  <a:cubicBezTo>
                    <a:pt x="382" y="332"/>
                    <a:pt x="383" y="328"/>
                    <a:pt x="382" y="326"/>
                  </a:cubicBezTo>
                  <a:cubicBezTo>
                    <a:pt x="380" y="323"/>
                    <a:pt x="377" y="321"/>
                    <a:pt x="374" y="318"/>
                  </a:cubicBezTo>
                  <a:cubicBezTo>
                    <a:pt x="371" y="316"/>
                    <a:pt x="368" y="313"/>
                    <a:pt x="366" y="310"/>
                  </a:cubicBezTo>
                  <a:cubicBezTo>
                    <a:pt x="359" y="299"/>
                    <a:pt x="352" y="281"/>
                    <a:pt x="349" y="273"/>
                  </a:cubicBezTo>
                  <a:cubicBezTo>
                    <a:pt x="345" y="261"/>
                    <a:pt x="342" y="248"/>
                    <a:pt x="340" y="235"/>
                  </a:cubicBezTo>
                  <a:cubicBezTo>
                    <a:pt x="338" y="225"/>
                    <a:pt x="336" y="215"/>
                    <a:pt x="333" y="205"/>
                  </a:cubicBezTo>
                  <a:cubicBezTo>
                    <a:pt x="325" y="176"/>
                    <a:pt x="316" y="147"/>
                    <a:pt x="307" y="118"/>
                  </a:cubicBezTo>
                  <a:cubicBezTo>
                    <a:pt x="294" y="79"/>
                    <a:pt x="282" y="42"/>
                    <a:pt x="273" y="6"/>
                  </a:cubicBezTo>
                  <a:cubicBezTo>
                    <a:pt x="258" y="8"/>
                    <a:pt x="242" y="10"/>
                    <a:pt x="226" y="11"/>
                  </a:cubicBezTo>
                  <a:cubicBezTo>
                    <a:pt x="156" y="19"/>
                    <a:pt x="84" y="27"/>
                    <a:pt x="7" y="30"/>
                  </a:cubicBezTo>
                  <a:cubicBezTo>
                    <a:pt x="7" y="30"/>
                    <a:pt x="7" y="30"/>
                    <a:pt x="7" y="30"/>
                  </a:cubicBezTo>
                  <a:cubicBezTo>
                    <a:pt x="7" y="31"/>
                    <a:pt x="8" y="32"/>
                    <a:pt x="9" y="33"/>
                  </a:cubicBezTo>
                  <a:cubicBezTo>
                    <a:pt x="14" y="36"/>
                    <a:pt x="21" y="42"/>
                    <a:pt x="17" y="52"/>
                  </a:cubicBezTo>
                  <a:cubicBezTo>
                    <a:pt x="15" y="99"/>
                    <a:pt x="15" y="150"/>
                    <a:pt x="15" y="199"/>
                  </a:cubicBezTo>
                  <a:cubicBezTo>
                    <a:pt x="15" y="268"/>
                    <a:pt x="15" y="339"/>
                    <a:pt x="9" y="397"/>
                  </a:cubicBezTo>
                  <a:cubicBezTo>
                    <a:pt x="5" y="435"/>
                    <a:pt x="11" y="466"/>
                    <a:pt x="18" y="495"/>
                  </a:cubicBezTo>
                  <a:cubicBezTo>
                    <a:pt x="20" y="509"/>
                    <a:pt x="23" y="523"/>
                    <a:pt x="25" y="537"/>
                  </a:cubicBezTo>
                  <a:cubicBezTo>
                    <a:pt x="27" y="550"/>
                    <a:pt x="27" y="563"/>
                    <a:pt x="28" y="576"/>
                  </a:cubicBezTo>
                  <a:cubicBezTo>
                    <a:pt x="30" y="598"/>
                    <a:pt x="31" y="619"/>
                    <a:pt x="36" y="640"/>
                  </a:cubicBezTo>
                  <a:cubicBezTo>
                    <a:pt x="60" y="640"/>
                    <a:pt x="60" y="640"/>
                    <a:pt x="60" y="640"/>
                  </a:cubicBezTo>
                  <a:cubicBezTo>
                    <a:pt x="59" y="621"/>
                    <a:pt x="60" y="603"/>
                    <a:pt x="68" y="592"/>
                  </a:cubicBezTo>
                  <a:cubicBezTo>
                    <a:pt x="70" y="591"/>
                    <a:pt x="70" y="591"/>
                    <a:pt x="70" y="591"/>
                  </a:cubicBezTo>
                  <a:cubicBezTo>
                    <a:pt x="71" y="591"/>
                    <a:pt x="71" y="591"/>
                    <a:pt x="71" y="591"/>
                  </a:cubicBezTo>
                  <a:cubicBezTo>
                    <a:pt x="85" y="597"/>
                    <a:pt x="92" y="610"/>
                    <a:pt x="90" y="631"/>
                  </a:cubicBezTo>
                  <a:cubicBezTo>
                    <a:pt x="90" y="631"/>
                    <a:pt x="90" y="631"/>
                    <a:pt x="90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9" name="Freeform 330">
              <a:extLst>
                <a:ext uri="{FF2B5EF4-FFF2-40B4-BE49-F238E27FC236}">
                  <a16:creationId xmlns:a16="http://schemas.microsoft.com/office/drawing/2014/main" id="{93FAB95A-4D11-4083-B185-959573BF2840}"/>
                </a:ext>
              </a:extLst>
            </p:cNvPr>
            <p:cNvSpPr>
              <a:spLocks/>
            </p:cNvSpPr>
            <p:nvPr/>
          </p:nvSpPr>
          <p:spPr bwMode="auto">
            <a:xfrm>
              <a:off x="9372600" y="4191001"/>
              <a:ext cx="369888" cy="636588"/>
            </a:xfrm>
            <a:custGeom>
              <a:avLst/>
              <a:gdLst>
                <a:gd name="T0" fmla="*/ 46 w 377"/>
                <a:gd name="T1" fmla="*/ 168 h 648"/>
                <a:gd name="T2" fmla="*/ 42 w 377"/>
                <a:gd name="T3" fmla="*/ 160 h 648"/>
                <a:gd name="T4" fmla="*/ 62 w 377"/>
                <a:gd name="T5" fmla="*/ 148 h 648"/>
                <a:gd name="T6" fmla="*/ 90 w 377"/>
                <a:gd name="T7" fmla="*/ 72 h 648"/>
                <a:gd name="T8" fmla="*/ 102 w 377"/>
                <a:gd name="T9" fmla="*/ 56 h 648"/>
                <a:gd name="T10" fmla="*/ 114 w 377"/>
                <a:gd name="T11" fmla="*/ 32 h 648"/>
                <a:gd name="T12" fmla="*/ 118 w 377"/>
                <a:gd name="T13" fmla="*/ 20 h 648"/>
                <a:gd name="T14" fmla="*/ 339 w 377"/>
                <a:gd name="T15" fmla="*/ 0 h 648"/>
                <a:gd name="T16" fmla="*/ 352 w 377"/>
                <a:gd name="T17" fmla="*/ 8 h 648"/>
                <a:gd name="T18" fmla="*/ 343 w 377"/>
                <a:gd name="T19" fmla="*/ 313 h 648"/>
                <a:gd name="T20" fmla="*/ 372 w 377"/>
                <a:gd name="T21" fmla="*/ 600 h 648"/>
                <a:gd name="T22" fmla="*/ 372 w 377"/>
                <a:gd name="T23" fmla="*/ 607 h 648"/>
                <a:gd name="T24" fmla="*/ 368 w 377"/>
                <a:gd name="T25" fmla="*/ 619 h 648"/>
                <a:gd name="T26" fmla="*/ 343 w 377"/>
                <a:gd name="T27" fmla="*/ 619 h 648"/>
                <a:gd name="T28" fmla="*/ 319 w 377"/>
                <a:gd name="T29" fmla="*/ 611 h 648"/>
                <a:gd name="T30" fmla="*/ 267 w 377"/>
                <a:gd name="T31" fmla="*/ 627 h 648"/>
                <a:gd name="T32" fmla="*/ 251 w 377"/>
                <a:gd name="T33" fmla="*/ 647 h 648"/>
                <a:gd name="T34" fmla="*/ 231 w 377"/>
                <a:gd name="T35" fmla="*/ 619 h 648"/>
                <a:gd name="T36" fmla="*/ 211 w 377"/>
                <a:gd name="T37" fmla="*/ 595 h 648"/>
                <a:gd name="T38" fmla="*/ 219 w 377"/>
                <a:gd name="T39" fmla="*/ 546 h 648"/>
                <a:gd name="T40" fmla="*/ 10 w 377"/>
                <a:gd name="T41" fmla="*/ 554 h 648"/>
                <a:gd name="T42" fmla="*/ 18 w 377"/>
                <a:gd name="T43" fmla="*/ 522 h 648"/>
                <a:gd name="T44" fmla="*/ 14 w 377"/>
                <a:gd name="T45" fmla="*/ 502 h 648"/>
                <a:gd name="T46" fmla="*/ 18 w 377"/>
                <a:gd name="T47" fmla="*/ 482 h 648"/>
                <a:gd name="T48" fmla="*/ 22 w 377"/>
                <a:gd name="T49" fmla="*/ 478 h 648"/>
                <a:gd name="T50" fmla="*/ 30 w 377"/>
                <a:gd name="T51" fmla="*/ 446 h 648"/>
                <a:gd name="T52" fmla="*/ 58 w 377"/>
                <a:gd name="T53" fmla="*/ 418 h 648"/>
                <a:gd name="T54" fmla="*/ 50 w 377"/>
                <a:gd name="T55" fmla="*/ 398 h 648"/>
                <a:gd name="T56" fmla="*/ 74 w 377"/>
                <a:gd name="T57" fmla="*/ 382 h 648"/>
                <a:gd name="T58" fmla="*/ 54 w 377"/>
                <a:gd name="T59" fmla="*/ 361 h 648"/>
                <a:gd name="T60" fmla="*/ 58 w 377"/>
                <a:gd name="T61" fmla="*/ 341 h 648"/>
                <a:gd name="T62" fmla="*/ 42 w 377"/>
                <a:gd name="T63" fmla="*/ 337 h 648"/>
                <a:gd name="T64" fmla="*/ 54 w 377"/>
                <a:gd name="T65" fmla="*/ 325 h 648"/>
                <a:gd name="T66" fmla="*/ 42 w 377"/>
                <a:gd name="T67" fmla="*/ 321 h 648"/>
                <a:gd name="T68" fmla="*/ 54 w 377"/>
                <a:gd name="T69" fmla="*/ 301 h 648"/>
                <a:gd name="T70" fmla="*/ 38 w 377"/>
                <a:gd name="T71" fmla="*/ 289 h 648"/>
                <a:gd name="T72" fmla="*/ 46 w 377"/>
                <a:gd name="T73" fmla="*/ 253 h 648"/>
                <a:gd name="T74" fmla="*/ 38 w 377"/>
                <a:gd name="T75" fmla="*/ 245 h 648"/>
                <a:gd name="T76" fmla="*/ 42 w 377"/>
                <a:gd name="T77" fmla="*/ 229 h 648"/>
                <a:gd name="T78" fmla="*/ 30 w 377"/>
                <a:gd name="T79" fmla="*/ 209 h 648"/>
                <a:gd name="T80" fmla="*/ 46 w 377"/>
                <a:gd name="T81" fmla="*/ 193 h 648"/>
                <a:gd name="T82" fmla="*/ 34 w 377"/>
                <a:gd name="T83" fmla="*/ 189 h 648"/>
                <a:gd name="T84" fmla="*/ 46 w 377"/>
                <a:gd name="T85" fmla="*/ 176 h 6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77" h="648">
                  <a:moveTo>
                    <a:pt x="46" y="168"/>
                  </a:moveTo>
                  <a:cubicBezTo>
                    <a:pt x="47" y="164"/>
                    <a:pt x="45" y="161"/>
                    <a:pt x="42" y="160"/>
                  </a:cubicBezTo>
                  <a:cubicBezTo>
                    <a:pt x="46" y="153"/>
                    <a:pt x="56" y="153"/>
                    <a:pt x="62" y="148"/>
                  </a:cubicBezTo>
                  <a:cubicBezTo>
                    <a:pt x="47" y="116"/>
                    <a:pt x="105" y="103"/>
                    <a:pt x="90" y="72"/>
                  </a:cubicBezTo>
                  <a:cubicBezTo>
                    <a:pt x="96" y="63"/>
                    <a:pt x="102" y="63"/>
                    <a:pt x="102" y="56"/>
                  </a:cubicBezTo>
                  <a:cubicBezTo>
                    <a:pt x="104" y="37"/>
                    <a:pt x="106" y="45"/>
                    <a:pt x="114" y="32"/>
                  </a:cubicBezTo>
                  <a:cubicBezTo>
                    <a:pt x="116" y="29"/>
                    <a:pt x="120" y="26"/>
                    <a:pt x="118" y="20"/>
                  </a:cubicBezTo>
                  <a:cubicBezTo>
                    <a:pt x="190" y="11"/>
                    <a:pt x="268" y="9"/>
                    <a:pt x="339" y="0"/>
                  </a:cubicBezTo>
                  <a:cubicBezTo>
                    <a:pt x="338" y="8"/>
                    <a:pt x="345" y="7"/>
                    <a:pt x="352" y="8"/>
                  </a:cubicBezTo>
                  <a:cubicBezTo>
                    <a:pt x="347" y="109"/>
                    <a:pt x="348" y="211"/>
                    <a:pt x="343" y="313"/>
                  </a:cubicBezTo>
                  <a:cubicBezTo>
                    <a:pt x="339" y="415"/>
                    <a:pt x="362" y="510"/>
                    <a:pt x="372" y="600"/>
                  </a:cubicBezTo>
                  <a:cubicBezTo>
                    <a:pt x="372" y="607"/>
                    <a:pt x="372" y="607"/>
                    <a:pt x="372" y="607"/>
                  </a:cubicBezTo>
                  <a:cubicBezTo>
                    <a:pt x="363" y="609"/>
                    <a:pt x="377" y="613"/>
                    <a:pt x="368" y="619"/>
                  </a:cubicBezTo>
                  <a:cubicBezTo>
                    <a:pt x="357" y="615"/>
                    <a:pt x="348" y="607"/>
                    <a:pt x="343" y="619"/>
                  </a:cubicBezTo>
                  <a:cubicBezTo>
                    <a:pt x="332" y="616"/>
                    <a:pt x="330" y="611"/>
                    <a:pt x="319" y="611"/>
                  </a:cubicBezTo>
                  <a:cubicBezTo>
                    <a:pt x="303" y="610"/>
                    <a:pt x="286" y="628"/>
                    <a:pt x="267" y="627"/>
                  </a:cubicBezTo>
                  <a:cubicBezTo>
                    <a:pt x="260" y="631"/>
                    <a:pt x="259" y="642"/>
                    <a:pt x="251" y="647"/>
                  </a:cubicBezTo>
                  <a:cubicBezTo>
                    <a:pt x="233" y="648"/>
                    <a:pt x="237" y="629"/>
                    <a:pt x="231" y="619"/>
                  </a:cubicBezTo>
                  <a:cubicBezTo>
                    <a:pt x="228" y="607"/>
                    <a:pt x="216" y="604"/>
                    <a:pt x="211" y="595"/>
                  </a:cubicBezTo>
                  <a:cubicBezTo>
                    <a:pt x="207" y="572"/>
                    <a:pt x="219" y="565"/>
                    <a:pt x="219" y="546"/>
                  </a:cubicBezTo>
                  <a:cubicBezTo>
                    <a:pt x="154" y="537"/>
                    <a:pt x="82" y="557"/>
                    <a:pt x="10" y="554"/>
                  </a:cubicBezTo>
                  <a:cubicBezTo>
                    <a:pt x="0" y="539"/>
                    <a:pt x="1" y="517"/>
                    <a:pt x="18" y="522"/>
                  </a:cubicBezTo>
                  <a:cubicBezTo>
                    <a:pt x="13" y="516"/>
                    <a:pt x="14" y="504"/>
                    <a:pt x="14" y="502"/>
                  </a:cubicBezTo>
                  <a:cubicBezTo>
                    <a:pt x="12" y="496"/>
                    <a:pt x="15" y="488"/>
                    <a:pt x="18" y="482"/>
                  </a:cubicBezTo>
                  <a:cubicBezTo>
                    <a:pt x="18" y="482"/>
                    <a:pt x="25" y="480"/>
                    <a:pt x="22" y="478"/>
                  </a:cubicBezTo>
                  <a:cubicBezTo>
                    <a:pt x="10" y="469"/>
                    <a:pt x="42" y="462"/>
                    <a:pt x="30" y="446"/>
                  </a:cubicBezTo>
                  <a:cubicBezTo>
                    <a:pt x="41" y="438"/>
                    <a:pt x="50" y="429"/>
                    <a:pt x="58" y="418"/>
                  </a:cubicBezTo>
                  <a:cubicBezTo>
                    <a:pt x="56" y="406"/>
                    <a:pt x="71" y="395"/>
                    <a:pt x="50" y="398"/>
                  </a:cubicBezTo>
                  <a:cubicBezTo>
                    <a:pt x="58" y="392"/>
                    <a:pt x="64" y="385"/>
                    <a:pt x="74" y="382"/>
                  </a:cubicBezTo>
                  <a:cubicBezTo>
                    <a:pt x="73" y="370"/>
                    <a:pt x="60" y="368"/>
                    <a:pt x="54" y="361"/>
                  </a:cubicBezTo>
                  <a:cubicBezTo>
                    <a:pt x="63" y="353"/>
                    <a:pt x="51" y="348"/>
                    <a:pt x="58" y="341"/>
                  </a:cubicBezTo>
                  <a:cubicBezTo>
                    <a:pt x="57" y="336"/>
                    <a:pt x="48" y="338"/>
                    <a:pt x="42" y="337"/>
                  </a:cubicBezTo>
                  <a:cubicBezTo>
                    <a:pt x="46" y="333"/>
                    <a:pt x="50" y="329"/>
                    <a:pt x="54" y="325"/>
                  </a:cubicBezTo>
                  <a:cubicBezTo>
                    <a:pt x="53" y="321"/>
                    <a:pt x="47" y="322"/>
                    <a:pt x="42" y="321"/>
                  </a:cubicBezTo>
                  <a:cubicBezTo>
                    <a:pt x="40" y="309"/>
                    <a:pt x="47" y="305"/>
                    <a:pt x="54" y="301"/>
                  </a:cubicBezTo>
                  <a:cubicBezTo>
                    <a:pt x="53" y="293"/>
                    <a:pt x="39" y="297"/>
                    <a:pt x="38" y="289"/>
                  </a:cubicBezTo>
                  <a:cubicBezTo>
                    <a:pt x="32" y="273"/>
                    <a:pt x="52" y="274"/>
                    <a:pt x="46" y="253"/>
                  </a:cubicBezTo>
                  <a:cubicBezTo>
                    <a:pt x="46" y="251"/>
                    <a:pt x="38" y="246"/>
                    <a:pt x="38" y="245"/>
                  </a:cubicBezTo>
                  <a:cubicBezTo>
                    <a:pt x="37" y="237"/>
                    <a:pt x="43" y="231"/>
                    <a:pt x="42" y="229"/>
                  </a:cubicBezTo>
                  <a:cubicBezTo>
                    <a:pt x="38" y="218"/>
                    <a:pt x="27" y="219"/>
                    <a:pt x="30" y="209"/>
                  </a:cubicBezTo>
                  <a:cubicBezTo>
                    <a:pt x="36" y="204"/>
                    <a:pt x="35" y="193"/>
                    <a:pt x="46" y="193"/>
                  </a:cubicBezTo>
                  <a:cubicBezTo>
                    <a:pt x="45" y="188"/>
                    <a:pt x="39" y="189"/>
                    <a:pt x="34" y="189"/>
                  </a:cubicBezTo>
                  <a:cubicBezTo>
                    <a:pt x="34" y="181"/>
                    <a:pt x="47" y="186"/>
                    <a:pt x="46" y="17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0" name="Freeform 331">
              <a:extLst>
                <a:ext uri="{FF2B5EF4-FFF2-40B4-BE49-F238E27FC236}">
                  <a16:creationId xmlns:a16="http://schemas.microsoft.com/office/drawing/2014/main" id="{89515D8C-4AD1-4C8C-AD78-81B01562714E}"/>
                </a:ext>
              </a:extLst>
            </p:cNvPr>
            <p:cNvSpPr>
              <a:spLocks/>
            </p:cNvSpPr>
            <p:nvPr/>
          </p:nvSpPr>
          <p:spPr bwMode="auto">
            <a:xfrm>
              <a:off x="9369425" y="4186238"/>
              <a:ext cx="373063" cy="642938"/>
            </a:xfrm>
            <a:custGeom>
              <a:avLst/>
              <a:gdLst>
                <a:gd name="T0" fmla="*/ 230 w 378"/>
                <a:gd name="T1" fmla="*/ 623 h 654"/>
                <a:gd name="T2" fmla="*/ 214 w 378"/>
                <a:gd name="T3" fmla="*/ 569 h 654"/>
                <a:gd name="T4" fmla="*/ 10 w 378"/>
                <a:gd name="T5" fmla="*/ 561 h 654"/>
                <a:gd name="T6" fmla="*/ 13 w 378"/>
                <a:gd name="T7" fmla="*/ 509 h 654"/>
                <a:gd name="T8" fmla="*/ 20 w 378"/>
                <a:gd name="T9" fmla="*/ 483 h 654"/>
                <a:gd name="T10" fmla="*/ 30 w 378"/>
                <a:gd name="T11" fmla="*/ 451 h 654"/>
                <a:gd name="T12" fmla="*/ 59 w 378"/>
                <a:gd name="T13" fmla="*/ 409 h 654"/>
                <a:gd name="T14" fmla="*/ 51 w 378"/>
                <a:gd name="T15" fmla="*/ 399 h 654"/>
                <a:gd name="T16" fmla="*/ 54 w 378"/>
                <a:gd name="T17" fmla="*/ 367 h 654"/>
                <a:gd name="T18" fmla="*/ 57 w 378"/>
                <a:gd name="T19" fmla="*/ 345 h 654"/>
                <a:gd name="T20" fmla="*/ 42 w 378"/>
                <a:gd name="T21" fmla="*/ 339 h 654"/>
                <a:gd name="T22" fmla="*/ 42 w 378"/>
                <a:gd name="T23" fmla="*/ 328 h 654"/>
                <a:gd name="T24" fmla="*/ 37 w 378"/>
                <a:gd name="T25" fmla="*/ 294 h 654"/>
                <a:gd name="T26" fmla="*/ 37 w 378"/>
                <a:gd name="T27" fmla="*/ 249 h 654"/>
                <a:gd name="T28" fmla="*/ 29 w 378"/>
                <a:gd name="T29" fmla="*/ 212 h 654"/>
                <a:gd name="T30" fmla="*/ 41 w 378"/>
                <a:gd name="T31" fmla="*/ 196 h 654"/>
                <a:gd name="T32" fmla="*/ 33 w 378"/>
                <a:gd name="T33" fmla="*/ 192 h 654"/>
                <a:gd name="T34" fmla="*/ 43 w 378"/>
                <a:gd name="T35" fmla="*/ 190 h 654"/>
                <a:gd name="T36" fmla="*/ 48 w 378"/>
                <a:gd name="T37" fmla="*/ 199 h 654"/>
                <a:gd name="T38" fmla="*/ 47 w 378"/>
                <a:gd name="T39" fmla="*/ 232 h 654"/>
                <a:gd name="T40" fmla="*/ 51 w 378"/>
                <a:gd name="T41" fmla="*/ 256 h 654"/>
                <a:gd name="T42" fmla="*/ 49 w 378"/>
                <a:gd name="T43" fmla="*/ 296 h 654"/>
                <a:gd name="T44" fmla="*/ 46 w 378"/>
                <a:gd name="T45" fmla="*/ 323 h 654"/>
                <a:gd name="T46" fmla="*/ 58 w 378"/>
                <a:gd name="T47" fmla="*/ 331 h 654"/>
                <a:gd name="T48" fmla="*/ 62 w 378"/>
                <a:gd name="T49" fmla="*/ 347 h 654"/>
                <a:gd name="T50" fmla="*/ 79 w 378"/>
                <a:gd name="T51" fmla="*/ 385 h 654"/>
                <a:gd name="T52" fmla="*/ 60 w 378"/>
                <a:gd name="T53" fmla="*/ 399 h 654"/>
                <a:gd name="T54" fmla="*/ 63 w 378"/>
                <a:gd name="T55" fmla="*/ 422 h 654"/>
                <a:gd name="T56" fmla="*/ 24 w 378"/>
                <a:gd name="T57" fmla="*/ 478 h 654"/>
                <a:gd name="T58" fmla="*/ 19 w 378"/>
                <a:gd name="T59" fmla="*/ 505 h 654"/>
                <a:gd name="T60" fmla="*/ 19 w 378"/>
                <a:gd name="T61" fmla="*/ 529 h 654"/>
                <a:gd name="T62" fmla="*/ 221 w 378"/>
                <a:gd name="T63" fmla="*/ 548 h 654"/>
                <a:gd name="T64" fmla="*/ 215 w 378"/>
                <a:gd name="T65" fmla="*/ 598 h 654"/>
                <a:gd name="T66" fmla="*/ 252 w 378"/>
                <a:gd name="T67" fmla="*/ 648 h 654"/>
                <a:gd name="T68" fmla="*/ 269 w 378"/>
                <a:gd name="T69" fmla="*/ 628 h 654"/>
                <a:gd name="T70" fmla="*/ 344 w 378"/>
                <a:gd name="T71" fmla="*/ 619 h 654"/>
                <a:gd name="T72" fmla="*/ 369 w 378"/>
                <a:gd name="T73" fmla="*/ 617 h 654"/>
                <a:gd name="T74" fmla="*/ 359 w 378"/>
                <a:gd name="T75" fmla="*/ 517 h 654"/>
                <a:gd name="T76" fmla="*/ 340 w 378"/>
                <a:gd name="T77" fmla="*/ 11 h 654"/>
                <a:gd name="T78" fmla="*/ 120 w 378"/>
                <a:gd name="T79" fmla="*/ 36 h 654"/>
                <a:gd name="T80" fmla="*/ 101 w 378"/>
                <a:gd name="T81" fmla="*/ 70 h 654"/>
                <a:gd name="T82" fmla="*/ 68 w 378"/>
                <a:gd name="T83" fmla="*/ 153 h 654"/>
                <a:gd name="T84" fmla="*/ 51 w 378"/>
                <a:gd name="T85" fmla="*/ 173 h 654"/>
                <a:gd name="T86" fmla="*/ 42 w 378"/>
                <a:gd name="T87" fmla="*/ 163 h 654"/>
                <a:gd name="T88" fmla="*/ 90 w 378"/>
                <a:gd name="T89" fmla="*/ 77 h 654"/>
                <a:gd name="T90" fmla="*/ 102 w 378"/>
                <a:gd name="T91" fmla="*/ 60 h 654"/>
                <a:gd name="T92" fmla="*/ 118 w 378"/>
                <a:gd name="T93" fmla="*/ 24 h 654"/>
                <a:gd name="T94" fmla="*/ 341 w 378"/>
                <a:gd name="T95" fmla="*/ 1 h 654"/>
                <a:gd name="T96" fmla="*/ 351 w 378"/>
                <a:gd name="T97" fmla="*/ 9 h 654"/>
                <a:gd name="T98" fmla="*/ 352 w 378"/>
                <a:gd name="T99" fmla="*/ 164 h 654"/>
                <a:gd name="T100" fmla="*/ 376 w 378"/>
                <a:gd name="T101" fmla="*/ 613 h 654"/>
                <a:gd name="T102" fmla="*/ 371 w 378"/>
                <a:gd name="T103" fmla="*/ 625 h 654"/>
                <a:gd name="T104" fmla="*/ 351 w 378"/>
                <a:gd name="T105" fmla="*/ 620 h 654"/>
                <a:gd name="T106" fmla="*/ 333 w 378"/>
                <a:gd name="T107" fmla="*/ 621 h 654"/>
                <a:gd name="T108" fmla="*/ 263 w 378"/>
                <a:gd name="T109" fmla="*/ 642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78" h="654">
                  <a:moveTo>
                    <a:pt x="251" y="654"/>
                  </a:moveTo>
                  <a:cubicBezTo>
                    <a:pt x="239" y="654"/>
                    <a:pt x="236" y="643"/>
                    <a:pt x="234" y="635"/>
                  </a:cubicBezTo>
                  <a:cubicBezTo>
                    <a:pt x="233" y="631"/>
                    <a:pt x="232" y="627"/>
                    <a:pt x="231" y="624"/>
                  </a:cubicBezTo>
                  <a:cubicBezTo>
                    <a:pt x="230" y="623"/>
                    <a:pt x="230" y="623"/>
                    <a:pt x="230" y="623"/>
                  </a:cubicBezTo>
                  <a:cubicBezTo>
                    <a:pt x="229" y="618"/>
                    <a:pt x="224" y="614"/>
                    <a:pt x="220" y="610"/>
                  </a:cubicBezTo>
                  <a:cubicBezTo>
                    <a:pt x="217" y="607"/>
                    <a:pt x="213" y="604"/>
                    <a:pt x="210" y="600"/>
                  </a:cubicBezTo>
                  <a:cubicBezTo>
                    <a:pt x="210" y="599"/>
                    <a:pt x="210" y="599"/>
                    <a:pt x="210" y="599"/>
                  </a:cubicBezTo>
                  <a:cubicBezTo>
                    <a:pt x="208" y="585"/>
                    <a:pt x="211" y="577"/>
                    <a:pt x="214" y="569"/>
                  </a:cubicBezTo>
                  <a:cubicBezTo>
                    <a:pt x="216" y="564"/>
                    <a:pt x="218" y="559"/>
                    <a:pt x="218" y="553"/>
                  </a:cubicBezTo>
                  <a:cubicBezTo>
                    <a:pt x="183" y="548"/>
                    <a:pt x="146" y="552"/>
                    <a:pt x="107" y="556"/>
                  </a:cubicBezTo>
                  <a:cubicBezTo>
                    <a:pt x="76" y="559"/>
                    <a:pt x="44" y="562"/>
                    <a:pt x="12" y="561"/>
                  </a:cubicBezTo>
                  <a:cubicBezTo>
                    <a:pt x="10" y="561"/>
                    <a:pt x="10" y="561"/>
                    <a:pt x="10" y="561"/>
                  </a:cubicBezTo>
                  <a:cubicBezTo>
                    <a:pt x="10" y="560"/>
                    <a:pt x="10" y="560"/>
                    <a:pt x="10" y="560"/>
                  </a:cubicBezTo>
                  <a:cubicBezTo>
                    <a:pt x="2" y="549"/>
                    <a:pt x="0" y="535"/>
                    <a:pt x="5" y="528"/>
                  </a:cubicBezTo>
                  <a:cubicBezTo>
                    <a:pt x="7" y="526"/>
                    <a:pt x="10" y="523"/>
                    <a:pt x="15" y="523"/>
                  </a:cubicBezTo>
                  <a:cubicBezTo>
                    <a:pt x="13" y="518"/>
                    <a:pt x="13" y="513"/>
                    <a:pt x="13" y="509"/>
                  </a:cubicBezTo>
                  <a:cubicBezTo>
                    <a:pt x="13" y="508"/>
                    <a:pt x="13" y="507"/>
                    <a:pt x="13" y="507"/>
                  </a:cubicBezTo>
                  <a:cubicBezTo>
                    <a:pt x="11" y="499"/>
                    <a:pt x="15" y="491"/>
                    <a:pt x="17" y="485"/>
                  </a:cubicBezTo>
                  <a:cubicBezTo>
                    <a:pt x="20" y="486"/>
                    <a:pt x="20" y="486"/>
                    <a:pt x="20" y="486"/>
                  </a:cubicBezTo>
                  <a:cubicBezTo>
                    <a:pt x="20" y="483"/>
                    <a:pt x="20" y="483"/>
                    <a:pt x="20" y="483"/>
                  </a:cubicBezTo>
                  <a:cubicBezTo>
                    <a:pt x="20" y="483"/>
                    <a:pt x="20" y="483"/>
                    <a:pt x="21" y="483"/>
                  </a:cubicBezTo>
                  <a:cubicBezTo>
                    <a:pt x="19" y="481"/>
                    <a:pt x="19" y="480"/>
                    <a:pt x="19" y="478"/>
                  </a:cubicBezTo>
                  <a:cubicBezTo>
                    <a:pt x="18" y="474"/>
                    <a:pt x="22" y="471"/>
                    <a:pt x="25" y="468"/>
                  </a:cubicBezTo>
                  <a:cubicBezTo>
                    <a:pt x="31" y="462"/>
                    <a:pt x="34" y="458"/>
                    <a:pt x="30" y="451"/>
                  </a:cubicBezTo>
                  <a:cubicBezTo>
                    <a:pt x="28" y="449"/>
                    <a:pt x="28" y="449"/>
                    <a:pt x="28" y="449"/>
                  </a:cubicBezTo>
                  <a:cubicBezTo>
                    <a:pt x="30" y="448"/>
                    <a:pt x="30" y="448"/>
                    <a:pt x="30" y="448"/>
                  </a:cubicBezTo>
                  <a:cubicBezTo>
                    <a:pt x="41" y="440"/>
                    <a:pt x="50" y="431"/>
                    <a:pt x="57" y="421"/>
                  </a:cubicBezTo>
                  <a:cubicBezTo>
                    <a:pt x="57" y="417"/>
                    <a:pt x="58" y="412"/>
                    <a:pt x="59" y="409"/>
                  </a:cubicBezTo>
                  <a:cubicBezTo>
                    <a:pt x="60" y="407"/>
                    <a:pt x="61" y="405"/>
                    <a:pt x="61" y="404"/>
                  </a:cubicBezTo>
                  <a:cubicBezTo>
                    <a:pt x="61" y="404"/>
                    <a:pt x="61" y="404"/>
                    <a:pt x="61" y="404"/>
                  </a:cubicBezTo>
                  <a:cubicBezTo>
                    <a:pt x="60" y="404"/>
                    <a:pt x="59" y="403"/>
                    <a:pt x="52" y="404"/>
                  </a:cubicBezTo>
                  <a:cubicBezTo>
                    <a:pt x="51" y="399"/>
                    <a:pt x="51" y="399"/>
                    <a:pt x="51" y="399"/>
                  </a:cubicBezTo>
                  <a:cubicBezTo>
                    <a:pt x="53" y="398"/>
                    <a:pt x="56" y="396"/>
                    <a:pt x="58" y="393"/>
                  </a:cubicBezTo>
                  <a:cubicBezTo>
                    <a:pt x="63" y="390"/>
                    <a:pt x="67" y="386"/>
                    <a:pt x="73" y="384"/>
                  </a:cubicBezTo>
                  <a:cubicBezTo>
                    <a:pt x="71" y="379"/>
                    <a:pt x="67" y="377"/>
                    <a:pt x="63" y="374"/>
                  </a:cubicBezTo>
                  <a:cubicBezTo>
                    <a:pt x="60" y="372"/>
                    <a:pt x="57" y="370"/>
                    <a:pt x="54" y="367"/>
                  </a:cubicBezTo>
                  <a:cubicBezTo>
                    <a:pt x="52" y="365"/>
                    <a:pt x="52" y="365"/>
                    <a:pt x="52" y="365"/>
                  </a:cubicBezTo>
                  <a:cubicBezTo>
                    <a:pt x="54" y="363"/>
                    <a:pt x="54" y="363"/>
                    <a:pt x="54" y="363"/>
                  </a:cubicBezTo>
                  <a:cubicBezTo>
                    <a:pt x="57" y="360"/>
                    <a:pt x="57" y="358"/>
                    <a:pt x="56" y="355"/>
                  </a:cubicBezTo>
                  <a:cubicBezTo>
                    <a:pt x="55" y="353"/>
                    <a:pt x="54" y="349"/>
                    <a:pt x="57" y="345"/>
                  </a:cubicBezTo>
                  <a:cubicBezTo>
                    <a:pt x="55" y="344"/>
                    <a:pt x="53" y="344"/>
                    <a:pt x="49" y="344"/>
                  </a:cubicBezTo>
                  <a:cubicBezTo>
                    <a:pt x="47" y="344"/>
                    <a:pt x="45" y="344"/>
                    <a:pt x="44" y="344"/>
                  </a:cubicBezTo>
                  <a:cubicBezTo>
                    <a:pt x="38" y="343"/>
                    <a:pt x="38" y="343"/>
                    <a:pt x="38" y="343"/>
                  </a:cubicBezTo>
                  <a:cubicBezTo>
                    <a:pt x="42" y="339"/>
                    <a:pt x="42" y="339"/>
                    <a:pt x="42" y="339"/>
                  </a:cubicBezTo>
                  <a:cubicBezTo>
                    <a:pt x="45" y="336"/>
                    <a:pt x="49" y="332"/>
                    <a:pt x="53" y="329"/>
                  </a:cubicBezTo>
                  <a:cubicBezTo>
                    <a:pt x="52" y="328"/>
                    <a:pt x="50" y="328"/>
                    <a:pt x="48" y="328"/>
                  </a:cubicBezTo>
                  <a:cubicBezTo>
                    <a:pt x="46" y="328"/>
                    <a:pt x="45" y="328"/>
                    <a:pt x="44" y="328"/>
                  </a:cubicBezTo>
                  <a:cubicBezTo>
                    <a:pt x="42" y="328"/>
                    <a:pt x="42" y="328"/>
                    <a:pt x="42" y="328"/>
                  </a:cubicBezTo>
                  <a:cubicBezTo>
                    <a:pt x="41" y="326"/>
                    <a:pt x="41" y="326"/>
                    <a:pt x="41" y="326"/>
                  </a:cubicBezTo>
                  <a:cubicBezTo>
                    <a:pt x="39" y="312"/>
                    <a:pt x="46" y="307"/>
                    <a:pt x="53" y="304"/>
                  </a:cubicBezTo>
                  <a:cubicBezTo>
                    <a:pt x="52" y="303"/>
                    <a:pt x="50" y="302"/>
                    <a:pt x="47" y="302"/>
                  </a:cubicBezTo>
                  <a:cubicBezTo>
                    <a:pt x="43" y="301"/>
                    <a:pt x="38" y="299"/>
                    <a:pt x="37" y="294"/>
                  </a:cubicBezTo>
                  <a:cubicBezTo>
                    <a:pt x="34" y="285"/>
                    <a:pt x="38" y="280"/>
                    <a:pt x="42" y="276"/>
                  </a:cubicBezTo>
                  <a:cubicBezTo>
                    <a:pt x="45" y="271"/>
                    <a:pt x="48" y="267"/>
                    <a:pt x="45" y="258"/>
                  </a:cubicBezTo>
                  <a:cubicBezTo>
                    <a:pt x="45" y="257"/>
                    <a:pt x="43" y="255"/>
                    <a:pt x="41" y="254"/>
                  </a:cubicBezTo>
                  <a:cubicBezTo>
                    <a:pt x="38" y="251"/>
                    <a:pt x="37" y="251"/>
                    <a:pt x="37" y="249"/>
                  </a:cubicBezTo>
                  <a:cubicBezTo>
                    <a:pt x="36" y="244"/>
                    <a:pt x="39" y="239"/>
                    <a:pt x="40" y="236"/>
                  </a:cubicBezTo>
                  <a:cubicBezTo>
                    <a:pt x="41" y="235"/>
                    <a:pt x="41" y="234"/>
                    <a:pt x="41" y="233"/>
                  </a:cubicBezTo>
                  <a:cubicBezTo>
                    <a:pt x="40" y="229"/>
                    <a:pt x="37" y="227"/>
                    <a:pt x="35" y="225"/>
                  </a:cubicBezTo>
                  <a:cubicBezTo>
                    <a:pt x="31" y="222"/>
                    <a:pt x="27" y="219"/>
                    <a:pt x="29" y="212"/>
                  </a:cubicBezTo>
                  <a:cubicBezTo>
                    <a:pt x="29" y="211"/>
                    <a:pt x="29" y="211"/>
                    <a:pt x="29" y="211"/>
                  </a:cubicBezTo>
                  <a:cubicBezTo>
                    <a:pt x="30" y="211"/>
                    <a:pt x="30" y="211"/>
                    <a:pt x="30" y="211"/>
                  </a:cubicBezTo>
                  <a:cubicBezTo>
                    <a:pt x="32" y="209"/>
                    <a:pt x="33" y="207"/>
                    <a:pt x="34" y="204"/>
                  </a:cubicBezTo>
                  <a:cubicBezTo>
                    <a:pt x="36" y="201"/>
                    <a:pt x="38" y="198"/>
                    <a:pt x="41" y="196"/>
                  </a:cubicBezTo>
                  <a:cubicBezTo>
                    <a:pt x="41" y="196"/>
                    <a:pt x="40" y="196"/>
                    <a:pt x="40" y="196"/>
                  </a:cubicBezTo>
                  <a:cubicBezTo>
                    <a:pt x="38" y="195"/>
                    <a:pt x="37" y="195"/>
                    <a:pt x="36" y="195"/>
                  </a:cubicBezTo>
                  <a:cubicBezTo>
                    <a:pt x="33" y="195"/>
                    <a:pt x="33" y="195"/>
                    <a:pt x="33" y="195"/>
                  </a:cubicBezTo>
                  <a:cubicBezTo>
                    <a:pt x="33" y="192"/>
                    <a:pt x="33" y="192"/>
                    <a:pt x="33" y="192"/>
                  </a:cubicBezTo>
                  <a:cubicBezTo>
                    <a:pt x="34" y="187"/>
                    <a:pt x="38" y="186"/>
                    <a:pt x="41" y="185"/>
                  </a:cubicBezTo>
                  <a:cubicBezTo>
                    <a:pt x="45" y="184"/>
                    <a:pt x="46" y="183"/>
                    <a:pt x="45" y="181"/>
                  </a:cubicBezTo>
                  <a:cubicBezTo>
                    <a:pt x="51" y="180"/>
                    <a:pt x="51" y="180"/>
                    <a:pt x="51" y="180"/>
                  </a:cubicBezTo>
                  <a:cubicBezTo>
                    <a:pt x="52" y="187"/>
                    <a:pt x="46" y="189"/>
                    <a:pt x="43" y="190"/>
                  </a:cubicBezTo>
                  <a:cubicBezTo>
                    <a:pt x="43" y="190"/>
                    <a:pt x="42" y="190"/>
                    <a:pt x="42" y="190"/>
                  </a:cubicBezTo>
                  <a:cubicBezTo>
                    <a:pt x="46" y="190"/>
                    <a:pt x="50" y="191"/>
                    <a:pt x="51" y="196"/>
                  </a:cubicBezTo>
                  <a:cubicBezTo>
                    <a:pt x="51" y="199"/>
                    <a:pt x="51" y="199"/>
                    <a:pt x="51" y="199"/>
                  </a:cubicBezTo>
                  <a:cubicBezTo>
                    <a:pt x="48" y="199"/>
                    <a:pt x="48" y="199"/>
                    <a:pt x="48" y="199"/>
                  </a:cubicBezTo>
                  <a:cubicBezTo>
                    <a:pt x="43" y="199"/>
                    <a:pt x="42" y="202"/>
                    <a:pt x="39" y="207"/>
                  </a:cubicBezTo>
                  <a:cubicBezTo>
                    <a:pt x="38" y="209"/>
                    <a:pt x="37" y="212"/>
                    <a:pt x="34" y="214"/>
                  </a:cubicBezTo>
                  <a:cubicBezTo>
                    <a:pt x="34" y="217"/>
                    <a:pt x="35" y="218"/>
                    <a:pt x="38" y="221"/>
                  </a:cubicBezTo>
                  <a:cubicBezTo>
                    <a:pt x="41" y="223"/>
                    <a:pt x="45" y="226"/>
                    <a:pt x="47" y="232"/>
                  </a:cubicBezTo>
                  <a:cubicBezTo>
                    <a:pt x="47" y="234"/>
                    <a:pt x="46" y="236"/>
                    <a:pt x="45" y="238"/>
                  </a:cubicBezTo>
                  <a:cubicBezTo>
                    <a:pt x="44" y="241"/>
                    <a:pt x="42" y="244"/>
                    <a:pt x="43" y="248"/>
                  </a:cubicBezTo>
                  <a:cubicBezTo>
                    <a:pt x="43" y="248"/>
                    <a:pt x="44" y="249"/>
                    <a:pt x="45" y="250"/>
                  </a:cubicBezTo>
                  <a:cubicBezTo>
                    <a:pt x="49" y="253"/>
                    <a:pt x="50" y="255"/>
                    <a:pt x="51" y="256"/>
                  </a:cubicBezTo>
                  <a:cubicBezTo>
                    <a:pt x="54" y="268"/>
                    <a:pt x="50" y="274"/>
                    <a:pt x="46" y="279"/>
                  </a:cubicBezTo>
                  <a:cubicBezTo>
                    <a:pt x="43" y="283"/>
                    <a:pt x="40" y="286"/>
                    <a:pt x="43" y="292"/>
                  </a:cubicBezTo>
                  <a:cubicBezTo>
                    <a:pt x="43" y="293"/>
                    <a:pt x="43" y="293"/>
                    <a:pt x="43" y="293"/>
                  </a:cubicBezTo>
                  <a:cubicBezTo>
                    <a:pt x="43" y="295"/>
                    <a:pt x="44" y="295"/>
                    <a:pt x="49" y="296"/>
                  </a:cubicBezTo>
                  <a:cubicBezTo>
                    <a:pt x="53" y="297"/>
                    <a:pt x="58" y="299"/>
                    <a:pt x="59" y="305"/>
                  </a:cubicBezTo>
                  <a:cubicBezTo>
                    <a:pt x="59" y="307"/>
                    <a:pt x="59" y="307"/>
                    <a:pt x="59" y="307"/>
                  </a:cubicBezTo>
                  <a:cubicBezTo>
                    <a:pt x="57" y="308"/>
                    <a:pt x="57" y="308"/>
                    <a:pt x="57" y="308"/>
                  </a:cubicBezTo>
                  <a:cubicBezTo>
                    <a:pt x="50" y="311"/>
                    <a:pt x="46" y="314"/>
                    <a:pt x="46" y="323"/>
                  </a:cubicBezTo>
                  <a:cubicBezTo>
                    <a:pt x="47" y="323"/>
                    <a:pt x="47" y="323"/>
                    <a:pt x="48" y="323"/>
                  </a:cubicBezTo>
                  <a:cubicBezTo>
                    <a:pt x="52" y="323"/>
                    <a:pt x="58" y="323"/>
                    <a:pt x="59" y="329"/>
                  </a:cubicBezTo>
                  <a:cubicBezTo>
                    <a:pt x="59" y="330"/>
                    <a:pt x="59" y="330"/>
                    <a:pt x="59" y="330"/>
                  </a:cubicBezTo>
                  <a:cubicBezTo>
                    <a:pt x="58" y="331"/>
                    <a:pt x="58" y="331"/>
                    <a:pt x="58" y="331"/>
                  </a:cubicBezTo>
                  <a:cubicBezTo>
                    <a:pt x="55" y="334"/>
                    <a:pt x="53" y="336"/>
                    <a:pt x="50" y="339"/>
                  </a:cubicBezTo>
                  <a:cubicBezTo>
                    <a:pt x="56" y="339"/>
                    <a:pt x="61" y="339"/>
                    <a:pt x="63" y="345"/>
                  </a:cubicBezTo>
                  <a:cubicBezTo>
                    <a:pt x="63" y="346"/>
                    <a:pt x="63" y="346"/>
                    <a:pt x="63" y="346"/>
                  </a:cubicBezTo>
                  <a:cubicBezTo>
                    <a:pt x="62" y="347"/>
                    <a:pt x="62" y="347"/>
                    <a:pt x="62" y="347"/>
                  </a:cubicBezTo>
                  <a:cubicBezTo>
                    <a:pt x="60" y="350"/>
                    <a:pt x="60" y="351"/>
                    <a:pt x="61" y="354"/>
                  </a:cubicBezTo>
                  <a:cubicBezTo>
                    <a:pt x="62" y="356"/>
                    <a:pt x="63" y="361"/>
                    <a:pt x="60" y="365"/>
                  </a:cubicBezTo>
                  <a:cubicBezTo>
                    <a:pt x="62" y="367"/>
                    <a:pt x="64" y="368"/>
                    <a:pt x="66" y="369"/>
                  </a:cubicBezTo>
                  <a:cubicBezTo>
                    <a:pt x="71" y="372"/>
                    <a:pt x="78" y="376"/>
                    <a:pt x="79" y="385"/>
                  </a:cubicBezTo>
                  <a:cubicBezTo>
                    <a:pt x="79" y="387"/>
                    <a:pt x="79" y="387"/>
                    <a:pt x="79" y="387"/>
                  </a:cubicBezTo>
                  <a:cubicBezTo>
                    <a:pt x="77" y="388"/>
                    <a:pt x="77" y="388"/>
                    <a:pt x="77" y="388"/>
                  </a:cubicBezTo>
                  <a:cubicBezTo>
                    <a:pt x="71" y="390"/>
                    <a:pt x="66" y="394"/>
                    <a:pt x="62" y="398"/>
                  </a:cubicBezTo>
                  <a:cubicBezTo>
                    <a:pt x="61" y="398"/>
                    <a:pt x="61" y="398"/>
                    <a:pt x="60" y="399"/>
                  </a:cubicBezTo>
                  <a:cubicBezTo>
                    <a:pt x="62" y="399"/>
                    <a:pt x="64" y="400"/>
                    <a:pt x="65" y="401"/>
                  </a:cubicBezTo>
                  <a:cubicBezTo>
                    <a:pt x="67" y="404"/>
                    <a:pt x="66" y="407"/>
                    <a:pt x="65" y="411"/>
                  </a:cubicBezTo>
                  <a:cubicBezTo>
                    <a:pt x="63" y="414"/>
                    <a:pt x="62" y="418"/>
                    <a:pt x="63" y="421"/>
                  </a:cubicBezTo>
                  <a:cubicBezTo>
                    <a:pt x="63" y="422"/>
                    <a:pt x="63" y="422"/>
                    <a:pt x="63" y="422"/>
                  </a:cubicBezTo>
                  <a:cubicBezTo>
                    <a:pt x="62" y="423"/>
                    <a:pt x="62" y="423"/>
                    <a:pt x="62" y="423"/>
                  </a:cubicBezTo>
                  <a:cubicBezTo>
                    <a:pt x="55" y="434"/>
                    <a:pt x="46" y="443"/>
                    <a:pt x="36" y="451"/>
                  </a:cubicBezTo>
                  <a:cubicBezTo>
                    <a:pt x="41" y="460"/>
                    <a:pt x="34" y="467"/>
                    <a:pt x="29" y="472"/>
                  </a:cubicBezTo>
                  <a:cubicBezTo>
                    <a:pt x="27" y="474"/>
                    <a:pt x="24" y="476"/>
                    <a:pt x="24" y="478"/>
                  </a:cubicBezTo>
                  <a:cubicBezTo>
                    <a:pt x="24" y="478"/>
                    <a:pt x="25" y="479"/>
                    <a:pt x="26" y="480"/>
                  </a:cubicBezTo>
                  <a:cubicBezTo>
                    <a:pt x="28" y="482"/>
                    <a:pt x="28" y="484"/>
                    <a:pt x="27" y="485"/>
                  </a:cubicBezTo>
                  <a:cubicBezTo>
                    <a:pt x="26" y="487"/>
                    <a:pt x="24" y="488"/>
                    <a:pt x="22" y="488"/>
                  </a:cubicBezTo>
                  <a:cubicBezTo>
                    <a:pt x="19" y="494"/>
                    <a:pt x="17" y="500"/>
                    <a:pt x="19" y="505"/>
                  </a:cubicBezTo>
                  <a:cubicBezTo>
                    <a:pt x="19" y="506"/>
                    <a:pt x="19" y="507"/>
                    <a:pt x="19" y="509"/>
                  </a:cubicBezTo>
                  <a:cubicBezTo>
                    <a:pt x="19" y="513"/>
                    <a:pt x="19" y="521"/>
                    <a:pt x="22" y="524"/>
                  </a:cubicBezTo>
                  <a:cubicBezTo>
                    <a:pt x="28" y="531"/>
                    <a:pt x="28" y="531"/>
                    <a:pt x="28" y="531"/>
                  </a:cubicBezTo>
                  <a:cubicBezTo>
                    <a:pt x="19" y="529"/>
                    <a:pt x="19" y="529"/>
                    <a:pt x="19" y="529"/>
                  </a:cubicBezTo>
                  <a:cubicBezTo>
                    <a:pt x="15" y="528"/>
                    <a:pt x="12" y="528"/>
                    <a:pt x="10" y="531"/>
                  </a:cubicBezTo>
                  <a:cubicBezTo>
                    <a:pt x="6" y="536"/>
                    <a:pt x="8" y="547"/>
                    <a:pt x="13" y="556"/>
                  </a:cubicBezTo>
                  <a:cubicBezTo>
                    <a:pt x="45" y="557"/>
                    <a:pt x="76" y="553"/>
                    <a:pt x="106" y="550"/>
                  </a:cubicBezTo>
                  <a:cubicBezTo>
                    <a:pt x="147" y="546"/>
                    <a:pt x="185" y="543"/>
                    <a:pt x="221" y="548"/>
                  </a:cubicBezTo>
                  <a:cubicBezTo>
                    <a:pt x="224" y="548"/>
                    <a:pt x="224" y="548"/>
                    <a:pt x="224" y="548"/>
                  </a:cubicBezTo>
                  <a:cubicBezTo>
                    <a:pt x="224" y="550"/>
                    <a:pt x="224" y="550"/>
                    <a:pt x="224" y="550"/>
                  </a:cubicBezTo>
                  <a:cubicBezTo>
                    <a:pt x="223" y="559"/>
                    <a:pt x="221" y="565"/>
                    <a:pt x="219" y="571"/>
                  </a:cubicBezTo>
                  <a:cubicBezTo>
                    <a:pt x="216" y="578"/>
                    <a:pt x="214" y="586"/>
                    <a:pt x="215" y="598"/>
                  </a:cubicBezTo>
                  <a:cubicBezTo>
                    <a:pt x="218" y="601"/>
                    <a:pt x="220" y="603"/>
                    <a:pt x="224" y="606"/>
                  </a:cubicBezTo>
                  <a:cubicBezTo>
                    <a:pt x="228" y="610"/>
                    <a:pt x="233" y="614"/>
                    <a:pt x="235" y="622"/>
                  </a:cubicBezTo>
                  <a:cubicBezTo>
                    <a:pt x="238" y="625"/>
                    <a:pt x="239" y="629"/>
                    <a:pt x="240" y="633"/>
                  </a:cubicBezTo>
                  <a:cubicBezTo>
                    <a:pt x="242" y="643"/>
                    <a:pt x="244" y="649"/>
                    <a:pt x="252" y="648"/>
                  </a:cubicBezTo>
                  <a:cubicBezTo>
                    <a:pt x="255" y="646"/>
                    <a:pt x="257" y="643"/>
                    <a:pt x="259" y="639"/>
                  </a:cubicBezTo>
                  <a:cubicBezTo>
                    <a:pt x="261" y="635"/>
                    <a:pt x="263" y="631"/>
                    <a:pt x="268" y="628"/>
                  </a:cubicBezTo>
                  <a:cubicBezTo>
                    <a:pt x="268" y="628"/>
                    <a:pt x="268" y="628"/>
                    <a:pt x="268" y="628"/>
                  </a:cubicBezTo>
                  <a:cubicBezTo>
                    <a:pt x="269" y="628"/>
                    <a:pt x="269" y="628"/>
                    <a:pt x="269" y="628"/>
                  </a:cubicBezTo>
                  <a:cubicBezTo>
                    <a:pt x="278" y="628"/>
                    <a:pt x="287" y="624"/>
                    <a:pt x="296" y="620"/>
                  </a:cubicBezTo>
                  <a:cubicBezTo>
                    <a:pt x="304" y="616"/>
                    <a:pt x="313" y="612"/>
                    <a:pt x="321" y="612"/>
                  </a:cubicBezTo>
                  <a:cubicBezTo>
                    <a:pt x="328" y="612"/>
                    <a:pt x="332" y="614"/>
                    <a:pt x="336" y="616"/>
                  </a:cubicBezTo>
                  <a:cubicBezTo>
                    <a:pt x="338" y="617"/>
                    <a:pt x="340" y="618"/>
                    <a:pt x="344" y="619"/>
                  </a:cubicBezTo>
                  <a:cubicBezTo>
                    <a:pt x="345" y="617"/>
                    <a:pt x="347" y="615"/>
                    <a:pt x="349" y="614"/>
                  </a:cubicBezTo>
                  <a:cubicBezTo>
                    <a:pt x="354" y="613"/>
                    <a:pt x="359" y="615"/>
                    <a:pt x="365" y="618"/>
                  </a:cubicBezTo>
                  <a:cubicBezTo>
                    <a:pt x="366" y="618"/>
                    <a:pt x="368" y="619"/>
                    <a:pt x="369" y="620"/>
                  </a:cubicBezTo>
                  <a:cubicBezTo>
                    <a:pt x="370" y="619"/>
                    <a:pt x="370" y="618"/>
                    <a:pt x="369" y="617"/>
                  </a:cubicBezTo>
                  <a:cubicBezTo>
                    <a:pt x="368" y="615"/>
                    <a:pt x="367" y="613"/>
                    <a:pt x="368" y="611"/>
                  </a:cubicBezTo>
                  <a:cubicBezTo>
                    <a:pt x="368" y="610"/>
                    <a:pt x="370" y="609"/>
                    <a:pt x="371" y="609"/>
                  </a:cubicBezTo>
                  <a:cubicBezTo>
                    <a:pt x="371" y="604"/>
                    <a:pt x="371" y="604"/>
                    <a:pt x="371" y="604"/>
                  </a:cubicBezTo>
                  <a:cubicBezTo>
                    <a:pt x="368" y="576"/>
                    <a:pt x="364" y="547"/>
                    <a:pt x="359" y="517"/>
                  </a:cubicBezTo>
                  <a:cubicBezTo>
                    <a:pt x="349" y="453"/>
                    <a:pt x="339" y="387"/>
                    <a:pt x="343" y="317"/>
                  </a:cubicBezTo>
                  <a:cubicBezTo>
                    <a:pt x="345" y="266"/>
                    <a:pt x="346" y="214"/>
                    <a:pt x="347" y="164"/>
                  </a:cubicBezTo>
                  <a:cubicBezTo>
                    <a:pt x="348" y="115"/>
                    <a:pt x="348" y="64"/>
                    <a:pt x="351" y="14"/>
                  </a:cubicBezTo>
                  <a:cubicBezTo>
                    <a:pt x="347" y="14"/>
                    <a:pt x="342" y="14"/>
                    <a:pt x="340" y="11"/>
                  </a:cubicBezTo>
                  <a:cubicBezTo>
                    <a:pt x="339" y="10"/>
                    <a:pt x="339" y="8"/>
                    <a:pt x="338" y="7"/>
                  </a:cubicBezTo>
                  <a:cubicBezTo>
                    <a:pt x="302" y="11"/>
                    <a:pt x="264" y="14"/>
                    <a:pt x="227" y="17"/>
                  </a:cubicBezTo>
                  <a:cubicBezTo>
                    <a:pt x="192" y="20"/>
                    <a:pt x="157" y="22"/>
                    <a:pt x="124" y="26"/>
                  </a:cubicBezTo>
                  <a:cubicBezTo>
                    <a:pt x="124" y="31"/>
                    <a:pt x="121" y="34"/>
                    <a:pt x="120" y="36"/>
                  </a:cubicBezTo>
                  <a:cubicBezTo>
                    <a:pt x="119" y="36"/>
                    <a:pt x="119" y="37"/>
                    <a:pt x="119" y="37"/>
                  </a:cubicBezTo>
                  <a:cubicBezTo>
                    <a:pt x="116" y="42"/>
                    <a:pt x="113" y="44"/>
                    <a:pt x="111" y="46"/>
                  </a:cubicBezTo>
                  <a:cubicBezTo>
                    <a:pt x="109" y="48"/>
                    <a:pt x="108" y="49"/>
                    <a:pt x="107" y="60"/>
                  </a:cubicBezTo>
                  <a:cubicBezTo>
                    <a:pt x="107" y="65"/>
                    <a:pt x="104" y="67"/>
                    <a:pt x="101" y="70"/>
                  </a:cubicBezTo>
                  <a:cubicBezTo>
                    <a:pt x="99" y="72"/>
                    <a:pt x="97" y="73"/>
                    <a:pt x="95" y="76"/>
                  </a:cubicBezTo>
                  <a:cubicBezTo>
                    <a:pt x="102" y="93"/>
                    <a:pt x="90" y="105"/>
                    <a:pt x="80" y="115"/>
                  </a:cubicBezTo>
                  <a:cubicBezTo>
                    <a:pt x="70" y="126"/>
                    <a:pt x="60" y="137"/>
                    <a:pt x="67" y="151"/>
                  </a:cubicBezTo>
                  <a:cubicBezTo>
                    <a:pt x="68" y="153"/>
                    <a:pt x="68" y="153"/>
                    <a:pt x="68" y="153"/>
                  </a:cubicBezTo>
                  <a:cubicBezTo>
                    <a:pt x="66" y="155"/>
                    <a:pt x="66" y="155"/>
                    <a:pt x="66" y="155"/>
                  </a:cubicBezTo>
                  <a:cubicBezTo>
                    <a:pt x="63" y="157"/>
                    <a:pt x="60" y="158"/>
                    <a:pt x="57" y="159"/>
                  </a:cubicBezTo>
                  <a:cubicBezTo>
                    <a:pt x="53" y="160"/>
                    <a:pt x="50" y="162"/>
                    <a:pt x="48" y="164"/>
                  </a:cubicBezTo>
                  <a:cubicBezTo>
                    <a:pt x="50" y="165"/>
                    <a:pt x="51" y="168"/>
                    <a:pt x="51" y="173"/>
                  </a:cubicBezTo>
                  <a:cubicBezTo>
                    <a:pt x="45" y="172"/>
                    <a:pt x="45" y="172"/>
                    <a:pt x="45" y="172"/>
                  </a:cubicBezTo>
                  <a:cubicBezTo>
                    <a:pt x="46" y="168"/>
                    <a:pt x="44" y="167"/>
                    <a:pt x="43" y="167"/>
                  </a:cubicBezTo>
                  <a:cubicBezTo>
                    <a:pt x="40" y="166"/>
                    <a:pt x="40" y="166"/>
                    <a:pt x="40" y="166"/>
                  </a:cubicBezTo>
                  <a:cubicBezTo>
                    <a:pt x="42" y="163"/>
                    <a:pt x="42" y="163"/>
                    <a:pt x="42" y="163"/>
                  </a:cubicBezTo>
                  <a:cubicBezTo>
                    <a:pt x="44" y="158"/>
                    <a:pt x="50" y="156"/>
                    <a:pt x="55" y="154"/>
                  </a:cubicBezTo>
                  <a:cubicBezTo>
                    <a:pt x="57" y="153"/>
                    <a:pt x="59" y="152"/>
                    <a:pt x="61" y="151"/>
                  </a:cubicBezTo>
                  <a:cubicBezTo>
                    <a:pt x="54" y="134"/>
                    <a:pt x="66" y="122"/>
                    <a:pt x="76" y="111"/>
                  </a:cubicBezTo>
                  <a:cubicBezTo>
                    <a:pt x="87" y="100"/>
                    <a:pt x="96" y="91"/>
                    <a:pt x="90" y="77"/>
                  </a:cubicBezTo>
                  <a:cubicBezTo>
                    <a:pt x="89" y="76"/>
                    <a:pt x="89" y="76"/>
                    <a:pt x="89" y="76"/>
                  </a:cubicBezTo>
                  <a:cubicBezTo>
                    <a:pt x="90" y="75"/>
                    <a:pt x="90" y="75"/>
                    <a:pt x="90" y="75"/>
                  </a:cubicBezTo>
                  <a:cubicBezTo>
                    <a:pt x="93" y="70"/>
                    <a:pt x="95" y="68"/>
                    <a:pt x="98" y="66"/>
                  </a:cubicBezTo>
                  <a:cubicBezTo>
                    <a:pt x="100" y="63"/>
                    <a:pt x="101" y="62"/>
                    <a:pt x="102" y="60"/>
                  </a:cubicBezTo>
                  <a:cubicBezTo>
                    <a:pt x="102" y="48"/>
                    <a:pt x="104" y="46"/>
                    <a:pt x="108" y="42"/>
                  </a:cubicBezTo>
                  <a:cubicBezTo>
                    <a:pt x="109" y="41"/>
                    <a:pt x="111" y="39"/>
                    <a:pt x="114" y="34"/>
                  </a:cubicBezTo>
                  <a:cubicBezTo>
                    <a:pt x="114" y="34"/>
                    <a:pt x="115" y="33"/>
                    <a:pt x="115" y="33"/>
                  </a:cubicBezTo>
                  <a:cubicBezTo>
                    <a:pt x="117" y="30"/>
                    <a:pt x="119" y="28"/>
                    <a:pt x="118" y="24"/>
                  </a:cubicBezTo>
                  <a:cubicBezTo>
                    <a:pt x="117" y="21"/>
                    <a:pt x="117" y="21"/>
                    <a:pt x="117" y="21"/>
                  </a:cubicBezTo>
                  <a:cubicBezTo>
                    <a:pt x="120" y="21"/>
                    <a:pt x="120" y="21"/>
                    <a:pt x="120" y="21"/>
                  </a:cubicBezTo>
                  <a:cubicBezTo>
                    <a:pt x="154" y="17"/>
                    <a:pt x="191" y="14"/>
                    <a:pt x="226" y="11"/>
                  </a:cubicBezTo>
                  <a:cubicBezTo>
                    <a:pt x="264" y="9"/>
                    <a:pt x="304" y="6"/>
                    <a:pt x="341" y="1"/>
                  </a:cubicBezTo>
                  <a:cubicBezTo>
                    <a:pt x="345" y="0"/>
                    <a:pt x="345" y="0"/>
                    <a:pt x="345" y="0"/>
                  </a:cubicBezTo>
                  <a:cubicBezTo>
                    <a:pt x="344" y="4"/>
                    <a:pt x="344" y="4"/>
                    <a:pt x="344" y="4"/>
                  </a:cubicBezTo>
                  <a:cubicBezTo>
                    <a:pt x="344" y="6"/>
                    <a:pt x="344" y="7"/>
                    <a:pt x="344" y="7"/>
                  </a:cubicBezTo>
                  <a:cubicBezTo>
                    <a:pt x="345" y="9"/>
                    <a:pt x="349" y="9"/>
                    <a:pt x="351" y="9"/>
                  </a:cubicBezTo>
                  <a:cubicBezTo>
                    <a:pt x="352" y="9"/>
                    <a:pt x="353" y="9"/>
                    <a:pt x="354" y="9"/>
                  </a:cubicBezTo>
                  <a:cubicBezTo>
                    <a:pt x="356" y="9"/>
                    <a:pt x="356" y="9"/>
                    <a:pt x="356" y="9"/>
                  </a:cubicBezTo>
                  <a:cubicBezTo>
                    <a:pt x="356" y="12"/>
                    <a:pt x="356" y="12"/>
                    <a:pt x="356" y="12"/>
                  </a:cubicBezTo>
                  <a:cubicBezTo>
                    <a:pt x="354" y="62"/>
                    <a:pt x="353" y="114"/>
                    <a:pt x="352" y="164"/>
                  </a:cubicBezTo>
                  <a:cubicBezTo>
                    <a:pt x="351" y="214"/>
                    <a:pt x="351" y="266"/>
                    <a:pt x="348" y="317"/>
                  </a:cubicBezTo>
                  <a:cubicBezTo>
                    <a:pt x="345" y="386"/>
                    <a:pt x="355" y="452"/>
                    <a:pt x="365" y="516"/>
                  </a:cubicBezTo>
                  <a:cubicBezTo>
                    <a:pt x="369" y="546"/>
                    <a:pt x="373" y="575"/>
                    <a:pt x="376" y="603"/>
                  </a:cubicBezTo>
                  <a:cubicBezTo>
                    <a:pt x="376" y="613"/>
                    <a:pt x="376" y="613"/>
                    <a:pt x="376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4"/>
                    <a:pt x="374" y="614"/>
                    <a:pt x="374" y="614"/>
                  </a:cubicBezTo>
                  <a:cubicBezTo>
                    <a:pt x="375" y="615"/>
                    <a:pt x="378" y="620"/>
                    <a:pt x="371" y="625"/>
                  </a:cubicBezTo>
                  <a:cubicBezTo>
                    <a:pt x="370" y="626"/>
                    <a:pt x="370" y="626"/>
                    <a:pt x="370" y="626"/>
                  </a:cubicBezTo>
                  <a:cubicBezTo>
                    <a:pt x="369" y="625"/>
                    <a:pt x="369" y="625"/>
                    <a:pt x="369" y="625"/>
                  </a:cubicBezTo>
                  <a:cubicBezTo>
                    <a:pt x="367" y="624"/>
                    <a:pt x="365" y="624"/>
                    <a:pt x="363" y="623"/>
                  </a:cubicBezTo>
                  <a:cubicBezTo>
                    <a:pt x="358" y="621"/>
                    <a:pt x="354" y="619"/>
                    <a:pt x="351" y="620"/>
                  </a:cubicBezTo>
                  <a:cubicBezTo>
                    <a:pt x="350" y="620"/>
                    <a:pt x="349" y="621"/>
                    <a:pt x="348" y="624"/>
                  </a:cubicBezTo>
                  <a:cubicBezTo>
                    <a:pt x="347" y="626"/>
                    <a:pt x="347" y="626"/>
                    <a:pt x="347" y="626"/>
                  </a:cubicBezTo>
                  <a:cubicBezTo>
                    <a:pt x="345" y="625"/>
                    <a:pt x="345" y="625"/>
                    <a:pt x="345" y="625"/>
                  </a:cubicBezTo>
                  <a:cubicBezTo>
                    <a:pt x="339" y="624"/>
                    <a:pt x="336" y="622"/>
                    <a:pt x="333" y="621"/>
                  </a:cubicBezTo>
                  <a:cubicBezTo>
                    <a:pt x="330" y="619"/>
                    <a:pt x="327" y="617"/>
                    <a:pt x="321" y="617"/>
                  </a:cubicBezTo>
                  <a:cubicBezTo>
                    <a:pt x="314" y="617"/>
                    <a:pt x="306" y="621"/>
                    <a:pt x="298" y="625"/>
                  </a:cubicBezTo>
                  <a:cubicBezTo>
                    <a:pt x="289" y="629"/>
                    <a:pt x="280" y="634"/>
                    <a:pt x="270" y="634"/>
                  </a:cubicBezTo>
                  <a:cubicBezTo>
                    <a:pt x="267" y="635"/>
                    <a:pt x="265" y="639"/>
                    <a:pt x="263" y="642"/>
                  </a:cubicBezTo>
                  <a:cubicBezTo>
                    <a:pt x="261" y="646"/>
                    <a:pt x="259" y="651"/>
                    <a:pt x="254" y="653"/>
                  </a:cubicBezTo>
                  <a:cubicBezTo>
                    <a:pt x="253" y="654"/>
                    <a:pt x="253" y="654"/>
                    <a:pt x="253" y="654"/>
                  </a:cubicBezTo>
                  <a:cubicBezTo>
                    <a:pt x="253" y="654"/>
                    <a:pt x="252" y="654"/>
                    <a:pt x="251" y="65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1" name="Freeform 332">
              <a:extLst>
                <a:ext uri="{FF2B5EF4-FFF2-40B4-BE49-F238E27FC236}">
                  <a16:creationId xmlns:a16="http://schemas.microsoft.com/office/drawing/2014/main" id="{92DD5DA4-8B45-424A-AE83-9A7BD88B47A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9900" y="4895851"/>
              <a:ext cx="15875" cy="17463"/>
            </a:xfrm>
            <a:custGeom>
              <a:avLst/>
              <a:gdLst>
                <a:gd name="T0" fmla="*/ 4 w 16"/>
                <a:gd name="T1" fmla="*/ 0 h 18"/>
                <a:gd name="T2" fmla="*/ 16 w 16"/>
                <a:gd name="T3" fmla="*/ 8 h 18"/>
                <a:gd name="T4" fmla="*/ 4 w 16"/>
                <a:gd name="T5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6" h="18">
                  <a:moveTo>
                    <a:pt x="4" y="0"/>
                  </a:moveTo>
                  <a:cubicBezTo>
                    <a:pt x="9" y="1"/>
                    <a:pt x="10" y="7"/>
                    <a:pt x="16" y="8"/>
                  </a:cubicBezTo>
                  <a:cubicBezTo>
                    <a:pt x="14" y="18"/>
                    <a:pt x="0" y="8"/>
                    <a:pt x="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2" name="Freeform 333">
              <a:extLst>
                <a:ext uri="{FF2B5EF4-FFF2-40B4-BE49-F238E27FC236}">
                  <a16:creationId xmlns:a16="http://schemas.microsoft.com/office/drawing/2014/main" id="{1ED9A1D0-7450-41C3-B8D8-8E5E6A9A654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629900" y="4892676"/>
              <a:ext cx="19050" cy="17463"/>
            </a:xfrm>
            <a:custGeom>
              <a:avLst/>
              <a:gdLst>
                <a:gd name="T0" fmla="*/ 12 w 19"/>
                <a:gd name="T1" fmla="*/ 18 h 18"/>
                <a:gd name="T2" fmla="*/ 3 w 19"/>
                <a:gd name="T3" fmla="*/ 12 h 18"/>
                <a:gd name="T4" fmla="*/ 1 w 19"/>
                <a:gd name="T5" fmla="*/ 2 h 18"/>
                <a:gd name="T6" fmla="*/ 2 w 19"/>
                <a:gd name="T7" fmla="*/ 0 h 18"/>
                <a:gd name="T8" fmla="*/ 5 w 19"/>
                <a:gd name="T9" fmla="*/ 0 h 18"/>
                <a:gd name="T10" fmla="*/ 11 w 19"/>
                <a:gd name="T11" fmla="*/ 5 h 18"/>
                <a:gd name="T12" fmla="*/ 16 w 19"/>
                <a:gd name="T13" fmla="*/ 8 h 18"/>
                <a:gd name="T14" fmla="*/ 19 w 19"/>
                <a:gd name="T15" fmla="*/ 9 h 18"/>
                <a:gd name="T16" fmla="*/ 19 w 19"/>
                <a:gd name="T17" fmla="*/ 11 h 18"/>
                <a:gd name="T18" fmla="*/ 12 w 19"/>
                <a:gd name="T19" fmla="*/ 18 h 18"/>
                <a:gd name="T20" fmla="*/ 6 w 19"/>
                <a:gd name="T21" fmla="*/ 8 h 18"/>
                <a:gd name="T22" fmla="*/ 7 w 19"/>
                <a:gd name="T23" fmla="*/ 9 h 18"/>
                <a:gd name="T24" fmla="*/ 12 w 19"/>
                <a:gd name="T25" fmla="*/ 12 h 18"/>
                <a:gd name="T26" fmla="*/ 7 w 19"/>
                <a:gd name="T27" fmla="*/ 9 h 18"/>
                <a:gd name="T28" fmla="*/ 6 w 19"/>
                <a:gd name="T29" fmla="*/ 8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9" h="18">
                  <a:moveTo>
                    <a:pt x="12" y="18"/>
                  </a:moveTo>
                  <a:cubicBezTo>
                    <a:pt x="9" y="18"/>
                    <a:pt x="5" y="16"/>
                    <a:pt x="3" y="12"/>
                  </a:cubicBezTo>
                  <a:cubicBezTo>
                    <a:pt x="0" y="9"/>
                    <a:pt x="0" y="5"/>
                    <a:pt x="1" y="2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8" y="1"/>
                    <a:pt x="10" y="3"/>
                    <a:pt x="11" y="5"/>
                  </a:cubicBezTo>
                  <a:cubicBezTo>
                    <a:pt x="13" y="6"/>
                    <a:pt x="14" y="8"/>
                    <a:pt x="16" y="8"/>
                  </a:cubicBezTo>
                  <a:cubicBezTo>
                    <a:pt x="19" y="9"/>
                    <a:pt x="19" y="9"/>
                    <a:pt x="19" y="9"/>
                  </a:cubicBezTo>
                  <a:cubicBezTo>
                    <a:pt x="19" y="11"/>
                    <a:pt x="19" y="11"/>
                    <a:pt x="19" y="11"/>
                  </a:cubicBezTo>
                  <a:cubicBezTo>
                    <a:pt x="18" y="15"/>
                    <a:pt x="15" y="18"/>
                    <a:pt x="12" y="18"/>
                  </a:cubicBezTo>
                  <a:close/>
                  <a:moveTo>
                    <a:pt x="6" y="8"/>
                  </a:moveTo>
                  <a:cubicBezTo>
                    <a:pt x="7" y="8"/>
                    <a:pt x="7" y="9"/>
                    <a:pt x="7" y="9"/>
                  </a:cubicBezTo>
                  <a:cubicBezTo>
                    <a:pt x="9" y="11"/>
                    <a:pt x="11" y="12"/>
                    <a:pt x="12" y="12"/>
                  </a:cubicBezTo>
                  <a:cubicBezTo>
                    <a:pt x="10" y="11"/>
                    <a:pt x="9" y="10"/>
                    <a:pt x="7" y="9"/>
                  </a:cubicBezTo>
                  <a:cubicBezTo>
                    <a:pt x="7" y="8"/>
                    <a:pt x="7" y="8"/>
                    <a:pt x="6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3" name="Freeform 334">
              <a:extLst>
                <a:ext uri="{FF2B5EF4-FFF2-40B4-BE49-F238E27FC236}">
                  <a16:creationId xmlns:a16="http://schemas.microsoft.com/office/drawing/2014/main" id="{B117A113-6007-4F5C-B944-B95D5BD4173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16501"/>
              <a:ext cx="3175" cy="1588"/>
            </a:xfrm>
            <a:custGeom>
              <a:avLst/>
              <a:gdLst>
                <a:gd name="T0" fmla="*/ 2 w 2"/>
                <a:gd name="T1" fmla="*/ 1 h 1"/>
                <a:gd name="T2" fmla="*/ 0 w 2"/>
                <a:gd name="T3" fmla="*/ 0 h 1"/>
                <a:gd name="T4" fmla="*/ 2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1"/>
                  </a:moveTo>
                  <a:lnTo>
                    <a:pt x="0" y="0"/>
                  </a:ln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4" name="Line 335">
              <a:extLst>
                <a:ext uri="{FF2B5EF4-FFF2-40B4-BE49-F238E27FC236}">
                  <a16:creationId xmlns:a16="http://schemas.microsoft.com/office/drawing/2014/main" id="{67EA548E-FC67-4D0B-B3A7-E0F0190BAFCA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 flipV="1">
              <a:off x="10420350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5" name="Freeform 336">
              <a:extLst>
                <a:ext uri="{FF2B5EF4-FFF2-40B4-BE49-F238E27FC236}">
                  <a16:creationId xmlns:a16="http://schemas.microsoft.com/office/drawing/2014/main" id="{7480BA75-BB9A-42E3-83E7-81A051AA01E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13326"/>
              <a:ext cx="6350" cy="7938"/>
            </a:xfrm>
            <a:custGeom>
              <a:avLst/>
              <a:gdLst>
                <a:gd name="T0" fmla="*/ 3 w 4"/>
                <a:gd name="T1" fmla="*/ 5 h 5"/>
                <a:gd name="T2" fmla="*/ 0 w 4"/>
                <a:gd name="T3" fmla="*/ 3 h 5"/>
                <a:gd name="T4" fmla="*/ 2 w 4"/>
                <a:gd name="T5" fmla="*/ 0 h 5"/>
                <a:gd name="T6" fmla="*/ 4 w 4"/>
                <a:gd name="T7" fmla="*/ 2 h 5"/>
                <a:gd name="T8" fmla="*/ 3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3" y="5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4" y="2"/>
                  </a:lnTo>
                  <a:lnTo>
                    <a:pt x="3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6" name="Freeform 337">
              <a:extLst>
                <a:ext uri="{FF2B5EF4-FFF2-40B4-BE49-F238E27FC236}">
                  <a16:creationId xmlns:a16="http://schemas.microsoft.com/office/drawing/2014/main" id="{75F37C8E-4B72-43D0-8374-6E89A94D3E8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26026"/>
              <a:ext cx="3175" cy="1588"/>
            </a:xfrm>
            <a:custGeom>
              <a:avLst/>
              <a:gdLst>
                <a:gd name="T0" fmla="*/ 0 w 2"/>
                <a:gd name="T1" fmla="*/ 1 h 1"/>
                <a:gd name="T2" fmla="*/ 2 w 2"/>
                <a:gd name="T3" fmla="*/ 0 h 1"/>
                <a:gd name="T4" fmla="*/ 0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1"/>
                  </a:moveTo>
                  <a:lnTo>
                    <a:pt x="2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7" name="Line 338">
              <a:extLst>
                <a:ext uri="{FF2B5EF4-FFF2-40B4-BE49-F238E27FC236}">
                  <a16:creationId xmlns:a16="http://schemas.microsoft.com/office/drawing/2014/main" id="{703DBAA1-855A-4BEB-97FC-6A3B996CE8F9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10420350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8" name="Freeform 339">
              <a:extLst>
                <a:ext uri="{FF2B5EF4-FFF2-40B4-BE49-F238E27FC236}">
                  <a16:creationId xmlns:a16="http://schemas.microsoft.com/office/drawing/2014/main" id="{345487B2-FA45-4D5B-8509-E82B9B013B4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24438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1 h 4"/>
                <a:gd name="T4" fmla="*/ 3 w 4"/>
                <a:gd name="T5" fmla="*/ 0 h 4"/>
                <a:gd name="T6" fmla="*/ 4 w 4"/>
                <a:gd name="T7" fmla="*/ 3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9" name="Freeform 340">
              <a:extLst>
                <a:ext uri="{FF2B5EF4-FFF2-40B4-BE49-F238E27FC236}">
                  <a16:creationId xmlns:a16="http://schemas.microsoft.com/office/drawing/2014/main" id="{BA871506-7BC6-4615-9CF5-6679CCC1B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26026"/>
              <a:ext cx="3175" cy="1588"/>
            </a:xfrm>
            <a:custGeom>
              <a:avLst/>
              <a:gdLst>
                <a:gd name="T0" fmla="*/ 0 w 2"/>
                <a:gd name="T1" fmla="*/ 0 h 1"/>
                <a:gd name="T2" fmla="*/ 2 w 2"/>
                <a:gd name="T3" fmla="*/ 1 h 1"/>
                <a:gd name="T4" fmla="*/ 0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0"/>
                  </a:moveTo>
                  <a:lnTo>
                    <a:pt x="2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0" name="Line 341">
              <a:extLst>
                <a:ext uri="{FF2B5EF4-FFF2-40B4-BE49-F238E27FC236}">
                  <a16:creationId xmlns:a16="http://schemas.microsoft.com/office/drawing/2014/main" id="{A9E5A6BB-6B5E-4EEE-9131-A5D5D37092F5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417175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1" name="Freeform 342">
              <a:extLst>
                <a:ext uri="{FF2B5EF4-FFF2-40B4-BE49-F238E27FC236}">
                  <a16:creationId xmlns:a16="http://schemas.microsoft.com/office/drawing/2014/main" id="{CCAC53F8-A488-4798-B60A-E7510E339891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24438"/>
              <a:ext cx="7938" cy="6350"/>
            </a:xfrm>
            <a:custGeom>
              <a:avLst/>
              <a:gdLst>
                <a:gd name="T0" fmla="*/ 3 w 5"/>
                <a:gd name="T1" fmla="*/ 4 h 4"/>
                <a:gd name="T2" fmla="*/ 0 w 5"/>
                <a:gd name="T3" fmla="*/ 3 h 4"/>
                <a:gd name="T4" fmla="*/ 2 w 5"/>
                <a:gd name="T5" fmla="*/ 0 h 4"/>
                <a:gd name="T6" fmla="*/ 5 w 5"/>
                <a:gd name="T7" fmla="*/ 1 h 4"/>
                <a:gd name="T8" fmla="*/ 3 w 5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4">
                  <a:moveTo>
                    <a:pt x="3" y="4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5" y="1"/>
                  </a:lnTo>
                  <a:lnTo>
                    <a:pt x="3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2" name="Freeform 343">
              <a:extLst>
                <a:ext uri="{FF2B5EF4-FFF2-40B4-BE49-F238E27FC236}">
                  <a16:creationId xmlns:a16="http://schemas.microsoft.com/office/drawing/2014/main" id="{11CD7664-E368-4B35-9A7E-561C380DAFF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16501"/>
              <a:ext cx="3175" cy="1588"/>
            </a:xfrm>
            <a:custGeom>
              <a:avLst/>
              <a:gdLst>
                <a:gd name="T0" fmla="*/ 2 w 2"/>
                <a:gd name="T1" fmla="*/ 0 h 1"/>
                <a:gd name="T2" fmla="*/ 0 w 2"/>
                <a:gd name="T3" fmla="*/ 1 h 1"/>
                <a:gd name="T4" fmla="*/ 2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0"/>
                  </a:moveTo>
                  <a:lnTo>
                    <a:pt x="0" y="1"/>
                  </a:ln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3" name="Line 344">
              <a:extLst>
                <a:ext uri="{FF2B5EF4-FFF2-40B4-BE49-F238E27FC236}">
                  <a16:creationId xmlns:a16="http://schemas.microsoft.com/office/drawing/2014/main" id="{29164592-A9E2-40BE-A80D-686AB7014A2D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>
              <a:off x="10417175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4" name="Freeform 345">
              <a:extLst>
                <a:ext uri="{FF2B5EF4-FFF2-40B4-BE49-F238E27FC236}">
                  <a16:creationId xmlns:a16="http://schemas.microsoft.com/office/drawing/2014/main" id="{C9A3715D-48D4-40ED-9F89-4CF355575C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13326"/>
              <a:ext cx="7938" cy="7938"/>
            </a:xfrm>
            <a:custGeom>
              <a:avLst/>
              <a:gdLst>
                <a:gd name="T0" fmla="*/ 2 w 5"/>
                <a:gd name="T1" fmla="*/ 5 h 5"/>
                <a:gd name="T2" fmla="*/ 0 w 5"/>
                <a:gd name="T3" fmla="*/ 2 h 5"/>
                <a:gd name="T4" fmla="*/ 3 w 5"/>
                <a:gd name="T5" fmla="*/ 0 h 5"/>
                <a:gd name="T6" fmla="*/ 5 w 5"/>
                <a:gd name="T7" fmla="*/ 3 h 5"/>
                <a:gd name="T8" fmla="*/ 2 w 5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5" y="3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5" name="Freeform 346">
              <a:extLst>
                <a:ext uri="{FF2B5EF4-FFF2-40B4-BE49-F238E27FC236}">
                  <a16:creationId xmlns:a16="http://schemas.microsoft.com/office/drawing/2014/main" id="{79BD4134-D042-4BF7-B250-EF37BB6F5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9826625" y="4645026"/>
              <a:ext cx="941388" cy="715963"/>
            </a:xfrm>
            <a:custGeom>
              <a:avLst/>
              <a:gdLst>
                <a:gd name="T0" fmla="*/ 599 w 956"/>
                <a:gd name="T1" fmla="*/ 267 h 729"/>
                <a:gd name="T2" fmla="*/ 550 w 956"/>
                <a:gd name="T3" fmla="*/ 231 h 729"/>
                <a:gd name="T4" fmla="*/ 474 w 956"/>
                <a:gd name="T5" fmla="*/ 166 h 729"/>
                <a:gd name="T6" fmla="*/ 422 w 956"/>
                <a:gd name="T7" fmla="*/ 130 h 729"/>
                <a:gd name="T8" fmla="*/ 378 w 956"/>
                <a:gd name="T9" fmla="*/ 142 h 729"/>
                <a:gd name="T10" fmla="*/ 378 w 956"/>
                <a:gd name="T11" fmla="*/ 154 h 729"/>
                <a:gd name="T12" fmla="*/ 333 w 956"/>
                <a:gd name="T13" fmla="*/ 186 h 729"/>
                <a:gd name="T14" fmla="*/ 309 w 956"/>
                <a:gd name="T15" fmla="*/ 195 h 729"/>
                <a:gd name="T16" fmla="*/ 249 w 956"/>
                <a:gd name="T17" fmla="*/ 166 h 729"/>
                <a:gd name="T18" fmla="*/ 225 w 956"/>
                <a:gd name="T19" fmla="*/ 142 h 729"/>
                <a:gd name="T20" fmla="*/ 225 w 956"/>
                <a:gd name="T21" fmla="*/ 130 h 729"/>
                <a:gd name="T22" fmla="*/ 169 w 956"/>
                <a:gd name="T23" fmla="*/ 130 h 729"/>
                <a:gd name="T24" fmla="*/ 80 w 956"/>
                <a:gd name="T25" fmla="*/ 130 h 729"/>
                <a:gd name="T26" fmla="*/ 64 w 956"/>
                <a:gd name="T27" fmla="*/ 118 h 729"/>
                <a:gd name="T28" fmla="*/ 44 w 956"/>
                <a:gd name="T29" fmla="*/ 134 h 729"/>
                <a:gd name="T30" fmla="*/ 28 w 956"/>
                <a:gd name="T31" fmla="*/ 106 h 729"/>
                <a:gd name="T32" fmla="*/ 48 w 956"/>
                <a:gd name="T33" fmla="*/ 58 h 729"/>
                <a:gd name="T34" fmla="*/ 305 w 956"/>
                <a:gd name="T35" fmla="*/ 62 h 729"/>
                <a:gd name="T36" fmla="*/ 619 w 956"/>
                <a:gd name="T37" fmla="*/ 66 h 729"/>
                <a:gd name="T38" fmla="*/ 691 w 956"/>
                <a:gd name="T39" fmla="*/ 10 h 729"/>
                <a:gd name="T40" fmla="*/ 731 w 956"/>
                <a:gd name="T41" fmla="*/ 114 h 729"/>
                <a:gd name="T42" fmla="*/ 808 w 956"/>
                <a:gd name="T43" fmla="*/ 247 h 729"/>
                <a:gd name="T44" fmla="*/ 852 w 956"/>
                <a:gd name="T45" fmla="*/ 343 h 729"/>
                <a:gd name="T46" fmla="*/ 908 w 956"/>
                <a:gd name="T47" fmla="*/ 432 h 729"/>
                <a:gd name="T48" fmla="*/ 940 w 956"/>
                <a:gd name="T49" fmla="*/ 492 h 729"/>
                <a:gd name="T50" fmla="*/ 936 w 956"/>
                <a:gd name="T51" fmla="*/ 649 h 729"/>
                <a:gd name="T52" fmla="*/ 932 w 956"/>
                <a:gd name="T53" fmla="*/ 701 h 729"/>
                <a:gd name="T54" fmla="*/ 878 w 956"/>
                <a:gd name="T55" fmla="*/ 711 h 729"/>
                <a:gd name="T56" fmla="*/ 852 w 956"/>
                <a:gd name="T57" fmla="*/ 697 h 729"/>
                <a:gd name="T58" fmla="*/ 796 w 956"/>
                <a:gd name="T59" fmla="*/ 633 h 729"/>
                <a:gd name="T60" fmla="*/ 743 w 956"/>
                <a:gd name="T61" fmla="*/ 580 h 729"/>
                <a:gd name="T62" fmla="*/ 743 w 956"/>
                <a:gd name="T63" fmla="*/ 536 h 729"/>
                <a:gd name="T64" fmla="*/ 711 w 956"/>
                <a:gd name="T65" fmla="*/ 508 h 729"/>
                <a:gd name="T66" fmla="*/ 691 w 956"/>
                <a:gd name="T67" fmla="*/ 528 h 729"/>
                <a:gd name="T68" fmla="*/ 623 w 956"/>
                <a:gd name="T69" fmla="*/ 448 h 729"/>
                <a:gd name="T70" fmla="*/ 647 w 956"/>
                <a:gd name="T71" fmla="*/ 404 h 729"/>
                <a:gd name="T72" fmla="*/ 607 w 956"/>
                <a:gd name="T73" fmla="*/ 387 h 729"/>
                <a:gd name="T74" fmla="*/ 619 w 956"/>
                <a:gd name="T75" fmla="*/ 416 h 729"/>
                <a:gd name="T76" fmla="*/ 599 w 956"/>
                <a:gd name="T77" fmla="*/ 387 h 7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956" h="729">
                  <a:moveTo>
                    <a:pt x="601" y="383"/>
                  </a:moveTo>
                  <a:cubicBezTo>
                    <a:pt x="597" y="349"/>
                    <a:pt x="614" y="306"/>
                    <a:pt x="599" y="267"/>
                  </a:cubicBezTo>
                  <a:cubicBezTo>
                    <a:pt x="584" y="260"/>
                    <a:pt x="581" y="241"/>
                    <a:pt x="571" y="231"/>
                  </a:cubicBezTo>
                  <a:cubicBezTo>
                    <a:pt x="561" y="225"/>
                    <a:pt x="551" y="240"/>
                    <a:pt x="550" y="231"/>
                  </a:cubicBezTo>
                  <a:cubicBezTo>
                    <a:pt x="529" y="223"/>
                    <a:pt x="522" y="200"/>
                    <a:pt x="498" y="195"/>
                  </a:cubicBezTo>
                  <a:cubicBezTo>
                    <a:pt x="505" y="174"/>
                    <a:pt x="486" y="176"/>
                    <a:pt x="474" y="166"/>
                  </a:cubicBezTo>
                  <a:cubicBezTo>
                    <a:pt x="468" y="161"/>
                    <a:pt x="468" y="151"/>
                    <a:pt x="462" y="146"/>
                  </a:cubicBezTo>
                  <a:cubicBezTo>
                    <a:pt x="459" y="144"/>
                    <a:pt x="429" y="132"/>
                    <a:pt x="422" y="130"/>
                  </a:cubicBezTo>
                  <a:cubicBezTo>
                    <a:pt x="413" y="129"/>
                    <a:pt x="397" y="128"/>
                    <a:pt x="390" y="130"/>
                  </a:cubicBezTo>
                  <a:cubicBezTo>
                    <a:pt x="384" y="132"/>
                    <a:pt x="384" y="136"/>
                    <a:pt x="378" y="142"/>
                  </a:cubicBezTo>
                  <a:cubicBezTo>
                    <a:pt x="378" y="142"/>
                    <a:pt x="365" y="153"/>
                    <a:pt x="366" y="150"/>
                  </a:cubicBezTo>
                  <a:cubicBezTo>
                    <a:pt x="365" y="153"/>
                    <a:pt x="375" y="157"/>
                    <a:pt x="378" y="154"/>
                  </a:cubicBezTo>
                  <a:cubicBezTo>
                    <a:pt x="372" y="160"/>
                    <a:pt x="365" y="159"/>
                    <a:pt x="358" y="162"/>
                  </a:cubicBezTo>
                  <a:cubicBezTo>
                    <a:pt x="345" y="169"/>
                    <a:pt x="339" y="179"/>
                    <a:pt x="333" y="186"/>
                  </a:cubicBezTo>
                  <a:cubicBezTo>
                    <a:pt x="327" y="192"/>
                    <a:pt x="325" y="179"/>
                    <a:pt x="325" y="178"/>
                  </a:cubicBezTo>
                  <a:cubicBezTo>
                    <a:pt x="318" y="180"/>
                    <a:pt x="317" y="190"/>
                    <a:pt x="309" y="195"/>
                  </a:cubicBezTo>
                  <a:cubicBezTo>
                    <a:pt x="299" y="200"/>
                    <a:pt x="287" y="192"/>
                    <a:pt x="281" y="203"/>
                  </a:cubicBezTo>
                  <a:cubicBezTo>
                    <a:pt x="275" y="186"/>
                    <a:pt x="270" y="169"/>
                    <a:pt x="249" y="166"/>
                  </a:cubicBezTo>
                  <a:cubicBezTo>
                    <a:pt x="253" y="161"/>
                    <a:pt x="256" y="168"/>
                    <a:pt x="261" y="158"/>
                  </a:cubicBezTo>
                  <a:cubicBezTo>
                    <a:pt x="251" y="151"/>
                    <a:pt x="240" y="144"/>
                    <a:pt x="225" y="142"/>
                  </a:cubicBezTo>
                  <a:cubicBezTo>
                    <a:pt x="230" y="135"/>
                    <a:pt x="237" y="131"/>
                    <a:pt x="241" y="122"/>
                  </a:cubicBezTo>
                  <a:cubicBezTo>
                    <a:pt x="240" y="110"/>
                    <a:pt x="228" y="129"/>
                    <a:pt x="225" y="130"/>
                  </a:cubicBezTo>
                  <a:cubicBezTo>
                    <a:pt x="218" y="132"/>
                    <a:pt x="204" y="118"/>
                    <a:pt x="205" y="138"/>
                  </a:cubicBezTo>
                  <a:cubicBezTo>
                    <a:pt x="191" y="137"/>
                    <a:pt x="185" y="128"/>
                    <a:pt x="169" y="130"/>
                  </a:cubicBezTo>
                  <a:cubicBezTo>
                    <a:pt x="190" y="111"/>
                    <a:pt x="148" y="109"/>
                    <a:pt x="136" y="106"/>
                  </a:cubicBezTo>
                  <a:cubicBezTo>
                    <a:pt x="126" y="122"/>
                    <a:pt x="100" y="124"/>
                    <a:pt x="80" y="130"/>
                  </a:cubicBezTo>
                  <a:cubicBezTo>
                    <a:pt x="80" y="124"/>
                    <a:pt x="74" y="117"/>
                    <a:pt x="72" y="102"/>
                  </a:cubicBezTo>
                  <a:cubicBezTo>
                    <a:pt x="60" y="99"/>
                    <a:pt x="68" y="116"/>
                    <a:pt x="64" y="118"/>
                  </a:cubicBezTo>
                  <a:cubicBezTo>
                    <a:pt x="63" y="119"/>
                    <a:pt x="59" y="110"/>
                    <a:pt x="56" y="110"/>
                  </a:cubicBezTo>
                  <a:cubicBezTo>
                    <a:pt x="47" y="110"/>
                    <a:pt x="53" y="123"/>
                    <a:pt x="44" y="134"/>
                  </a:cubicBezTo>
                  <a:cubicBezTo>
                    <a:pt x="36" y="134"/>
                    <a:pt x="36" y="134"/>
                    <a:pt x="36" y="134"/>
                  </a:cubicBezTo>
                  <a:cubicBezTo>
                    <a:pt x="33" y="127"/>
                    <a:pt x="15" y="116"/>
                    <a:pt x="28" y="106"/>
                  </a:cubicBezTo>
                  <a:cubicBezTo>
                    <a:pt x="23" y="91"/>
                    <a:pt x="1" y="93"/>
                    <a:pt x="0" y="74"/>
                  </a:cubicBezTo>
                  <a:cubicBezTo>
                    <a:pt x="5" y="49"/>
                    <a:pt x="32" y="60"/>
                    <a:pt x="48" y="58"/>
                  </a:cubicBezTo>
                  <a:cubicBezTo>
                    <a:pt x="122" y="47"/>
                    <a:pt x="213" y="38"/>
                    <a:pt x="289" y="30"/>
                  </a:cubicBezTo>
                  <a:cubicBezTo>
                    <a:pt x="294" y="41"/>
                    <a:pt x="300" y="51"/>
                    <a:pt x="305" y="62"/>
                  </a:cubicBezTo>
                  <a:cubicBezTo>
                    <a:pt x="410" y="62"/>
                    <a:pt x="516" y="43"/>
                    <a:pt x="611" y="46"/>
                  </a:cubicBezTo>
                  <a:cubicBezTo>
                    <a:pt x="610" y="56"/>
                    <a:pt x="613" y="62"/>
                    <a:pt x="619" y="66"/>
                  </a:cubicBezTo>
                  <a:cubicBezTo>
                    <a:pt x="653" y="68"/>
                    <a:pt x="622" y="18"/>
                    <a:pt x="635" y="6"/>
                  </a:cubicBezTo>
                  <a:cubicBezTo>
                    <a:pt x="646" y="0"/>
                    <a:pt x="667" y="15"/>
                    <a:pt x="691" y="10"/>
                  </a:cubicBezTo>
                  <a:cubicBezTo>
                    <a:pt x="696" y="22"/>
                    <a:pt x="689" y="40"/>
                    <a:pt x="707" y="46"/>
                  </a:cubicBezTo>
                  <a:cubicBezTo>
                    <a:pt x="707" y="71"/>
                    <a:pt x="721" y="92"/>
                    <a:pt x="731" y="114"/>
                  </a:cubicBezTo>
                  <a:cubicBezTo>
                    <a:pt x="753" y="162"/>
                    <a:pt x="782" y="211"/>
                    <a:pt x="820" y="247"/>
                  </a:cubicBezTo>
                  <a:cubicBezTo>
                    <a:pt x="818" y="253"/>
                    <a:pt x="815" y="245"/>
                    <a:pt x="808" y="247"/>
                  </a:cubicBezTo>
                  <a:cubicBezTo>
                    <a:pt x="804" y="266"/>
                    <a:pt x="815" y="283"/>
                    <a:pt x="824" y="299"/>
                  </a:cubicBezTo>
                  <a:cubicBezTo>
                    <a:pt x="831" y="314"/>
                    <a:pt x="843" y="330"/>
                    <a:pt x="852" y="343"/>
                  </a:cubicBezTo>
                  <a:cubicBezTo>
                    <a:pt x="859" y="354"/>
                    <a:pt x="863" y="362"/>
                    <a:pt x="872" y="371"/>
                  </a:cubicBezTo>
                  <a:cubicBezTo>
                    <a:pt x="885" y="385"/>
                    <a:pt x="891" y="417"/>
                    <a:pt x="908" y="432"/>
                  </a:cubicBezTo>
                  <a:cubicBezTo>
                    <a:pt x="909" y="437"/>
                    <a:pt x="909" y="443"/>
                    <a:pt x="904" y="444"/>
                  </a:cubicBezTo>
                  <a:cubicBezTo>
                    <a:pt x="925" y="453"/>
                    <a:pt x="930" y="459"/>
                    <a:pt x="940" y="492"/>
                  </a:cubicBezTo>
                  <a:cubicBezTo>
                    <a:pt x="948" y="515"/>
                    <a:pt x="956" y="589"/>
                    <a:pt x="948" y="621"/>
                  </a:cubicBezTo>
                  <a:cubicBezTo>
                    <a:pt x="946" y="630"/>
                    <a:pt x="938" y="640"/>
                    <a:pt x="936" y="649"/>
                  </a:cubicBezTo>
                  <a:cubicBezTo>
                    <a:pt x="935" y="658"/>
                    <a:pt x="941" y="668"/>
                    <a:pt x="940" y="677"/>
                  </a:cubicBezTo>
                  <a:cubicBezTo>
                    <a:pt x="939" y="687"/>
                    <a:pt x="929" y="691"/>
                    <a:pt x="932" y="701"/>
                  </a:cubicBezTo>
                  <a:cubicBezTo>
                    <a:pt x="908" y="697"/>
                    <a:pt x="903" y="729"/>
                    <a:pt x="880" y="713"/>
                  </a:cubicBezTo>
                  <a:cubicBezTo>
                    <a:pt x="878" y="711"/>
                    <a:pt x="878" y="711"/>
                    <a:pt x="878" y="711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0"/>
                    <a:pt x="867" y="695"/>
                    <a:pt x="852" y="697"/>
                  </a:cubicBezTo>
                  <a:cubicBezTo>
                    <a:pt x="842" y="684"/>
                    <a:pt x="831" y="671"/>
                    <a:pt x="820" y="657"/>
                  </a:cubicBezTo>
                  <a:cubicBezTo>
                    <a:pt x="811" y="646"/>
                    <a:pt x="811" y="637"/>
                    <a:pt x="796" y="633"/>
                  </a:cubicBezTo>
                  <a:cubicBezTo>
                    <a:pt x="784" y="629"/>
                    <a:pt x="774" y="635"/>
                    <a:pt x="764" y="629"/>
                  </a:cubicBezTo>
                  <a:cubicBezTo>
                    <a:pt x="755" y="614"/>
                    <a:pt x="746" y="601"/>
                    <a:pt x="743" y="580"/>
                  </a:cubicBezTo>
                  <a:cubicBezTo>
                    <a:pt x="742" y="572"/>
                    <a:pt x="733" y="572"/>
                    <a:pt x="727" y="568"/>
                  </a:cubicBezTo>
                  <a:cubicBezTo>
                    <a:pt x="728" y="553"/>
                    <a:pt x="737" y="546"/>
                    <a:pt x="743" y="536"/>
                  </a:cubicBezTo>
                  <a:cubicBezTo>
                    <a:pt x="724" y="533"/>
                    <a:pt x="727" y="552"/>
                    <a:pt x="719" y="560"/>
                  </a:cubicBezTo>
                  <a:cubicBezTo>
                    <a:pt x="706" y="555"/>
                    <a:pt x="703" y="522"/>
                    <a:pt x="711" y="508"/>
                  </a:cubicBezTo>
                  <a:cubicBezTo>
                    <a:pt x="706" y="501"/>
                    <a:pt x="695" y="518"/>
                    <a:pt x="683" y="508"/>
                  </a:cubicBezTo>
                  <a:cubicBezTo>
                    <a:pt x="672" y="513"/>
                    <a:pt x="696" y="516"/>
                    <a:pt x="691" y="528"/>
                  </a:cubicBezTo>
                  <a:cubicBezTo>
                    <a:pt x="662" y="522"/>
                    <a:pt x="653" y="497"/>
                    <a:pt x="643" y="472"/>
                  </a:cubicBezTo>
                  <a:cubicBezTo>
                    <a:pt x="641" y="459"/>
                    <a:pt x="624" y="461"/>
                    <a:pt x="623" y="448"/>
                  </a:cubicBezTo>
                  <a:cubicBezTo>
                    <a:pt x="637" y="449"/>
                    <a:pt x="632" y="430"/>
                    <a:pt x="635" y="424"/>
                  </a:cubicBezTo>
                  <a:cubicBezTo>
                    <a:pt x="638" y="417"/>
                    <a:pt x="651" y="413"/>
                    <a:pt x="647" y="404"/>
                  </a:cubicBezTo>
                  <a:cubicBezTo>
                    <a:pt x="642" y="382"/>
                    <a:pt x="628" y="395"/>
                    <a:pt x="609" y="383"/>
                  </a:cubicBezTo>
                  <a:cubicBezTo>
                    <a:pt x="607" y="387"/>
                    <a:pt x="607" y="387"/>
                    <a:pt x="607" y="387"/>
                  </a:cubicBezTo>
                  <a:cubicBezTo>
                    <a:pt x="615" y="389"/>
                    <a:pt x="607" y="406"/>
                    <a:pt x="623" y="400"/>
                  </a:cubicBezTo>
                  <a:cubicBezTo>
                    <a:pt x="620" y="403"/>
                    <a:pt x="619" y="409"/>
                    <a:pt x="619" y="416"/>
                  </a:cubicBezTo>
                  <a:cubicBezTo>
                    <a:pt x="604" y="420"/>
                    <a:pt x="607" y="406"/>
                    <a:pt x="595" y="408"/>
                  </a:cubicBezTo>
                  <a:cubicBezTo>
                    <a:pt x="591" y="396"/>
                    <a:pt x="600" y="397"/>
                    <a:pt x="599" y="387"/>
                  </a:cubicBezTo>
                  <a:lnTo>
                    <a:pt x="601" y="38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6" name="Freeform 347">
              <a:extLst>
                <a:ext uri="{FF2B5EF4-FFF2-40B4-BE49-F238E27FC236}">
                  <a16:creationId xmlns:a16="http://schemas.microsoft.com/office/drawing/2014/main" id="{AA8773DC-81C3-47F5-8F6B-A9BDECB2F6E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825038" y="4645026"/>
              <a:ext cx="946150" cy="708025"/>
            </a:xfrm>
            <a:custGeom>
              <a:avLst/>
              <a:gdLst>
                <a:gd name="T0" fmla="*/ 854 w 962"/>
                <a:gd name="T1" fmla="*/ 700 h 720"/>
                <a:gd name="T2" fmla="*/ 779 w 962"/>
                <a:gd name="T3" fmla="*/ 635 h 720"/>
                <a:gd name="T4" fmla="*/ 729 w 962"/>
                <a:gd name="T5" fmla="*/ 571 h 720"/>
                <a:gd name="T6" fmla="*/ 723 w 962"/>
                <a:gd name="T7" fmla="*/ 564 h 720"/>
                <a:gd name="T8" fmla="*/ 689 w 962"/>
                <a:gd name="T9" fmla="*/ 513 h 720"/>
                <a:gd name="T10" fmla="*/ 623 w 962"/>
                <a:gd name="T11" fmla="*/ 448 h 720"/>
                <a:gd name="T12" fmla="*/ 632 w 962"/>
                <a:gd name="T13" fmla="*/ 392 h 720"/>
                <a:gd name="T14" fmla="*/ 625 w 962"/>
                <a:gd name="T15" fmla="*/ 418 h 720"/>
                <a:gd name="T16" fmla="*/ 597 w 962"/>
                <a:gd name="T17" fmla="*/ 395 h 720"/>
                <a:gd name="T18" fmla="*/ 572 w 962"/>
                <a:gd name="T19" fmla="*/ 233 h 720"/>
                <a:gd name="T20" fmla="*/ 499 w 962"/>
                <a:gd name="T21" fmla="*/ 194 h 720"/>
                <a:gd name="T22" fmla="*/ 394 w 962"/>
                <a:gd name="T23" fmla="*/ 133 h 720"/>
                <a:gd name="T24" fmla="*/ 379 w 962"/>
                <a:gd name="T25" fmla="*/ 152 h 720"/>
                <a:gd name="T26" fmla="*/ 339 w 962"/>
                <a:gd name="T27" fmla="*/ 188 h 720"/>
                <a:gd name="T28" fmla="*/ 296 w 962"/>
                <a:gd name="T29" fmla="*/ 199 h 720"/>
                <a:gd name="T30" fmla="*/ 257 w 962"/>
                <a:gd name="T31" fmla="*/ 161 h 720"/>
                <a:gd name="T32" fmla="*/ 241 w 962"/>
                <a:gd name="T33" fmla="*/ 121 h 720"/>
                <a:gd name="T34" fmla="*/ 211 w 962"/>
                <a:gd name="T35" fmla="*/ 141 h 720"/>
                <a:gd name="T36" fmla="*/ 148 w 962"/>
                <a:gd name="T37" fmla="*/ 110 h 720"/>
                <a:gd name="T38" fmla="*/ 73 w 962"/>
                <a:gd name="T39" fmla="*/ 105 h 720"/>
                <a:gd name="T40" fmla="*/ 59 w 962"/>
                <a:gd name="T41" fmla="*/ 113 h 720"/>
                <a:gd name="T42" fmla="*/ 23 w 962"/>
                <a:gd name="T43" fmla="*/ 113 h 720"/>
                <a:gd name="T44" fmla="*/ 36 w 962"/>
                <a:gd name="T45" fmla="*/ 55 h 720"/>
                <a:gd name="T46" fmla="*/ 310 w 962"/>
                <a:gd name="T47" fmla="*/ 59 h 720"/>
                <a:gd name="T48" fmla="*/ 634 w 962"/>
                <a:gd name="T49" fmla="*/ 33 h 720"/>
                <a:gd name="T50" fmla="*/ 697 w 962"/>
                <a:gd name="T51" fmla="*/ 9 h 720"/>
                <a:gd name="T52" fmla="*/ 825 w 962"/>
                <a:gd name="T53" fmla="*/ 245 h 720"/>
                <a:gd name="T54" fmla="*/ 829 w 962"/>
                <a:gd name="T55" fmla="*/ 298 h 720"/>
                <a:gd name="T56" fmla="*/ 914 w 962"/>
                <a:gd name="T57" fmla="*/ 430 h 720"/>
                <a:gd name="T58" fmla="*/ 944 w 962"/>
                <a:gd name="T59" fmla="*/ 663 h 720"/>
                <a:gd name="T60" fmla="*/ 895 w 962"/>
                <a:gd name="T61" fmla="*/ 720 h 720"/>
                <a:gd name="T62" fmla="*/ 941 w 962"/>
                <a:gd name="T63" fmla="*/ 677 h 720"/>
                <a:gd name="T64" fmla="*/ 897 w 962"/>
                <a:gd name="T65" fmla="*/ 442 h 720"/>
                <a:gd name="T66" fmla="*/ 846 w 962"/>
                <a:gd name="T67" fmla="*/ 335 h 720"/>
                <a:gd name="T68" fmla="*/ 732 w 962"/>
                <a:gd name="T69" fmla="*/ 115 h 720"/>
                <a:gd name="T70" fmla="*/ 639 w 962"/>
                <a:gd name="T71" fmla="*/ 8 h 720"/>
                <a:gd name="T72" fmla="*/ 456 w 962"/>
                <a:gd name="T73" fmla="*/ 56 h 720"/>
                <a:gd name="T74" fmla="*/ 51 w 962"/>
                <a:gd name="T75" fmla="*/ 61 h 720"/>
                <a:gd name="T76" fmla="*/ 33 w 962"/>
                <a:gd name="T77" fmla="*/ 108 h 720"/>
                <a:gd name="T78" fmla="*/ 59 w 962"/>
                <a:gd name="T79" fmla="*/ 107 h 720"/>
                <a:gd name="T80" fmla="*/ 83 w 962"/>
                <a:gd name="T81" fmla="*/ 119 h 720"/>
                <a:gd name="T82" fmla="*/ 180 w 962"/>
                <a:gd name="T83" fmla="*/ 118 h 720"/>
                <a:gd name="T84" fmla="*/ 231 w 962"/>
                <a:gd name="T85" fmla="*/ 123 h 720"/>
                <a:gd name="T86" fmla="*/ 266 w 962"/>
                <a:gd name="T87" fmla="*/ 156 h 720"/>
                <a:gd name="T88" fmla="*/ 318 w 962"/>
                <a:gd name="T89" fmla="*/ 185 h 720"/>
                <a:gd name="T90" fmla="*/ 359 w 962"/>
                <a:gd name="T91" fmla="*/ 160 h 720"/>
                <a:gd name="T92" fmla="*/ 366 w 962"/>
                <a:gd name="T93" fmla="*/ 151 h 720"/>
                <a:gd name="T94" fmla="*/ 378 w 962"/>
                <a:gd name="T95" fmla="*/ 141 h 720"/>
                <a:gd name="T96" fmla="*/ 473 w 962"/>
                <a:gd name="T97" fmla="*/ 155 h 720"/>
                <a:gd name="T98" fmla="*/ 556 w 962"/>
                <a:gd name="T99" fmla="*/ 231 h 720"/>
                <a:gd name="T100" fmla="*/ 603 w 962"/>
                <a:gd name="T101" fmla="*/ 264 h 720"/>
                <a:gd name="T102" fmla="*/ 602 w 962"/>
                <a:gd name="T103" fmla="*/ 398 h 720"/>
                <a:gd name="T104" fmla="*/ 606 w 962"/>
                <a:gd name="T105" fmla="*/ 389 h 720"/>
                <a:gd name="T106" fmla="*/ 639 w 962"/>
                <a:gd name="T107" fmla="*/ 432 h 720"/>
                <a:gd name="T108" fmla="*/ 680 w 962"/>
                <a:gd name="T109" fmla="*/ 511 h 720"/>
                <a:gd name="T110" fmla="*/ 718 w 962"/>
                <a:gd name="T111" fmla="*/ 508 h 720"/>
                <a:gd name="T112" fmla="*/ 751 w 962"/>
                <a:gd name="T113" fmla="*/ 534 h 720"/>
                <a:gd name="T114" fmla="*/ 769 w 962"/>
                <a:gd name="T115" fmla="*/ 627 h 720"/>
                <a:gd name="T116" fmla="*/ 839 w 962"/>
                <a:gd name="T117" fmla="*/ 672 h 7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962" h="720">
                  <a:moveTo>
                    <a:pt x="895" y="720"/>
                  </a:moveTo>
                  <a:cubicBezTo>
                    <a:pt x="891" y="720"/>
                    <a:pt x="886" y="719"/>
                    <a:pt x="882" y="715"/>
                  </a:cubicBezTo>
                  <a:cubicBezTo>
                    <a:pt x="881" y="715"/>
                    <a:pt x="881" y="715"/>
                    <a:pt x="881" y="715"/>
                  </a:cubicBezTo>
                  <a:cubicBezTo>
                    <a:pt x="877" y="719"/>
                    <a:pt x="877" y="719"/>
                    <a:pt x="877" y="719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2"/>
                    <a:pt x="869" y="698"/>
                    <a:pt x="855" y="700"/>
                  </a:cubicBezTo>
                  <a:cubicBezTo>
                    <a:pt x="854" y="700"/>
                    <a:pt x="854" y="700"/>
                    <a:pt x="854" y="700"/>
                  </a:cubicBezTo>
                  <a:cubicBezTo>
                    <a:pt x="853" y="699"/>
                    <a:pt x="853" y="699"/>
                    <a:pt x="853" y="699"/>
                  </a:cubicBezTo>
                  <a:cubicBezTo>
                    <a:pt x="847" y="691"/>
                    <a:pt x="841" y="684"/>
                    <a:pt x="835" y="676"/>
                  </a:cubicBezTo>
                  <a:cubicBezTo>
                    <a:pt x="830" y="670"/>
                    <a:pt x="825" y="665"/>
                    <a:pt x="821" y="659"/>
                  </a:cubicBezTo>
                  <a:cubicBezTo>
                    <a:pt x="818" y="655"/>
                    <a:pt x="816" y="652"/>
                    <a:pt x="815" y="650"/>
                  </a:cubicBezTo>
                  <a:cubicBezTo>
                    <a:pt x="811" y="643"/>
                    <a:pt x="808" y="638"/>
                    <a:pt x="798" y="635"/>
                  </a:cubicBezTo>
                  <a:cubicBezTo>
                    <a:pt x="794" y="634"/>
                    <a:pt x="789" y="634"/>
                    <a:pt x="784" y="635"/>
                  </a:cubicBezTo>
                  <a:cubicBezTo>
                    <a:pt x="782" y="635"/>
                    <a:pt x="781" y="635"/>
                    <a:pt x="779" y="635"/>
                  </a:cubicBezTo>
                  <a:cubicBezTo>
                    <a:pt x="775" y="635"/>
                    <a:pt x="770" y="634"/>
                    <a:pt x="765" y="631"/>
                  </a:cubicBezTo>
                  <a:cubicBezTo>
                    <a:pt x="764" y="631"/>
                    <a:pt x="764" y="631"/>
                    <a:pt x="764" y="631"/>
                  </a:cubicBezTo>
                  <a:cubicBezTo>
                    <a:pt x="764" y="630"/>
                    <a:pt x="764" y="630"/>
                    <a:pt x="764" y="630"/>
                  </a:cubicBezTo>
                  <a:cubicBezTo>
                    <a:pt x="763" y="628"/>
                    <a:pt x="762" y="626"/>
                    <a:pt x="760" y="624"/>
                  </a:cubicBezTo>
                  <a:cubicBezTo>
                    <a:pt x="753" y="612"/>
                    <a:pt x="746" y="599"/>
                    <a:pt x="744" y="581"/>
                  </a:cubicBezTo>
                  <a:cubicBezTo>
                    <a:pt x="743" y="577"/>
                    <a:pt x="740" y="576"/>
                    <a:pt x="736" y="574"/>
                  </a:cubicBezTo>
                  <a:cubicBezTo>
                    <a:pt x="733" y="573"/>
                    <a:pt x="731" y="572"/>
                    <a:pt x="729" y="571"/>
                  </a:cubicBezTo>
                  <a:cubicBezTo>
                    <a:pt x="727" y="570"/>
                    <a:pt x="727" y="570"/>
                    <a:pt x="727" y="570"/>
                  </a:cubicBezTo>
                  <a:cubicBezTo>
                    <a:pt x="728" y="568"/>
                    <a:pt x="728" y="568"/>
                    <a:pt x="728" y="568"/>
                  </a:cubicBezTo>
                  <a:cubicBezTo>
                    <a:pt x="729" y="555"/>
                    <a:pt x="735" y="547"/>
                    <a:pt x="741" y="539"/>
                  </a:cubicBezTo>
                  <a:cubicBezTo>
                    <a:pt x="741" y="539"/>
                    <a:pt x="741" y="539"/>
                    <a:pt x="741" y="539"/>
                  </a:cubicBezTo>
                  <a:cubicBezTo>
                    <a:pt x="735" y="539"/>
                    <a:pt x="733" y="544"/>
                    <a:pt x="730" y="551"/>
                  </a:cubicBezTo>
                  <a:cubicBezTo>
                    <a:pt x="729" y="555"/>
                    <a:pt x="727" y="559"/>
                    <a:pt x="724" y="562"/>
                  </a:cubicBezTo>
                  <a:cubicBezTo>
                    <a:pt x="723" y="564"/>
                    <a:pt x="723" y="564"/>
                    <a:pt x="723" y="564"/>
                  </a:cubicBezTo>
                  <a:cubicBezTo>
                    <a:pt x="721" y="563"/>
                    <a:pt x="721" y="563"/>
                    <a:pt x="721" y="563"/>
                  </a:cubicBezTo>
                  <a:cubicBezTo>
                    <a:pt x="716" y="561"/>
                    <a:pt x="713" y="556"/>
                    <a:pt x="710" y="549"/>
                  </a:cubicBezTo>
                  <a:cubicBezTo>
                    <a:pt x="706" y="537"/>
                    <a:pt x="706" y="520"/>
                    <a:pt x="711" y="509"/>
                  </a:cubicBezTo>
                  <a:cubicBezTo>
                    <a:pt x="709" y="509"/>
                    <a:pt x="708" y="510"/>
                    <a:pt x="706" y="511"/>
                  </a:cubicBezTo>
                  <a:cubicBezTo>
                    <a:pt x="703" y="512"/>
                    <a:pt x="699" y="514"/>
                    <a:pt x="694" y="514"/>
                  </a:cubicBezTo>
                  <a:cubicBezTo>
                    <a:pt x="692" y="514"/>
                    <a:pt x="691" y="514"/>
                    <a:pt x="689" y="513"/>
                  </a:cubicBezTo>
                  <a:cubicBezTo>
                    <a:pt x="689" y="513"/>
                    <a:pt x="689" y="513"/>
                    <a:pt x="689" y="513"/>
                  </a:cubicBezTo>
                  <a:cubicBezTo>
                    <a:pt x="693" y="516"/>
                    <a:pt x="700" y="521"/>
                    <a:pt x="697" y="529"/>
                  </a:cubicBezTo>
                  <a:cubicBezTo>
                    <a:pt x="696" y="531"/>
                    <a:pt x="696" y="531"/>
                    <a:pt x="696" y="531"/>
                  </a:cubicBezTo>
                  <a:cubicBezTo>
                    <a:pt x="694" y="531"/>
                    <a:pt x="694" y="531"/>
                    <a:pt x="694" y="531"/>
                  </a:cubicBezTo>
                  <a:cubicBezTo>
                    <a:pt x="664" y="525"/>
                    <a:pt x="654" y="499"/>
                    <a:pt x="644" y="474"/>
                  </a:cubicBezTo>
                  <a:cubicBezTo>
                    <a:pt x="643" y="473"/>
                    <a:pt x="643" y="473"/>
                    <a:pt x="643" y="473"/>
                  </a:cubicBezTo>
                  <a:cubicBezTo>
                    <a:pt x="642" y="468"/>
                    <a:pt x="639" y="465"/>
                    <a:pt x="635" y="463"/>
                  </a:cubicBezTo>
                  <a:cubicBezTo>
                    <a:pt x="630" y="460"/>
                    <a:pt x="624" y="456"/>
                    <a:pt x="623" y="448"/>
                  </a:cubicBezTo>
                  <a:cubicBezTo>
                    <a:pt x="623" y="445"/>
                    <a:pt x="623" y="445"/>
                    <a:pt x="623" y="445"/>
                  </a:cubicBezTo>
                  <a:cubicBezTo>
                    <a:pt x="626" y="445"/>
                    <a:pt x="626" y="445"/>
                    <a:pt x="626" y="445"/>
                  </a:cubicBezTo>
                  <a:cubicBezTo>
                    <a:pt x="632" y="446"/>
                    <a:pt x="633" y="442"/>
                    <a:pt x="634" y="432"/>
                  </a:cubicBezTo>
                  <a:cubicBezTo>
                    <a:pt x="634" y="428"/>
                    <a:pt x="634" y="425"/>
                    <a:pt x="635" y="422"/>
                  </a:cubicBezTo>
                  <a:cubicBezTo>
                    <a:pt x="637" y="419"/>
                    <a:pt x="640" y="417"/>
                    <a:pt x="642" y="415"/>
                  </a:cubicBezTo>
                  <a:cubicBezTo>
                    <a:pt x="647" y="411"/>
                    <a:pt x="649" y="408"/>
                    <a:pt x="647" y="405"/>
                  </a:cubicBezTo>
                  <a:cubicBezTo>
                    <a:pt x="645" y="393"/>
                    <a:pt x="640" y="393"/>
                    <a:pt x="632" y="392"/>
                  </a:cubicBezTo>
                  <a:cubicBezTo>
                    <a:pt x="627" y="392"/>
                    <a:pt x="621" y="391"/>
                    <a:pt x="615" y="388"/>
                  </a:cubicBezTo>
                  <a:cubicBezTo>
                    <a:pt x="616" y="390"/>
                    <a:pt x="617" y="392"/>
                    <a:pt x="617" y="394"/>
                  </a:cubicBezTo>
                  <a:cubicBezTo>
                    <a:pt x="618" y="398"/>
                    <a:pt x="618" y="398"/>
                    <a:pt x="620" y="398"/>
                  </a:cubicBezTo>
                  <a:cubicBezTo>
                    <a:pt x="621" y="398"/>
                    <a:pt x="623" y="398"/>
                    <a:pt x="625" y="397"/>
                  </a:cubicBezTo>
                  <a:cubicBezTo>
                    <a:pt x="628" y="401"/>
                    <a:pt x="628" y="401"/>
                    <a:pt x="628" y="401"/>
                  </a:cubicBezTo>
                  <a:cubicBezTo>
                    <a:pt x="625" y="404"/>
                    <a:pt x="624" y="409"/>
                    <a:pt x="625" y="416"/>
                  </a:cubicBezTo>
                  <a:cubicBezTo>
                    <a:pt x="625" y="418"/>
                    <a:pt x="625" y="418"/>
                    <a:pt x="625" y="418"/>
                  </a:cubicBezTo>
                  <a:cubicBezTo>
                    <a:pt x="623" y="418"/>
                    <a:pt x="623" y="418"/>
                    <a:pt x="623" y="418"/>
                  </a:cubicBezTo>
                  <a:cubicBezTo>
                    <a:pt x="620" y="419"/>
                    <a:pt x="619" y="419"/>
                    <a:pt x="617" y="419"/>
                  </a:cubicBezTo>
                  <a:cubicBezTo>
                    <a:pt x="611" y="419"/>
                    <a:pt x="608" y="416"/>
                    <a:pt x="606" y="414"/>
                  </a:cubicBezTo>
                  <a:cubicBezTo>
                    <a:pt x="604" y="411"/>
                    <a:pt x="602" y="410"/>
                    <a:pt x="598" y="410"/>
                  </a:cubicBezTo>
                  <a:cubicBezTo>
                    <a:pt x="596" y="411"/>
                    <a:pt x="596" y="411"/>
                    <a:pt x="596" y="411"/>
                  </a:cubicBezTo>
                  <a:cubicBezTo>
                    <a:pt x="595" y="408"/>
                    <a:pt x="595" y="408"/>
                    <a:pt x="595" y="408"/>
                  </a:cubicBezTo>
                  <a:cubicBezTo>
                    <a:pt x="593" y="401"/>
                    <a:pt x="595" y="398"/>
                    <a:pt x="597" y="395"/>
                  </a:cubicBezTo>
                  <a:cubicBezTo>
                    <a:pt x="599" y="393"/>
                    <a:pt x="600" y="391"/>
                    <a:pt x="599" y="388"/>
                  </a:cubicBezTo>
                  <a:cubicBezTo>
                    <a:pt x="599" y="387"/>
                    <a:pt x="599" y="387"/>
                    <a:pt x="599" y="387"/>
                  </a:cubicBezTo>
                  <a:cubicBezTo>
                    <a:pt x="601" y="383"/>
                    <a:pt x="601" y="383"/>
                    <a:pt x="601" y="383"/>
                  </a:cubicBezTo>
                  <a:cubicBezTo>
                    <a:pt x="600" y="370"/>
                    <a:pt x="601" y="356"/>
                    <a:pt x="603" y="341"/>
                  </a:cubicBezTo>
                  <a:cubicBezTo>
                    <a:pt x="606" y="317"/>
                    <a:pt x="608" y="292"/>
                    <a:pt x="600" y="269"/>
                  </a:cubicBezTo>
                  <a:cubicBezTo>
                    <a:pt x="591" y="264"/>
                    <a:pt x="586" y="256"/>
                    <a:pt x="582" y="247"/>
                  </a:cubicBezTo>
                  <a:cubicBezTo>
                    <a:pt x="579" y="242"/>
                    <a:pt x="576" y="237"/>
                    <a:pt x="572" y="233"/>
                  </a:cubicBezTo>
                  <a:cubicBezTo>
                    <a:pt x="569" y="231"/>
                    <a:pt x="564" y="233"/>
                    <a:pt x="561" y="235"/>
                  </a:cubicBezTo>
                  <a:cubicBezTo>
                    <a:pt x="559" y="236"/>
                    <a:pt x="557" y="237"/>
                    <a:pt x="555" y="237"/>
                  </a:cubicBezTo>
                  <a:cubicBezTo>
                    <a:pt x="554" y="237"/>
                    <a:pt x="552" y="236"/>
                    <a:pt x="551" y="233"/>
                  </a:cubicBezTo>
                  <a:cubicBezTo>
                    <a:pt x="541" y="229"/>
                    <a:pt x="535" y="222"/>
                    <a:pt x="528" y="215"/>
                  </a:cubicBezTo>
                  <a:cubicBezTo>
                    <a:pt x="520" y="208"/>
                    <a:pt x="513" y="200"/>
                    <a:pt x="501" y="197"/>
                  </a:cubicBezTo>
                  <a:cubicBezTo>
                    <a:pt x="498" y="197"/>
                    <a:pt x="498" y="197"/>
                    <a:pt x="498" y="197"/>
                  </a:cubicBezTo>
                  <a:cubicBezTo>
                    <a:pt x="499" y="194"/>
                    <a:pt x="499" y="194"/>
                    <a:pt x="499" y="194"/>
                  </a:cubicBezTo>
                  <a:cubicBezTo>
                    <a:pt x="503" y="182"/>
                    <a:pt x="497" y="179"/>
                    <a:pt x="488" y="175"/>
                  </a:cubicBezTo>
                  <a:cubicBezTo>
                    <a:pt x="484" y="174"/>
                    <a:pt x="479" y="172"/>
                    <a:pt x="475" y="169"/>
                  </a:cubicBezTo>
                  <a:cubicBezTo>
                    <a:pt x="472" y="165"/>
                    <a:pt x="470" y="161"/>
                    <a:pt x="468" y="157"/>
                  </a:cubicBezTo>
                  <a:cubicBezTo>
                    <a:pt x="467" y="154"/>
                    <a:pt x="466" y="150"/>
                    <a:pt x="463" y="148"/>
                  </a:cubicBezTo>
                  <a:cubicBezTo>
                    <a:pt x="461" y="147"/>
                    <a:pt x="432" y="134"/>
                    <a:pt x="424" y="133"/>
                  </a:cubicBezTo>
                  <a:cubicBezTo>
                    <a:pt x="419" y="132"/>
                    <a:pt x="412" y="131"/>
                    <a:pt x="406" y="131"/>
                  </a:cubicBezTo>
                  <a:cubicBezTo>
                    <a:pt x="401" y="131"/>
                    <a:pt x="396" y="132"/>
                    <a:pt x="394" y="133"/>
                  </a:cubicBezTo>
                  <a:cubicBezTo>
                    <a:pt x="391" y="134"/>
                    <a:pt x="390" y="135"/>
                    <a:pt x="388" y="138"/>
                  </a:cubicBezTo>
                  <a:cubicBezTo>
                    <a:pt x="386" y="140"/>
                    <a:pt x="385" y="142"/>
                    <a:pt x="383" y="144"/>
                  </a:cubicBezTo>
                  <a:cubicBezTo>
                    <a:pt x="382" y="145"/>
                    <a:pt x="382" y="145"/>
                    <a:pt x="382" y="145"/>
                  </a:cubicBezTo>
                  <a:cubicBezTo>
                    <a:pt x="381" y="145"/>
                    <a:pt x="381" y="145"/>
                    <a:pt x="381" y="145"/>
                  </a:cubicBezTo>
                  <a:cubicBezTo>
                    <a:pt x="378" y="148"/>
                    <a:pt x="376" y="150"/>
                    <a:pt x="374" y="151"/>
                  </a:cubicBezTo>
                  <a:cubicBezTo>
                    <a:pt x="375" y="152"/>
                    <a:pt x="377" y="152"/>
                    <a:pt x="378" y="152"/>
                  </a:cubicBezTo>
                  <a:cubicBezTo>
                    <a:pt x="379" y="152"/>
                    <a:pt x="379" y="152"/>
                    <a:pt x="379" y="152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78" y="160"/>
                    <a:pt x="374" y="161"/>
                    <a:pt x="370" y="162"/>
                  </a:cubicBezTo>
                  <a:cubicBezTo>
                    <a:pt x="367" y="163"/>
                    <a:pt x="364" y="163"/>
                    <a:pt x="362" y="165"/>
                  </a:cubicBezTo>
                  <a:cubicBezTo>
                    <a:pt x="352" y="170"/>
                    <a:pt x="347" y="177"/>
                    <a:pt x="342" y="184"/>
                  </a:cubicBezTo>
                  <a:cubicBezTo>
                    <a:pt x="341" y="185"/>
                    <a:pt x="340" y="187"/>
                    <a:pt x="339" y="188"/>
                  </a:cubicBezTo>
                  <a:cubicBezTo>
                    <a:pt x="337" y="190"/>
                    <a:pt x="335" y="190"/>
                    <a:pt x="334" y="190"/>
                  </a:cubicBezTo>
                  <a:cubicBezTo>
                    <a:pt x="330" y="190"/>
                    <a:pt x="327" y="186"/>
                    <a:pt x="326" y="183"/>
                  </a:cubicBezTo>
                  <a:cubicBezTo>
                    <a:pt x="325" y="184"/>
                    <a:pt x="324" y="185"/>
                    <a:pt x="322" y="188"/>
                  </a:cubicBezTo>
                  <a:cubicBezTo>
                    <a:pt x="320" y="191"/>
                    <a:pt x="318" y="195"/>
                    <a:pt x="314" y="197"/>
                  </a:cubicBezTo>
                  <a:cubicBezTo>
                    <a:pt x="309" y="199"/>
                    <a:pt x="305" y="199"/>
                    <a:pt x="302" y="199"/>
                  </a:cubicBezTo>
                  <a:cubicBezTo>
                    <a:pt x="301" y="199"/>
                    <a:pt x="300" y="199"/>
                    <a:pt x="299" y="199"/>
                  </a:cubicBezTo>
                  <a:cubicBezTo>
                    <a:pt x="298" y="199"/>
                    <a:pt x="297" y="199"/>
                    <a:pt x="296" y="199"/>
                  </a:cubicBezTo>
                  <a:cubicBezTo>
                    <a:pt x="291" y="199"/>
                    <a:pt x="289" y="200"/>
                    <a:pt x="287" y="204"/>
                  </a:cubicBezTo>
                  <a:cubicBezTo>
                    <a:pt x="284" y="209"/>
                    <a:pt x="284" y="209"/>
                    <a:pt x="284" y="209"/>
                  </a:cubicBezTo>
                  <a:cubicBezTo>
                    <a:pt x="281" y="201"/>
                    <a:pt x="281" y="201"/>
                    <a:pt x="281" y="201"/>
                  </a:cubicBezTo>
                  <a:cubicBezTo>
                    <a:pt x="275" y="186"/>
                    <a:pt x="270" y="171"/>
                    <a:pt x="252" y="169"/>
                  </a:cubicBezTo>
                  <a:cubicBezTo>
                    <a:pt x="247" y="169"/>
                    <a:pt x="247" y="169"/>
                    <a:pt x="247" y="169"/>
                  </a:cubicBezTo>
                  <a:cubicBezTo>
                    <a:pt x="250" y="165"/>
                    <a:pt x="250" y="165"/>
                    <a:pt x="250" y="165"/>
                  </a:cubicBezTo>
                  <a:cubicBezTo>
                    <a:pt x="252" y="161"/>
                    <a:pt x="255" y="161"/>
                    <a:pt x="257" y="161"/>
                  </a:cubicBezTo>
                  <a:cubicBezTo>
                    <a:pt x="258" y="161"/>
                    <a:pt x="259" y="161"/>
                    <a:pt x="260" y="159"/>
                  </a:cubicBezTo>
                  <a:cubicBezTo>
                    <a:pt x="250" y="151"/>
                    <a:pt x="240" y="147"/>
                    <a:pt x="227" y="145"/>
                  </a:cubicBezTo>
                  <a:cubicBezTo>
                    <a:pt x="223" y="144"/>
                    <a:pt x="223" y="144"/>
                    <a:pt x="223" y="144"/>
                  </a:cubicBezTo>
                  <a:cubicBezTo>
                    <a:pt x="226" y="141"/>
                    <a:pt x="226" y="141"/>
                    <a:pt x="226" y="141"/>
                  </a:cubicBezTo>
                  <a:cubicBezTo>
                    <a:pt x="228" y="138"/>
                    <a:pt x="230" y="135"/>
                    <a:pt x="233" y="133"/>
                  </a:cubicBezTo>
                  <a:cubicBezTo>
                    <a:pt x="236" y="129"/>
                    <a:pt x="239" y="126"/>
                    <a:pt x="241" y="122"/>
                  </a:cubicBezTo>
                  <a:cubicBezTo>
                    <a:pt x="241" y="121"/>
                    <a:pt x="241" y="121"/>
                    <a:pt x="241" y="121"/>
                  </a:cubicBezTo>
                  <a:cubicBezTo>
                    <a:pt x="240" y="122"/>
                    <a:pt x="237" y="125"/>
                    <a:pt x="235" y="127"/>
                  </a:cubicBezTo>
                  <a:cubicBezTo>
                    <a:pt x="232" y="131"/>
                    <a:pt x="230" y="132"/>
                    <a:pt x="229" y="133"/>
                  </a:cubicBezTo>
                  <a:cubicBezTo>
                    <a:pt x="226" y="134"/>
                    <a:pt x="222" y="133"/>
                    <a:pt x="219" y="131"/>
                  </a:cubicBezTo>
                  <a:cubicBezTo>
                    <a:pt x="217" y="131"/>
                    <a:pt x="215" y="130"/>
                    <a:pt x="213" y="130"/>
                  </a:cubicBezTo>
                  <a:cubicBezTo>
                    <a:pt x="213" y="130"/>
                    <a:pt x="212" y="130"/>
                    <a:pt x="212" y="131"/>
                  </a:cubicBezTo>
                  <a:cubicBezTo>
                    <a:pt x="211" y="131"/>
                    <a:pt x="210" y="133"/>
                    <a:pt x="211" y="138"/>
                  </a:cubicBezTo>
                  <a:cubicBezTo>
                    <a:pt x="211" y="141"/>
                    <a:pt x="211" y="141"/>
                    <a:pt x="211" y="141"/>
                  </a:cubicBezTo>
                  <a:cubicBezTo>
                    <a:pt x="208" y="141"/>
                    <a:pt x="208" y="141"/>
                    <a:pt x="208" y="141"/>
                  </a:cubicBezTo>
                  <a:cubicBezTo>
                    <a:pt x="201" y="141"/>
                    <a:pt x="197" y="139"/>
                    <a:pt x="192" y="137"/>
                  </a:cubicBezTo>
                  <a:cubicBezTo>
                    <a:pt x="186" y="134"/>
                    <a:pt x="181" y="132"/>
                    <a:pt x="172" y="133"/>
                  </a:cubicBezTo>
                  <a:cubicBezTo>
                    <a:pt x="163" y="134"/>
                    <a:pt x="163" y="134"/>
                    <a:pt x="163" y="134"/>
                  </a:cubicBezTo>
                  <a:cubicBezTo>
                    <a:pt x="170" y="128"/>
                    <a:pt x="170" y="128"/>
                    <a:pt x="170" y="128"/>
                  </a:cubicBezTo>
                  <a:cubicBezTo>
                    <a:pt x="173" y="125"/>
                    <a:pt x="175" y="122"/>
                    <a:pt x="175" y="120"/>
                  </a:cubicBezTo>
                  <a:cubicBezTo>
                    <a:pt x="173" y="115"/>
                    <a:pt x="157" y="112"/>
                    <a:pt x="148" y="110"/>
                  </a:cubicBezTo>
                  <a:cubicBezTo>
                    <a:pt x="145" y="110"/>
                    <a:pt x="143" y="110"/>
                    <a:pt x="141" y="109"/>
                  </a:cubicBezTo>
                  <a:cubicBezTo>
                    <a:pt x="132" y="121"/>
                    <a:pt x="116" y="125"/>
                    <a:pt x="101" y="128"/>
                  </a:cubicBezTo>
                  <a:cubicBezTo>
                    <a:pt x="95" y="130"/>
                    <a:pt x="89" y="131"/>
                    <a:pt x="84" y="133"/>
                  </a:cubicBezTo>
                  <a:cubicBezTo>
                    <a:pt x="80" y="134"/>
                    <a:pt x="80" y="134"/>
                    <a:pt x="80" y="134"/>
                  </a:cubicBezTo>
                  <a:cubicBezTo>
                    <a:pt x="80" y="130"/>
                    <a:pt x="80" y="130"/>
                    <a:pt x="80" y="130"/>
                  </a:cubicBezTo>
                  <a:cubicBezTo>
                    <a:pt x="80" y="128"/>
                    <a:pt x="79" y="125"/>
                    <a:pt x="78" y="122"/>
                  </a:cubicBezTo>
                  <a:cubicBezTo>
                    <a:pt x="76" y="117"/>
                    <a:pt x="74" y="112"/>
                    <a:pt x="73" y="105"/>
                  </a:cubicBezTo>
                  <a:cubicBezTo>
                    <a:pt x="72" y="104"/>
                    <a:pt x="72" y="105"/>
                    <a:pt x="71" y="105"/>
                  </a:cubicBezTo>
                  <a:cubicBezTo>
                    <a:pt x="71" y="106"/>
                    <a:pt x="71" y="109"/>
                    <a:pt x="71" y="111"/>
                  </a:cubicBezTo>
                  <a:cubicBezTo>
                    <a:pt x="71" y="115"/>
                    <a:pt x="72" y="119"/>
                    <a:pt x="68" y="121"/>
                  </a:cubicBezTo>
                  <a:cubicBezTo>
                    <a:pt x="68" y="121"/>
                    <a:pt x="68" y="121"/>
                    <a:pt x="68" y="121"/>
                  </a:cubicBezTo>
                  <a:cubicBezTo>
                    <a:pt x="67" y="121"/>
                    <a:pt x="67" y="121"/>
                    <a:pt x="67" y="121"/>
                  </a:cubicBezTo>
                  <a:cubicBezTo>
                    <a:pt x="65" y="121"/>
                    <a:pt x="63" y="119"/>
                    <a:pt x="62" y="117"/>
                  </a:cubicBezTo>
                  <a:cubicBezTo>
                    <a:pt x="61" y="116"/>
                    <a:pt x="59" y="113"/>
                    <a:pt x="59" y="113"/>
                  </a:cubicBezTo>
                  <a:cubicBezTo>
                    <a:pt x="57" y="113"/>
                    <a:pt x="57" y="113"/>
                    <a:pt x="56" y="119"/>
                  </a:cubicBezTo>
                  <a:cubicBezTo>
                    <a:pt x="55" y="124"/>
                    <a:pt x="54" y="130"/>
                    <a:pt x="49" y="136"/>
                  </a:cubicBezTo>
                  <a:cubicBezTo>
                    <a:pt x="48" y="137"/>
                    <a:pt x="48" y="137"/>
                    <a:pt x="48" y="137"/>
                  </a:cubicBezTo>
                  <a:cubicBezTo>
                    <a:pt x="37" y="137"/>
                    <a:pt x="37" y="137"/>
                    <a:pt x="37" y="137"/>
                  </a:cubicBezTo>
                  <a:cubicBezTo>
                    <a:pt x="36" y="135"/>
                    <a:pt x="36" y="135"/>
                    <a:pt x="36" y="135"/>
                  </a:cubicBezTo>
                  <a:cubicBezTo>
                    <a:pt x="36" y="134"/>
                    <a:pt x="34" y="132"/>
                    <a:pt x="32" y="130"/>
                  </a:cubicBezTo>
                  <a:cubicBezTo>
                    <a:pt x="28" y="125"/>
                    <a:pt x="23" y="119"/>
                    <a:pt x="23" y="113"/>
                  </a:cubicBezTo>
                  <a:cubicBezTo>
                    <a:pt x="24" y="110"/>
                    <a:pt x="25" y="107"/>
                    <a:pt x="28" y="105"/>
                  </a:cubicBezTo>
                  <a:cubicBezTo>
                    <a:pt x="25" y="101"/>
                    <a:pt x="21" y="98"/>
                    <a:pt x="16" y="95"/>
                  </a:cubicBezTo>
                  <a:cubicBezTo>
                    <a:pt x="9" y="91"/>
                    <a:pt x="1" y="86"/>
                    <a:pt x="0" y="74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0" y="73"/>
                    <a:pt x="0" y="73"/>
                    <a:pt x="0" y="73"/>
                  </a:cubicBezTo>
                  <a:cubicBezTo>
                    <a:pt x="4" y="57"/>
                    <a:pt x="16" y="55"/>
                    <a:pt x="26" y="55"/>
                  </a:cubicBezTo>
                  <a:cubicBezTo>
                    <a:pt x="30" y="55"/>
                    <a:pt x="33" y="55"/>
                    <a:pt x="36" y="55"/>
                  </a:cubicBezTo>
                  <a:cubicBezTo>
                    <a:pt x="41" y="55"/>
                    <a:pt x="47" y="56"/>
                    <a:pt x="51" y="55"/>
                  </a:cubicBezTo>
                  <a:cubicBezTo>
                    <a:pt x="108" y="47"/>
                    <a:pt x="175" y="39"/>
                    <a:pt x="239" y="33"/>
                  </a:cubicBezTo>
                  <a:cubicBezTo>
                    <a:pt x="257" y="31"/>
                    <a:pt x="275" y="29"/>
                    <a:pt x="292" y="27"/>
                  </a:cubicBezTo>
                  <a:cubicBezTo>
                    <a:pt x="294" y="27"/>
                    <a:pt x="294" y="27"/>
                    <a:pt x="294" y="27"/>
                  </a:cubicBezTo>
                  <a:cubicBezTo>
                    <a:pt x="295" y="29"/>
                    <a:pt x="295" y="29"/>
                    <a:pt x="295" y="29"/>
                  </a:cubicBezTo>
                  <a:cubicBezTo>
                    <a:pt x="297" y="34"/>
                    <a:pt x="300" y="39"/>
                    <a:pt x="303" y="44"/>
                  </a:cubicBezTo>
                  <a:cubicBezTo>
                    <a:pt x="305" y="49"/>
                    <a:pt x="308" y="54"/>
                    <a:pt x="310" y="59"/>
                  </a:cubicBezTo>
                  <a:cubicBezTo>
                    <a:pt x="359" y="59"/>
                    <a:pt x="408" y="55"/>
                    <a:pt x="456" y="51"/>
                  </a:cubicBezTo>
                  <a:cubicBezTo>
                    <a:pt x="511" y="46"/>
                    <a:pt x="564" y="41"/>
                    <a:pt x="614" y="43"/>
                  </a:cubicBezTo>
                  <a:cubicBezTo>
                    <a:pt x="617" y="43"/>
                    <a:pt x="617" y="43"/>
                    <a:pt x="617" y="43"/>
                  </a:cubicBezTo>
                  <a:cubicBezTo>
                    <a:pt x="617" y="46"/>
                    <a:pt x="617" y="46"/>
                    <a:pt x="617" y="46"/>
                  </a:cubicBezTo>
                  <a:cubicBezTo>
                    <a:pt x="616" y="55"/>
                    <a:pt x="618" y="60"/>
                    <a:pt x="623" y="63"/>
                  </a:cubicBezTo>
                  <a:cubicBezTo>
                    <a:pt x="628" y="63"/>
                    <a:pt x="631" y="62"/>
                    <a:pt x="633" y="60"/>
                  </a:cubicBezTo>
                  <a:cubicBezTo>
                    <a:pt x="638" y="55"/>
                    <a:pt x="636" y="44"/>
                    <a:pt x="634" y="33"/>
                  </a:cubicBezTo>
                  <a:cubicBezTo>
                    <a:pt x="632" y="21"/>
                    <a:pt x="630" y="10"/>
                    <a:pt x="636" y="4"/>
                  </a:cubicBezTo>
                  <a:cubicBezTo>
                    <a:pt x="637" y="3"/>
                    <a:pt x="637" y="3"/>
                    <a:pt x="637" y="3"/>
                  </a:cubicBezTo>
                  <a:cubicBezTo>
                    <a:pt x="642" y="0"/>
                    <a:pt x="650" y="2"/>
                    <a:pt x="660" y="4"/>
                  </a:cubicBezTo>
                  <a:cubicBezTo>
                    <a:pt x="667" y="6"/>
                    <a:pt x="674" y="8"/>
                    <a:pt x="683" y="8"/>
                  </a:cubicBezTo>
                  <a:cubicBezTo>
                    <a:pt x="687" y="8"/>
                    <a:pt x="690" y="8"/>
                    <a:pt x="694" y="7"/>
                  </a:cubicBezTo>
                  <a:cubicBezTo>
                    <a:pt x="696" y="6"/>
                    <a:pt x="696" y="6"/>
                    <a:pt x="696" y="6"/>
                  </a:cubicBezTo>
                  <a:cubicBezTo>
                    <a:pt x="697" y="9"/>
                    <a:pt x="697" y="9"/>
                    <a:pt x="697" y="9"/>
                  </a:cubicBezTo>
                  <a:cubicBezTo>
                    <a:pt x="698" y="13"/>
                    <a:pt x="699" y="17"/>
                    <a:pt x="699" y="22"/>
                  </a:cubicBezTo>
                  <a:cubicBezTo>
                    <a:pt x="700" y="31"/>
                    <a:pt x="700" y="40"/>
                    <a:pt x="711" y="43"/>
                  </a:cubicBezTo>
                  <a:cubicBezTo>
                    <a:pt x="713" y="44"/>
                    <a:pt x="713" y="44"/>
                    <a:pt x="713" y="44"/>
                  </a:cubicBezTo>
                  <a:cubicBezTo>
                    <a:pt x="713" y="46"/>
                    <a:pt x="713" y="46"/>
                    <a:pt x="713" y="46"/>
                  </a:cubicBezTo>
                  <a:cubicBezTo>
                    <a:pt x="713" y="65"/>
                    <a:pt x="721" y="81"/>
                    <a:pt x="729" y="98"/>
                  </a:cubicBezTo>
                  <a:cubicBezTo>
                    <a:pt x="732" y="103"/>
                    <a:pt x="735" y="108"/>
                    <a:pt x="737" y="113"/>
                  </a:cubicBezTo>
                  <a:cubicBezTo>
                    <a:pt x="763" y="170"/>
                    <a:pt x="792" y="215"/>
                    <a:pt x="825" y="245"/>
                  </a:cubicBezTo>
                  <a:cubicBezTo>
                    <a:pt x="826" y="246"/>
                    <a:pt x="826" y="246"/>
                    <a:pt x="826" y="246"/>
                  </a:cubicBezTo>
                  <a:cubicBezTo>
                    <a:pt x="825" y="248"/>
                    <a:pt x="825" y="248"/>
                    <a:pt x="825" y="248"/>
                  </a:cubicBezTo>
                  <a:cubicBezTo>
                    <a:pt x="824" y="251"/>
                    <a:pt x="822" y="252"/>
                    <a:pt x="821" y="252"/>
                  </a:cubicBezTo>
                  <a:cubicBezTo>
                    <a:pt x="819" y="252"/>
                    <a:pt x="818" y="251"/>
                    <a:pt x="817" y="251"/>
                  </a:cubicBezTo>
                  <a:cubicBezTo>
                    <a:pt x="816" y="250"/>
                    <a:pt x="815" y="249"/>
                    <a:pt x="813" y="249"/>
                  </a:cubicBezTo>
                  <a:cubicBezTo>
                    <a:pt x="811" y="264"/>
                    <a:pt x="819" y="278"/>
                    <a:pt x="826" y="292"/>
                  </a:cubicBezTo>
                  <a:cubicBezTo>
                    <a:pt x="827" y="294"/>
                    <a:pt x="828" y="296"/>
                    <a:pt x="829" y="298"/>
                  </a:cubicBezTo>
                  <a:cubicBezTo>
                    <a:pt x="835" y="309"/>
                    <a:pt x="843" y="321"/>
                    <a:pt x="851" y="332"/>
                  </a:cubicBezTo>
                  <a:cubicBezTo>
                    <a:pt x="853" y="335"/>
                    <a:pt x="855" y="339"/>
                    <a:pt x="857" y="342"/>
                  </a:cubicBezTo>
                  <a:cubicBezTo>
                    <a:pt x="859" y="344"/>
                    <a:pt x="861" y="347"/>
                    <a:pt x="862" y="349"/>
                  </a:cubicBezTo>
                  <a:cubicBezTo>
                    <a:pt x="867" y="356"/>
                    <a:pt x="870" y="362"/>
                    <a:pt x="877" y="369"/>
                  </a:cubicBezTo>
                  <a:cubicBezTo>
                    <a:pt x="883" y="376"/>
                    <a:pt x="888" y="386"/>
                    <a:pt x="892" y="396"/>
                  </a:cubicBezTo>
                  <a:cubicBezTo>
                    <a:pt x="898" y="409"/>
                    <a:pt x="904" y="422"/>
                    <a:pt x="913" y="430"/>
                  </a:cubicBezTo>
                  <a:cubicBezTo>
                    <a:pt x="914" y="430"/>
                    <a:pt x="914" y="430"/>
                    <a:pt x="914" y="430"/>
                  </a:cubicBezTo>
                  <a:cubicBezTo>
                    <a:pt x="914" y="432"/>
                    <a:pt x="914" y="432"/>
                    <a:pt x="914" y="432"/>
                  </a:cubicBezTo>
                  <a:cubicBezTo>
                    <a:pt x="914" y="435"/>
                    <a:pt x="915" y="440"/>
                    <a:pt x="913" y="443"/>
                  </a:cubicBezTo>
                  <a:cubicBezTo>
                    <a:pt x="931" y="452"/>
                    <a:pt x="936" y="460"/>
                    <a:pt x="946" y="491"/>
                  </a:cubicBezTo>
                  <a:cubicBezTo>
                    <a:pt x="953" y="514"/>
                    <a:pt x="962" y="588"/>
                    <a:pt x="954" y="621"/>
                  </a:cubicBezTo>
                  <a:cubicBezTo>
                    <a:pt x="953" y="626"/>
                    <a:pt x="950" y="631"/>
                    <a:pt x="948" y="636"/>
                  </a:cubicBezTo>
                  <a:cubicBezTo>
                    <a:pt x="945" y="640"/>
                    <a:pt x="943" y="645"/>
                    <a:pt x="942" y="649"/>
                  </a:cubicBezTo>
                  <a:cubicBezTo>
                    <a:pt x="942" y="654"/>
                    <a:pt x="943" y="658"/>
                    <a:pt x="944" y="663"/>
                  </a:cubicBezTo>
                  <a:cubicBezTo>
                    <a:pt x="945" y="668"/>
                    <a:pt x="947" y="672"/>
                    <a:pt x="946" y="677"/>
                  </a:cubicBezTo>
                  <a:cubicBezTo>
                    <a:pt x="946" y="682"/>
                    <a:pt x="943" y="686"/>
                    <a:pt x="941" y="689"/>
                  </a:cubicBezTo>
                  <a:cubicBezTo>
                    <a:pt x="938" y="693"/>
                    <a:pt x="937" y="696"/>
                    <a:pt x="938" y="700"/>
                  </a:cubicBezTo>
                  <a:cubicBezTo>
                    <a:pt x="939" y="705"/>
                    <a:pt x="939" y="705"/>
                    <a:pt x="939" y="705"/>
                  </a:cubicBezTo>
                  <a:cubicBezTo>
                    <a:pt x="935" y="704"/>
                    <a:pt x="935" y="704"/>
                    <a:pt x="935" y="704"/>
                  </a:cubicBezTo>
                  <a:cubicBezTo>
                    <a:pt x="925" y="702"/>
                    <a:pt x="919" y="707"/>
                    <a:pt x="913" y="712"/>
                  </a:cubicBezTo>
                  <a:cubicBezTo>
                    <a:pt x="907" y="716"/>
                    <a:pt x="902" y="720"/>
                    <a:pt x="895" y="720"/>
                  </a:cubicBezTo>
                  <a:close/>
                  <a:moveTo>
                    <a:pt x="881" y="707"/>
                  </a:moveTo>
                  <a:cubicBezTo>
                    <a:pt x="885" y="711"/>
                    <a:pt x="885" y="711"/>
                    <a:pt x="885" y="711"/>
                  </a:cubicBezTo>
                  <a:cubicBezTo>
                    <a:pt x="888" y="713"/>
                    <a:pt x="892" y="715"/>
                    <a:pt x="895" y="715"/>
                  </a:cubicBezTo>
                  <a:cubicBezTo>
                    <a:pt x="900" y="715"/>
                    <a:pt x="904" y="711"/>
                    <a:pt x="909" y="708"/>
                  </a:cubicBezTo>
                  <a:cubicBezTo>
                    <a:pt x="915" y="703"/>
                    <a:pt x="922" y="697"/>
                    <a:pt x="932" y="698"/>
                  </a:cubicBezTo>
                  <a:cubicBezTo>
                    <a:pt x="932" y="693"/>
                    <a:pt x="934" y="689"/>
                    <a:pt x="936" y="686"/>
                  </a:cubicBezTo>
                  <a:cubicBezTo>
                    <a:pt x="938" y="683"/>
                    <a:pt x="940" y="680"/>
                    <a:pt x="941" y="677"/>
                  </a:cubicBezTo>
                  <a:cubicBezTo>
                    <a:pt x="941" y="673"/>
                    <a:pt x="940" y="669"/>
                    <a:pt x="939" y="664"/>
                  </a:cubicBezTo>
                  <a:cubicBezTo>
                    <a:pt x="937" y="659"/>
                    <a:pt x="936" y="654"/>
                    <a:pt x="937" y="648"/>
                  </a:cubicBezTo>
                  <a:cubicBezTo>
                    <a:pt x="937" y="643"/>
                    <a:pt x="940" y="638"/>
                    <a:pt x="943" y="633"/>
                  </a:cubicBezTo>
                  <a:cubicBezTo>
                    <a:pt x="945" y="629"/>
                    <a:pt x="948" y="624"/>
                    <a:pt x="949" y="620"/>
                  </a:cubicBezTo>
                  <a:cubicBezTo>
                    <a:pt x="956" y="589"/>
                    <a:pt x="948" y="514"/>
                    <a:pt x="941" y="493"/>
                  </a:cubicBezTo>
                  <a:cubicBezTo>
                    <a:pt x="930" y="461"/>
                    <a:pt x="926" y="455"/>
                    <a:pt x="906" y="446"/>
                  </a:cubicBezTo>
                  <a:cubicBezTo>
                    <a:pt x="897" y="442"/>
                    <a:pt x="897" y="442"/>
                    <a:pt x="897" y="442"/>
                  </a:cubicBezTo>
                  <a:cubicBezTo>
                    <a:pt x="907" y="441"/>
                    <a:pt x="907" y="441"/>
                    <a:pt x="907" y="441"/>
                  </a:cubicBezTo>
                  <a:cubicBezTo>
                    <a:pt x="909" y="441"/>
                    <a:pt x="909" y="438"/>
                    <a:pt x="909" y="433"/>
                  </a:cubicBezTo>
                  <a:cubicBezTo>
                    <a:pt x="899" y="424"/>
                    <a:pt x="893" y="411"/>
                    <a:pt x="887" y="398"/>
                  </a:cubicBezTo>
                  <a:cubicBezTo>
                    <a:pt x="883" y="388"/>
                    <a:pt x="878" y="379"/>
                    <a:pt x="873" y="373"/>
                  </a:cubicBezTo>
                  <a:cubicBezTo>
                    <a:pt x="866" y="366"/>
                    <a:pt x="862" y="359"/>
                    <a:pt x="857" y="352"/>
                  </a:cubicBezTo>
                  <a:cubicBezTo>
                    <a:pt x="856" y="350"/>
                    <a:pt x="854" y="347"/>
                    <a:pt x="853" y="345"/>
                  </a:cubicBezTo>
                  <a:cubicBezTo>
                    <a:pt x="851" y="342"/>
                    <a:pt x="848" y="338"/>
                    <a:pt x="846" y="335"/>
                  </a:cubicBezTo>
                  <a:cubicBezTo>
                    <a:pt x="838" y="324"/>
                    <a:pt x="830" y="312"/>
                    <a:pt x="824" y="300"/>
                  </a:cubicBezTo>
                  <a:cubicBezTo>
                    <a:pt x="823" y="298"/>
                    <a:pt x="822" y="297"/>
                    <a:pt x="821" y="295"/>
                  </a:cubicBezTo>
                  <a:cubicBezTo>
                    <a:pt x="813" y="280"/>
                    <a:pt x="805" y="264"/>
                    <a:pt x="808" y="246"/>
                  </a:cubicBezTo>
                  <a:cubicBezTo>
                    <a:pt x="808" y="245"/>
                    <a:pt x="808" y="245"/>
                    <a:pt x="808" y="245"/>
                  </a:cubicBezTo>
                  <a:cubicBezTo>
                    <a:pt x="810" y="244"/>
                    <a:pt x="810" y="244"/>
                    <a:pt x="810" y="244"/>
                  </a:cubicBezTo>
                  <a:cubicBezTo>
                    <a:pt x="812" y="244"/>
                    <a:pt x="814" y="244"/>
                    <a:pt x="816" y="244"/>
                  </a:cubicBezTo>
                  <a:cubicBezTo>
                    <a:pt x="785" y="214"/>
                    <a:pt x="757" y="170"/>
                    <a:pt x="732" y="115"/>
                  </a:cubicBezTo>
                  <a:cubicBezTo>
                    <a:pt x="730" y="110"/>
                    <a:pt x="727" y="105"/>
                    <a:pt x="725" y="100"/>
                  </a:cubicBezTo>
                  <a:cubicBezTo>
                    <a:pt x="716" y="84"/>
                    <a:pt x="708" y="67"/>
                    <a:pt x="707" y="48"/>
                  </a:cubicBezTo>
                  <a:cubicBezTo>
                    <a:pt x="695" y="43"/>
                    <a:pt x="694" y="32"/>
                    <a:pt x="693" y="22"/>
                  </a:cubicBezTo>
                  <a:cubicBezTo>
                    <a:pt x="693" y="19"/>
                    <a:pt x="693" y="16"/>
                    <a:pt x="692" y="13"/>
                  </a:cubicBezTo>
                  <a:cubicBezTo>
                    <a:pt x="689" y="13"/>
                    <a:pt x="686" y="14"/>
                    <a:pt x="683" y="14"/>
                  </a:cubicBezTo>
                  <a:cubicBezTo>
                    <a:pt x="674" y="14"/>
                    <a:pt x="666" y="12"/>
                    <a:pt x="658" y="10"/>
                  </a:cubicBezTo>
                  <a:cubicBezTo>
                    <a:pt x="650" y="8"/>
                    <a:pt x="644" y="6"/>
                    <a:pt x="639" y="8"/>
                  </a:cubicBezTo>
                  <a:cubicBezTo>
                    <a:pt x="636" y="12"/>
                    <a:pt x="638" y="22"/>
                    <a:pt x="639" y="32"/>
                  </a:cubicBezTo>
                  <a:cubicBezTo>
                    <a:pt x="641" y="44"/>
                    <a:pt x="644" y="56"/>
                    <a:pt x="638" y="63"/>
                  </a:cubicBezTo>
                  <a:cubicBezTo>
                    <a:pt x="634" y="67"/>
                    <a:pt x="629" y="69"/>
                    <a:pt x="622" y="69"/>
                  </a:cubicBezTo>
                  <a:cubicBezTo>
                    <a:pt x="621" y="69"/>
                    <a:pt x="621" y="69"/>
                    <a:pt x="621" y="69"/>
                  </a:cubicBezTo>
                  <a:cubicBezTo>
                    <a:pt x="620" y="68"/>
                    <a:pt x="620" y="68"/>
                    <a:pt x="620" y="68"/>
                  </a:cubicBezTo>
                  <a:cubicBezTo>
                    <a:pt x="614" y="65"/>
                    <a:pt x="611" y="58"/>
                    <a:pt x="611" y="48"/>
                  </a:cubicBezTo>
                  <a:cubicBezTo>
                    <a:pt x="562" y="47"/>
                    <a:pt x="511" y="51"/>
                    <a:pt x="456" y="56"/>
                  </a:cubicBezTo>
                  <a:cubicBezTo>
                    <a:pt x="408" y="60"/>
                    <a:pt x="358" y="65"/>
                    <a:pt x="308" y="65"/>
                  </a:cubicBezTo>
                  <a:cubicBezTo>
                    <a:pt x="307" y="65"/>
                    <a:pt x="307" y="65"/>
                    <a:pt x="307" y="65"/>
                  </a:cubicBezTo>
                  <a:cubicBezTo>
                    <a:pt x="306" y="63"/>
                    <a:pt x="306" y="63"/>
                    <a:pt x="306" y="63"/>
                  </a:cubicBezTo>
                  <a:cubicBezTo>
                    <a:pt x="303" y="58"/>
                    <a:pt x="300" y="52"/>
                    <a:pt x="298" y="47"/>
                  </a:cubicBezTo>
                  <a:cubicBezTo>
                    <a:pt x="295" y="42"/>
                    <a:pt x="293" y="37"/>
                    <a:pt x="291" y="33"/>
                  </a:cubicBezTo>
                  <a:cubicBezTo>
                    <a:pt x="274" y="34"/>
                    <a:pt x="257" y="36"/>
                    <a:pt x="240" y="38"/>
                  </a:cubicBezTo>
                  <a:cubicBezTo>
                    <a:pt x="175" y="45"/>
                    <a:pt x="109" y="52"/>
                    <a:pt x="51" y="61"/>
                  </a:cubicBezTo>
                  <a:cubicBezTo>
                    <a:pt x="47" y="61"/>
                    <a:pt x="42" y="61"/>
                    <a:pt x="36" y="61"/>
                  </a:cubicBezTo>
                  <a:cubicBezTo>
                    <a:pt x="33" y="60"/>
                    <a:pt x="29" y="60"/>
                    <a:pt x="26" y="60"/>
                  </a:cubicBezTo>
                  <a:cubicBezTo>
                    <a:pt x="16" y="60"/>
                    <a:pt x="8" y="63"/>
                    <a:pt x="6" y="74"/>
                  </a:cubicBezTo>
                  <a:cubicBezTo>
                    <a:pt x="6" y="83"/>
                    <a:pt x="12" y="87"/>
                    <a:pt x="19" y="91"/>
                  </a:cubicBezTo>
                  <a:cubicBezTo>
                    <a:pt x="25" y="94"/>
                    <a:pt x="31" y="98"/>
                    <a:pt x="34" y="105"/>
                  </a:cubicBezTo>
                  <a:cubicBezTo>
                    <a:pt x="34" y="107"/>
                    <a:pt x="34" y="107"/>
                    <a:pt x="34" y="107"/>
                  </a:cubicBezTo>
                  <a:cubicBezTo>
                    <a:pt x="33" y="108"/>
                    <a:pt x="33" y="108"/>
                    <a:pt x="33" y="108"/>
                  </a:cubicBezTo>
                  <a:cubicBezTo>
                    <a:pt x="30" y="110"/>
                    <a:pt x="29" y="112"/>
                    <a:pt x="29" y="113"/>
                  </a:cubicBezTo>
                  <a:cubicBezTo>
                    <a:pt x="28" y="117"/>
                    <a:pt x="33" y="122"/>
                    <a:pt x="36" y="126"/>
                  </a:cubicBezTo>
                  <a:cubicBezTo>
                    <a:pt x="38" y="128"/>
                    <a:pt x="39" y="130"/>
                    <a:pt x="41" y="131"/>
                  </a:cubicBezTo>
                  <a:cubicBezTo>
                    <a:pt x="46" y="131"/>
                    <a:pt x="46" y="131"/>
                    <a:pt x="46" y="131"/>
                  </a:cubicBezTo>
                  <a:cubicBezTo>
                    <a:pt x="49" y="127"/>
                    <a:pt x="49" y="122"/>
                    <a:pt x="50" y="118"/>
                  </a:cubicBezTo>
                  <a:cubicBezTo>
                    <a:pt x="51" y="113"/>
                    <a:pt x="52" y="107"/>
                    <a:pt x="58" y="107"/>
                  </a:cubicBezTo>
                  <a:cubicBezTo>
                    <a:pt x="59" y="107"/>
                    <a:pt x="59" y="107"/>
                    <a:pt x="59" y="107"/>
                  </a:cubicBezTo>
                  <a:cubicBezTo>
                    <a:pt x="62" y="108"/>
                    <a:pt x="64" y="110"/>
                    <a:pt x="66" y="113"/>
                  </a:cubicBezTo>
                  <a:cubicBezTo>
                    <a:pt x="66" y="112"/>
                    <a:pt x="66" y="112"/>
                    <a:pt x="66" y="111"/>
                  </a:cubicBezTo>
                  <a:cubicBezTo>
                    <a:pt x="65" y="108"/>
                    <a:pt x="65" y="104"/>
                    <a:pt x="67" y="101"/>
                  </a:cubicBezTo>
                  <a:cubicBezTo>
                    <a:pt x="69" y="99"/>
                    <a:pt x="72" y="98"/>
                    <a:pt x="76" y="99"/>
                  </a:cubicBezTo>
                  <a:cubicBezTo>
                    <a:pt x="78" y="100"/>
                    <a:pt x="78" y="100"/>
                    <a:pt x="78" y="100"/>
                  </a:cubicBezTo>
                  <a:cubicBezTo>
                    <a:pt x="78" y="102"/>
                    <a:pt x="78" y="102"/>
                    <a:pt x="78" y="102"/>
                  </a:cubicBezTo>
                  <a:cubicBezTo>
                    <a:pt x="79" y="110"/>
                    <a:pt x="81" y="115"/>
                    <a:pt x="83" y="119"/>
                  </a:cubicBezTo>
                  <a:cubicBezTo>
                    <a:pt x="84" y="122"/>
                    <a:pt x="85" y="124"/>
                    <a:pt x="86" y="127"/>
                  </a:cubicBezTo>
                  <a:cubicBezTo>
                    <a:pt x="90" y="125"/>
                    <a:pt x="95" y="124"/>
                    <a:pt x="99" y="123"/>
                  </a:cubicBezTo>
                  <a:cubicBezTo>
                    <a:pt x="115" y="119"/>
                    <a:pt x="130" y="116"/>
                    <a:pt x="137" y="105"/>
                  </a:cubicBezTo>
                  <a:cubicBezTo>
                    <a:pt x="138" y="103"/>
                    <a:pt x="138" y="103"/>
                    <a:pt x="138" y="103"/>
                  </a:cubicBezTo>
                  <a:cubicBezTo>
                    <a:pt x="140" y="103"/>
                    <a:pt x="140" y="103"/>
                    <a:pt x="140" y="103"/>
                  </a:cubicBezTo>
                  <a:cubicBezTo>
                    <a:pt x="142" y="104"/>
                    <a:pt x="145" y="104"/>
                    <a:pt x="149" y="105"/>
                  </a:cubicBezTo>
                  <a:cubicBezTo>
                    <a:pt x="161" y="107"/>
                    <a:pt x="177" y="110"/>
                    <a:pt x="180" y="118"/>
                  </a:cubicBezTo>
                  <a:cubicBezTo>
                    <a:pt x="181" y="121"/>
                    <a:pt x="180" y="124"/>
                    <a:pt x="178" y="127"/>
                  </a:cubicBezTo>
                  <a:cubicBezTo>
                    <a:pt x="185" y="127"/>
                    <a:pt x="190" y="130"/>
                    <a:pt x="194" y="132"/>
                  </a:cubicBezTo>
                  <a:cubicBezTo>
                    <a:pt x="198" y="133"/>
                    <a:pt x="201" y="134"/>
                    <a:pt x="205" y="135"/>
                  </a:cubicBezTo>
                  <a:cubicBezTo>
                    <a:pt x="205" y="131"/>
                    <a:pt x="206" y="128"/>
                    <a:pt x="208" y="127"/>
                  </a:cubicBezTo>
                  <a:cubicBezTo>
                    <a:pt x="211" y="124"/>
                    <a:pt x="216" y="125"/>
                    <a:pt x="221" y="126"/>
                  </a:cubicBezTo>
                  <a:cubicBezTo>
                    <a:pt x="223" y="127"/>
                    <a:pt x="226" y="128"/>
                    <a:pt x="227" y="128"/>
                  </a:cubicBezTo>
                  <a:cubicBezTo>
                    <a:pt x="228" y="127"/>
                    <a:pt x="230" y="125"/>
                    <a:pt x="231" y="123"/>
                  </a:cubicBezTo>
                  <a:cubicBezTo>
                    <a:pt x="235" y="119"/>
                    <a:pt x="239" y="115"/>
                    <a:pt x="242" y="115"/>
                  </a:cubicBezTo>
                  <a:cubicBezTo>
                    <a:pt x="244" y="115"/>
                    <a:pt x="246" y="116"/>
                    <a:pt x="247" y="122"/>
                  </a:cubicBezTo>
                  <a:cubicBezTo>
                    <a:pt x="247" y="123"/>
                    <a:pt x="247" y="123"/>
                    <a:pt x="247" y="123"/>
                  </a:cubicBezTo>
                  <a:cubicBezTo>
                    <a:pt x="246" y="123"/>
                    <a:pt x="246" y="123"/>
                    <a:pt x="246" y="123"/>
                  </a:cubicBezTo>
                  <a:cubicBezTo>
                    <a:pt x="244" y="129"/>
                    <a:pt x="240" y="133"/>
                    <a:pt x="237" y="137"/>
                  </a:cubicBezTo>
                  <a:cubicBezTo>
                    <a:pt x="235" y="138"/>
                    <a:pt x="234" y="139"/>
                    <a:pt x="233" y="140"/>
                  </a:cubicBezTo>
                  <a:cubicBezTo>
                    <a:pt x="245" y="143"/>
                    <a:pt x="255" y="148"/>
                    <a:pt x="266" y="156"/>
                  </a:cubicBezTo>
                  <a:cubicBezTo>
                    <a:pt x="268" y="158"/>
                    <a:pt x="268" y="158"/>
                    <a:pt x="268" y="158"/>
                  </a:cubicBezTo>
                  <a:cubicBezTo>
                    <a:pt x="266" y="160"/>
                    <a:pt x="266" y="160"/>
                    <a:pt x="266" y="160"/>
                  </a:cubicBezTo>
                  <a:cubicBezTo>
                    <a:pt x="265" y="163"/>
                    <a:pt x="263" y="165"/>
                    <a:pt x="261" y="166"/>
                  </a:cubicBezTo>
                  <a:cubicBezTo>
                    <a:pt x="275" y="171"/>
                    <a:pt x="280" y="184"/>
                    <a:pt x="285" y="197"/>
                  </a:cubicBezTo>
                  <a:cubicBezTo>
                    <a:pt x="289" y="194"/>
                    <a:pt x="294" y="194"/>
                    <a:pt x="299" y="194"/>
                  </a:cubicBezTo>
                  <a:cubicBezTo>
                    <a:pt x="303" y="194"/>
                    <a:pt x="307" y="194"/>
                    <a:pt x="311" y="192"/>
                  </a:cubicBezTo>
                  <a:cubicBezTo>
                    <a:pt x="314" y="190"/>
                    <a:pt x="316" y="188"/>
                    <a:pt x="318" y="185"/>
                  </a:cubicBezTo>
                  <a:cubicBezTo>
                    <a:pt x="320" y="181"/>
                    <a:pt x="323" y="177"/>
                    <a:pt x="328" y="176"/>
                  </a:cubicBezTo>
                  <a:cubicBezTo>
                    <a:pt x="328" y="178"/>
                    <a:pt x="328" y="178"/>
                    <a:pt x="328" y="178"/>
                  </a:cubicBezTo>
                  <a:cubicBezTo>
                    <a:pt x="331" y="179"/>
                    <a:pt x="331" y="179"/>
                    <a:pt x="331" y="179"/>
                  </a:cubicBezTo>
                  <a:cubicBezTo>
                    <a:pt x="331" y="180"/>
                    <a:pt x="333" y="185"/>
                    <a:pt x="334" y="185"/>
                  </a:cubicBezTo>
                  <a:cubicBezTo>
                    <a:pt x="334" y="185"/>
                    <a:pt x="334" y="185"/>
                    <a:pt x="335" y="184"/>
                  </a:cubicBezTo>
                  <a:cubicBezTo>
                    <a:pt x="335" y="183"/>
                    <a:pt x="336" y="182"/>
                    <a:pt x="337" y="180"/>
                  </a:cubicBezTo>
                  <a:cubicBezTo>
                    <a:pt x="342" y="174"/>
                    <a:pt x="349" y="165"/>
                    <a:pt x="359" y="160"/>
                  </a:cubicBezTo>
                  <a:cubicBezTo>
                    <a:pt x="363" y="158"/>
                    <a:pt x="366" y="158"/>
                    <a:pt x="369" y="157"/>
                  </a:cubicBezTo>
                  <a:cubicBezTo>
                    <a:pt x="370" y="157"/>
                    <a:pt x="371" y="157"/>
                    <a:pt x="371" y="156"/>
                  </a:cubicBezTo>
                  <a:cubicBezTo>
                    <a:pt x="370" y="156"/>
                    <a:pt x="368" y="155"/>
                    <a:pt x="367" y="154"/>
                  </a:cubicBezTo>
                  <a:cubicBezTo>
                    <a:pt x="367" y="154"/>
                    <a:pt x="367" y="154"/>
                    <a:pt x="367" y="154"/>
                  </a:cubicBezTo>
                  <a:cubicBezTo>
                    <a:pt x="367" y="153"/>
                    <a:pt x="367" y="153"/>
                    <a:pt x="367" y="153"/>
                  </a:cubicBezTo>
                  <a:cubicBezTo>
                    <a:pt x="366" y="152"/>
                    <a:pt x="366" y="152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48"/>
                    <a:pt x="369" y="148"/>
                    <a:pt x="369" y="148"/>
                  </a:cubicBezTo>
                  <a:cubicBezTo>
                    <a:pt x="369" y="148"/>
                    <a:pt x="371" y="147"/>
                    <a:pt x="378" y="141"/>
                  </a:cubicBezTo>
                  <a:cubicBezTo>
                    <a:pt x="378" y="140"/>
                    <a:pt x="379" y="140"/>
                    <a:pt x="379" y="140"/>
                  </a:cubicBezTo>
                  <a:cubicBezTo>
                    <a:pt x="381" y="138"/>
                    <a:pt x="382" y="136"/>
                    <a:pt x="383" y="135"/>
                  </a:cubicBezTo>
                  <a:cubicBezTo>
                    <a:pt x="386" y="132"/>
                    <a:pt x="388" y="129"/>
                    <a:pt x="392" y="128"/>
                  </a:cubicBezTo>
                  <a:cubicBezTo>
                    <a:pt x="395" y="127"/>
                    <a:pt x="400" y="126"/>
                    <a:pt x="406" y="126"/>
                  </a:cubicBezTo>
                  <a:cubicBezTo>
                    <a:pt x="413" y="126"/>
                    <a:pt x="420" y="127"/>
                    <a:pt x="425" y="127"/>
                  </a:cubicBezTo>
                  <a:cubicBezTo>
                    <a:pt x="433" y="129"/>
                    <a:pt x="463" y="141"/>
                    <a:pt x="467" y="144"/>
                  </a:cubicBezTo>
                  <a:cubicBezTo>
                    <a:pt x="470" y="147"/>
                    <a:pt x="472" y="151"/>
                    <a:pt x="473" y="155"/>
                  </a:cubicBezTo>
                  <a:cubicBezTo>
                    <a:pt x="475" y="159"/>
                    <a:pt x="476" y="162"/>
                    <a:pt x="479" y="164"/>
                  </a:cubicBezTo>
                  <a:cubicBezTo>
                    <a:pt x="482" y="167"/>
                    <a:pt x="486" y="169"/>
                    <a:pt x="490" y="170"/>
                  </a:cubicBezTo>
                  <a:cubicBezTo>
                    <a:pt x="499" y="174"/>
                    <a:pt x="508" y="178"/>
                    <a:pt x="505" y="193"/>
                  </a:cubicBezTo>
                  <a:cubicBezTo>
                    <a:pt x="517" y="196"/>
                    <a:pt x="525" y="204"/>
                    <a:pt x="532" y="212"/>
                  </a:cubicBezTo>
                  <a:cubicBezTo>
                    <a:pt x="539" y="218"/>
                    <a:pt x="545" y="225"/>
                    <a:pt x="554" y="228"/>
                  </a:cubicBezTo>
                  <a:cubicBezTo>
                    <a:pt x="556" y="229"/>
                    <a:pt x="556" y="229"/>
                    <a:pt x="556" y="229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7" y="231"/>
                    <a:pt x="558" y="230"/>
                    <a:pt x="559" y="230"/>
                  </a:cubicBezTo>
                  <a:cubicBezTo>
                    <a:pt x="561" y="228"/>
                    <a:pt x="565" y="227"/>
                    <a:pt x="569" y="227"/>
                  </a:cubicBezTo>
                  <a:cubicBezTo>
                    <a:pt x="571" y="227"/>
                    <a:pt x="573" y="227"/>
                    <a:pt x="575" y="228"/>
                  </a:cubicBezTo>
                  <a:cubicBezTo>
                    <a:pt x="576" y="229"/>
                    <a:pt x="576" y="229"/>
                    <a:pt x="576" y="229"/>
                  </a:cubicBezTo>
                  <a:cubicBezTo>
                    <a:pt x="580" y="233"/>
                    <a:pt x="583" y="239"/>
                    <a:pt x="586" y="245"/>
                  </a:cubicBezTo>
                  <a:cubicBezTo>
                    <a:pt x="591" y="253"/>
                    <a:pt x="595" y="261"/>
                    <a:pt x="603" y="264"/>
                  </a:cubicBezTo>
                  <a:cubicBezTo>
                    <a:pt x="604" y="265"/>
                    <a:pt x="604" y="265"/>
                    <a:pt x="604" y="265"/>
                  </a:cubicBezTo>
                  <a:cubicBezTo>
                    <a:pt x="604" y="266"/>
                    <a:pt x="604" y="266"/>
                    <a:pt x="604" y="266"/>
                  </a:cubicBezTo>
                  <a:cubicBezTo>
                    <a:pt x="614" y="291"/>
                    <a:pt x="611" y="317"/>
                    <a:pt x="608" y="342"/>
                  </a:cubicBezTo>
                  <a:cubicBezTo>
                    <a:pt x="607" y="357"/>
                    <a:pt x="605" y="371"/>
                    <a:pt x="606" y="383"/>
                  </a:cubicBezTo>
                  <a:cubicBezTo>
                    <a:pt x="607" y="384"/>
                    <a:pt x="607" y="384"/>
                    <a:pt x="607" y="384"/>
                  </a:cubicBezTo>
                  <a:cubicBezTo>
                    <a:pt x="605" y="388"/>
                    <a:pt x="605" y="388"/>
                    <a:pt x="605" y="388"/>
                  </a:cubicBezTo>
                  <a:cubicBezTo>
                    <a:pt x="605" y="393"/>
                    <a:pt x="603" y="396"/>
                    <a:pt x="602" y="398"/>
                  </a:cubicBezTo>
                  <a:cubicBezTo>
                    <a:pt x="600" y="400"/>
                    <a:pt x="599" y="401"/>
                    <a:pt x="600" y="405"/>
                  </a:cubicBezTo>
                  <a:cubicBezTo>
                    <a:pt x="605" y="405"/>
                    <a:pt x="608" y="408"/>
                    <a:pt x="610" y="410"/>
                  </a:cubicBezTo>
                  <a:cubicBezTo>
                    <a:pt x="613" y="413"/>
                    <a:pt x="614" y="414"/>
                    <a:pt x="619" y="413"/>
                  </a:cubicBezTo>
                  <a:cubicBezTo>
                    <a:pt x="619" y="410"/>
                    <a:pt x="619" y="406"/>
                    <a:pt x="620" y="404"/>
                  </a:cubicBezTo>
                  <a:cubicBezTo>
                    <a:pt x="614" y="404"/>
                    <a:pt x="612" y="398"/>
                    <a:pt x="612" y="395"/>
                  </a:cubicBezTo>
                  <a:cubicBezTo>
                    <a:pt x="611" y="392"/>
                    <a:pt x="610" y="390"/>
                    <a:pt x="609" y="390"/>
                  </a:cubicBezTo>
                  <a:cubicBezTo>
                    <a:pt x="606" y="389"/>
                    <a:pt x="606" y="389"/>
                    <a:pt x="606" y="389"/>
                  </a:cubicBezTo>
                  <a:cubicBezTo>
                    <a:pt x="611" y="380"/>
                    <a:pt x="611" y="380"/>
                    <a:pt x="611" y="380"/>
                  </a:cubicBezTo>
                  <a:cubicBezTo>
                    <a:pt x="613" y="381"/>
                    <a:pt x="613" y="381"/>
                    <a:pt x="613" y="381"/>
                  </a:cubicBezTo>
                  <a:cubicBezTo>
                    <a:pt x="620" y="385"/>
                    <a:pt x="627" y="386"/>
                    <a:pt x="632" y="387"/>
                  </a:cubicBezTo>
                  <a:cubicBezTo>
                    <a:pt x="641" y="387"/>
                    <a:pt x="649" y="388"/>
                    <a:pt x="653" y="403"/>
                  </a:cubicBezTo>
                  <a:cubicBezTo>
                    <a:pt x="656" y="410"/>
                    <a:pt x="650" y="415"/>
                    <a:pt x="646" y="419"/>
                  </a:cubicBezTo>
                  <a:cubicBezTo>
                    <a:pt x="643" y="421"/>
                    <a:pt x="641" y="423"/>
                    <a:pt x="640" y="425"/>
                  </a:cubicBezTo>
                  <a:cubicBezTo>
                    <a:pt x="640" y="426"/>
                    <a:pt x="639" y="429"/>
                    <a:pt x="639" y="432"/>
                  </a:cubicBezTo>
                  <a:cubicBezTo>
                    <a:pt x="639" y="439"/>
                    <a:pt x="638" y="449"/>
                    <a:pt x="629" y="450"/>
                  </a:cubicBezTo>
                  <a:cubicBezTo>
                    <a:pt x="631" y="454"/>
                    <a:pt x="634" y="456"/>
                    <a:pt x="637" y="458"/>
                  </a:cubicBezTo>
                  <a:cubicBezTo>
                    <a:pt x="642" y="461"/>
                    <a:pt x="647" y="464"/>
                    <a:pt x="649" y="471"/>
                  </a:cubicBezTo>
                  <a:cubicBezTo>
                    <a:pt x="649" y="472"/>
                    <a:pt x="649" y="472"/>
                    <a:pt x="649" y="472"/>
                  </a:cubicBezTo>
                  <a:cubicBezTo>
                    <a:pt x="658" y="496"/>
                    <a:pt x="667" y="518"/>
                    <a:pt x="692" y="525"/>
                  </a:cubicBezTo>
                  <a:cubicBezTo>
                    <a:pt x="692" y="522"/>
                    <a:pt x="689" y="520"/>
                    <a:pt x="686" y="518"/>
                  </a:cubicBezTo>
                  <a:cubicBezTo>
                    <a:pt x="683" y="516"/>
                    <a:pt x="680" y="514"/>
                    <a:pt x="680" y="511"/>
                  </a:cubicBezTo>
                  <a:cubicBezTo>
                    <a:pt x="681" y="508"/>
                    <a:pt x="683" y="506"/>
                    <a:pt x="685" y="506"/>
                  </a:cubicBezTo>
                  <a:cubicBezTo>
                    <a:pt x="687" y="505"/>
                    <a:pt x="687" y="505"/>
                    <a:pt x="687" y="505"/>
                  </a:cubicBezTo>
                  <a:cubicBezTo>
                    <a:pt x="688" y="506"/>
                    <a:pt x="688" y="506"/>
                    <a:pt x="688" y="506"/>
                  </a:cubicBezTo>
                  <a:cubicBezTo>
                    <a:pt x="693" y="510"/>
                    <a:pt x="698" y="508"/>
                    <a:pt x="703" y="506"/>
                  </a:cubicBezTo>
                  <a:cubicBezTo>
                    <a:pt x="706" y="505"/>
                    <a:pt x="709" y="504"/>
                    <a:pt x="711" y="504"/>
                  </a:cubicBezTo>
                  <a:cubicBezTo>
                    <a:pt x="713" y="504"/>
                    <a:pt x="715" y="505"/>
                    <a:pt x="717" y="506"/>
                  </a:cubicBezTo>
                  <a:cubicBezTo>
                    <a:pt x="718" y="508"/>
                    <a:pt x="718" y="508"/>
                    <a:pt x="718" y="508"/>
                  </a:cubicBezTo>
                  <a:cubicBezTo>
                    <a:pt x="717" y="509"/>
                    <a:pt x="717" y="509"/>
                    <a:pt x="717" y="509"/>
                  </a:cubicBezTo>
                  <a:cubicBezTo>
                    <a:pt x="712" y="518"/>
                    <a:pt x="711" y="535"/>
                    <a:pt x="715" y="547"/>
                  </a:cubicBezTo>
                  <a:cubicBezTo>
                    <a:pt x="716" y="550"/>
                    <a:pt x="718" y="555"/>
                    <a:pt x="721" y="557"/>
                  </a:cubicBezTo>
                  <a:cubicBezTo>
                    <a:pt x="723" y="555"/>
                    <a:pt x="724" y="552"/>
                    <a:pt x="725" y="549"/>
                  </a:cubicBezTo>
                  <a:cubicBezTo>
                    <a:pt x="727" y="542"/>
                    <a:pt x="731" y="533"/>
                    <a:pt x="742" y="533"/>
                  </a:cubicBezTo>
                  <a:cubicBezTo>
                    <a:pt x="744" y="533"/>
                    <a:pt x="745" y="533"/>
                    <a:pt x="747" y="533"/>
                  </a:cubicBezTo>
                  <a:cubicBezTo>
                    <a:pt x="751" y="534"/>
                    <a:pt x="751" y="534"/>
                    <a:pt x="751" y="534"/>
                  </a:cubicBezTo>
                  <a:cubicBezTo>
                    <a:pt x="749" y="538"/>
                    <a:pt x="749" y="538"/>
                    <a:pt x="749" y="538"/>
                  </a:cubicBezTo>
                  <a:cubicBezTo>
                    <a:pt x="747" y="539"/>
                    <a:pt x="746" y="541"/>
                    <a:pt x="745" y="543"/>
                  </a:cubicBezTo>
                  <a:cubicBezTo>
                    <a:pt x="740" y="550"/>
                    <a:pt x="734" y="556"/>
                    <a:pt x="733" y="567"/>
                  </a:cubicBezTo>
                  <a:cubicBezTo>
                    <a:pt x="735" y="568"/>
                    <a:pt x="736" y="568"/>
                    <a:pt x="738" y="569"/>
                  </a:cubicBezTo>
                  <a:cubicBezTo>
                    <a:pt x="742" y="571"/>
                    <a:pt x="748" y="573"/>
                    <a:pt x="749" y="580"/>
                  </a:cubicBezTo>
                  <a:cubicBezTo>
                    <a:pt x="751" y="597"/>
                    <a:pt x="758" y="609"/>
                    <a:pt x="765" y="621"/>
                  </a:cubicBezTo>
                  <a:cubicBezTo>
                    <a:pt x="766" y="623"/>
                    <a:pt x="767" y="625"/>
                    <a:pt x="769" y="627"/>
                  </a:cubicBezTo>
                  <a:cubicBezTo>
                    <a:pt x="771" y="628"/>
                    <a:pt x="774" y="629"/>
                    <a:pt x="779" y="629"/>
                  </a:cubicBezTo>
                  <a:cubicBezTo>
                    <a:pt x="780" y="629"/>
                    <a:pt x="782" y="629"/>
                    <a:pt x="784" y="629"/>
                  </a:cubicBezTo>
                  <a:cubicBezTo>
                    <a:pt x="786" y="629"/>
                    <a:pt x="788" y="629"/>
                    <a:pt x="790" y="629"/>
                  </a:cubicBezTo>
                  <a:cubicBezTo>
                    <a:pt x="794" y="629"/>
                    <a:pt x="797" y="629"/>
                    <a:pt x="799" y="630"/>
                  </a:cubicBezTo>
                  <a:cubicBezTo>
                    <a:pt x="811" y="634"/>
                    <a:pt x="815" y="640"/>
                    <a:pt x="819" y="647"/>
                  </a:cubicBezTo>
                  <a:cubicBezTo>
                    <a:pt x="821" y="649"/>
                    <a:pt x="823" y="652"/>
                    <a:pt x="825" y="655"/>
                  </a:cubicBezTo>
                  <a:cubicBezTo>
                    <a:pt x="830" y="661"/>
                    <a:pt x="834" y="667"/>
                    <a:pt x="839" y="672"/>
                  </a:cubicBezTo>
                  <a:cubicBezTo>
                    <a:pt x="845" y="680"/>
                    <a:pt x="851" y="687"/>
                    <a:pt x="856" y="694"/>
                  </a:cubicBezTo>
                  <a:cubicBezTo>
                    <a:pt x="858" y="694"/>
                    <a:pt x="859" y="694"/>
                    <a:pt x="860" y="694"/>
                  </a:cubicBezTo>
                  <a:cubicBezTo>
                    <a:pt x="874" y="694"/>
                    <a:pt x="879" y="700"/>
                    <a:pt x="881" y="70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7" name="Freeform 348">
              <a:extLst>
                <a:ext uri="{FF2B5EF4-FFF2-40B4-BE49-F238E27FC236}">
                  <a16:creationId xmlns:a16="http://schemas.microsoft.com/office/drawing/2014/main" id="{D0F43562-5D3B-4A6C-A080-99C081C00A69}"/>
                </a:ext>
              </a:extLst>
            </p:cNvPr>
            <p:cNvSpPr>
              <a:spLocks/>
            </p:cNvSpPr>
            <p:nvPr/>
          </p:nvSpPr>
          <p:spPr bwMode="auto">
            <a:xfrm>
              <a:off x="9099550" y="4475163"/>
              <a:ext cx="582613" cy="500063"/>
            </a:xfrm>
            <a:custGeom>
              <a:avLst/>
              <a:gdLst>
                <a:gd name="T0" fmla="*/ 318 w 592"/>
                <a:gd name="T1" fmla="*/ 22 h 508"/>
                <a:gd name="T2" fmla="*/ 318 w 592"/>
                <a:gd name="T3" fmla="*/ 46 h 508"/>
                <a:gd name="T4" fmla="*/ 326 w 592"/>
                <a:gd name="T5" fmla="*/ 66 h 508"/>
                <a:gd name="T6" fmla="*/ 322 w 592"/>
                <a:gd name="T7" fmla="*/ 106 h 508"/>
                <a:gd name="T8" fmla="*/ 330 w 592"/>
                <a:gd name="T9" fmla="*/ 126 h 508"/>
                <a:gd name="T10" fmla="*/ 285 w 592"/>
                <a:gd name="T11" fmla="*/ 195 h 508"/>
                <a:gd name="T12" fmla="*/ 281 w 592"/>
                <a:gd name="T13" fmla="*/ 211 h 508"/>
                <a:gd name="T14" fmla="*/ 273 w 592"/>
                <a:gd name="T15" fmla="*/ 231 h 508"/>
                <a:gd name="T16" fmla="*/ 495 w 592"/>
                <a:gd name="T17" fmla="*/ 255 h 508"/>
                <a:gd name="T18" fmla="*/ 519 w 592"/>
                <a:gd name="T19" fmla="*/ 355 h 508"/>
                <a:gd name="T20" fmla="*/ 478 w 592"/>
                <a:gd name="T21" fmla="*/ 351 h 508"/>
                <a:gd name="T22" fmla="*/ 422 w 592"/>
                <a:gd name="T23" fmla="*/ 376 h 508"/>
                <a:gd name="T24" fmla="*/ 491 w 592"/>
                <a:gd name="T25" fmla="*/ 388 h 508"/>
                <a:gd name="T26" fmla="*/ 539 w 592"/>
                <a:gd name="T27" fmla="*/ 380 h 508"/>
                <a:gd name="T28" fmla="*/ 527 w 592"/>
                <a:gd name="T29" fmla="*/ 428 h 508"/>
                <a:gd name="T30" fmla="*/ 535 w 592"/>
                <a:gd name="T31" fmla="*/ 456 h 508"/>
                <a:gd name="T32" fmla="*/ 551 w 592"/>
                <a:gd name="T33" fmla="*/ 464 h 508"/>
                <a:gd name="T34" fmla="*/ 583 w 592"/>
                <a:gd name="T35" fmla="*/ 504 h 508"/>
                <a:gd name="T36" fmla="*/ 551 w 592"/>
                <a:gd name="T37" fmla="*/ 496 h 508"/>
                <a:gd name="T38" fmla="*/ 523 w 592"/>
                <a:gd name="T39" fmla="*/ 472 h 508"/>
                <a:gd name="T40" fmla="*/ 507 w 592"/>
                <a:gd name="T41" fmla="*/ 460 h 508"/>
                <a:gd name="T42" fmla="*/ 454 w 592"/>
                <a:gd name="T43" fmla="*/ 444 h 508"/>
                <a:gd name="T44" fmla="*/ 466 w 592"/>
                <a:gd name="T45" fmla="*/ 480 h 508"/>
                <a:gd name="T46" fmla="*/ 454 w 592"/>
                <a:gd name="T47" fmla="*/ 484 h 508"/>
                <a:gd name="T48" fmla="*/ 422 w 592"/>
                <a:gd name="T49" fmla="*/ 480 h 508"/>
                <a:gd name="T50" fmla="*/ 358 w 592"/>
                <a:gd name="T51" fmla="*/ 500 h 508"/>
                <a:gd name="T52" fmla="*/ 330 w 592"/>
                <a:gd name="T53" fmla="*/ 460 h 508"/>
                <a:gd name="T54" fmla="*/ 265 w 592"/>
                <a:gd name="T55" fmla="*/ 432 h 508"/>
                <a:gd name="T56" fmla="*/ 225 w 592"/>
                <a:gd name="T57" fmla="*/ 436 h 508"/>
                <a:gd name="T58" fmla="*/ 213 w 592"/>
                <a:gd name="T59" fmla="*/ 464 h 508"/>
                <a:gd name="T60" fmla="*/ 133 w 592"/>
                <a:gd name="T61" fmla="*/ 444 h 508"/>
                <a:gd name="T62" fmla="*/ 93 w 592"/>
                <a:gd name="T63" fmla="*/ 396 h 508"/>
                <a:gd name="T64" fmla="*/ 32 w 592"/>
                <a:gd name="T65" fmla="*/ 444 h 508"/>
                <a:gd name="T66" fmla="*/ 44 w 592"/>
                <a:gd name="T67" fmla="*/ 408 h 508"/>
                <a:gd name="T68" fmla="*/ 44 w 592"/>
                <a:gd name="T69" fmla="*/ 368 h 508"/>
                <a:gd name="T70" fmla="*/ 64 w 592"/>
                <a:gd name="T71" fmla="*/ 307 h 508"/>
                <a:gd name="T72" fmla="*/ 48 w 592"/>
                <a:gd name="T73" fmla="*/ 235 h 508"/>
                <a:gd name="T74" fmla="*/ 4 w 592"/>
                <a:gd name="T75" fmla="*/ 142 h 508"/>
                <a:gd name="T76" fmla="*/ 233 w 592"/>
                <a:gd name="T77" fmla="*/ 2 h 508"/>
                <a:gd name="T78" fmla="*/ 318 w 592"/>
                <a:gd name="T79" fmla="*/ 6 h 5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92" h="508">
                  <a:moveTo>
                    <a:pt x="318" y="6"/>
                  </a:moveTo>
                  <a:cubicBezTo>
                    <a:pt x="328" y="7"/>
                    <a:pt x="317" y="15"/>
                    <a:pt x="318" y="22"/>
                  </a:cubicBezTo>
                  <a:cubicBezTo>
                    <a:pt x="318" y="27"/>
                    <a:pt x="326" y="33"/>
                    <a:pt x="326" y="34"/>
                  </a:cubicBezTo>
                  <a:cubicBezTo>
                    <a:pt x="326" y="39"/>
                    <a:pt x="316" y="41"/>
                    <a:pt x="318" y="46"/>
                  </a:cubicBezTo>
                  <a:cubicBezTo>
                    <a:pt x="319" y="51"/>
                    <a:pt x="325" y="51"/>
                    <a:pt x="326" y="54"/>
                  </a:cubicBezTo>
                  <a:cubicBezTo>
                    <a:pt x="327" y="57"/>
                    <a:pt x="324" y="63"/>
                    <a:pt x="326" y="66"/>
                  </a:cubicBezTo>
                  <a:cubicBezTo>
                    <a:pt x="330" y="74"/>
                    <a:pt x="336" y="79"/>
                    <a:pt x="342" y="86"/>
                  </a:cubicBezTo>
                  <a:cubicBezTo>
                    <a:pt x="339" y="97"/>
                    <a:pt x="323" y="95"/>
                    <a:pt x="322" y="106"/>
                  </a:cubicBezTo>
                  <a:cubicBezTo>
                    <a:pt x="325" y="110"/>
                    <a:pt x="329" y="112"/>
                    <a:pt x="334" y="114"/>
                  </a:cubicBezTo>
                  <a:cubicBezTo>
                    <a:pt x="333" y="119"/>
                    <a:pt x="311" y="126"/>
                    <a:pt x="330" y="126"/>
                  </a:cubicBezTo>
                  <a:cubicBezTo>
                    <a:pt x="322" y="137"/>
                    <a:pt x="313" y="147"/>
                    <a:pt x="302" y="154"/>
                  </a:cubicBezTo>
                  <a:cubicBezTo>
                    <a:pt x="309" y="170"/>
                    <a:pt x="285" y="188"/>
                    <a:pt x="285" y="195"/>
                  </a:cubicBezTo>
                  <a:cubicBezTo>
                    <a:pt x="286" y="201"/>
                    <a:pt x="290" y="204"/>
                    <a:pt x="290" y="211"/>
                  </a:cubicBezTo>
                  <a:cubicBezTo>
                    <a:pt x="289" y="211"/>
                    <a:pt x="282" y="210"/>
                    <a:pt x="281" y="211"/>
                  </a:cubicBezTo>
                  <a:cubicBezTo>
                    <a:pt x="278" y="215"/>
                    <a:pt x="289" y="222"/>
                    <a:pt x="285" y="227"/>
                  </a:cubicBezTo>
                  <a:cubicBezTo>
                    <a:pt x="282" y="229"/>
                    <a:pt x="279" y="231"/>
                    <a:pt x="273" y="231"/>
                  </a:cubicBezTo>
                  <a:cubicBezTo>
                    <a:pt x="278" y="244"/>
                    <a:pt x="285" y="263"/>
                    <a:pt x="273" y="271"/>
                  </a:cubicBezTo>
                  <a:cubicBezTo>
                    <a:pt x="346" y="264"/>
                    <a:pt x="423" y="262"/>
                    <a:pt x="495" y="255"/>
                  </a:cubicBezTo>
                  <a:cubicBezTo>
                    <a:pt x="489" y="265"/>
                    <a:pt x="489" y="282"/>
                    <a:pt x="482" y="291"/>
                  </a:cubicBezTo>
                  <a:cubicBezTo>
                    <a:pt x="490" y="317"/>
                    <a:pt x="507" y="329"/>
                    <a:pt x="519" y="355"/>
                  </a:cubicBezTo>
                  <a:cubicBezTo>
                    <a:pt x="514" y="369"/>
                    <a:pt x="507" y="353"/>
                    <a:pt x="499" y="351"/>
                  </a:cubicBezTo>
                  <a:cubicBezTo>
                    <a:pt x="493" y="350"/>
                    <a:pt x="484" y="354"/>
                    <a:pt x="478" y="351"/>
                  </a:cubicBezTo>
                  <a:cubicBezTo>
                    <a:pt x="474" y="350"/>
                    <a:pt x="464" y="332"/>
                    <a:pt x="450" y="335"/>
                  </a:cubicBezTo>
                  <a:cubicBezTo>
                    <a:pt x="436" y="343"/>
                    <a:pt x="425" y="356"/>
                    <a:pt x="422" y="376"/>
                  </a:cubicBezTo>
                  <a:cubicBezTo>
                    <a:pt x="441" y="397"/>
                    <a:pt x="489" y="373"/>
                    <a:pt x="499" y="372"/>
                  </a:cubicBezTo>
                  <a:cubicBezTo>
                    <a:pt x="513" y="378"/>
                    <a:pt x="488" y="380"/>
                    <a:pt x="491" y="388"/>
                  </a:cubicBezTo>
                  <a:cubicBezTo>
                    <a:pt x="496" y="397"/>
                    <a:pt x="508" y="399"/>
                    <a:pt x="519" y="404"/>
                  </a:cubicBezTo>
                  <a:cubicBezTo>
                    <a:pt x="530" y="400"/>
                    <a:pt x="521" y="377"/>
                    <a:pt x="539" y="380"/>
                  </a:cubicBezTo>
                  <a:cubicBezTo>
                    <a:pt x="534" y="396"/>
                    <a:pt x="547" y="395"/>
                    <a:pt x="547" y="408"/>
                  </a:cubicBezTo>
                  <a:cubicBezTo>
                    <a:pt x="528" y="406"/>
                    <a:pt x="520" y="414"/>
                    <a:pt x="527" y="428"/>
                  </a:cubicBezTo>
                  <a:cubicBezTo>
                    <a:pt x="507" y="426"/>
                    <a:pt x="523" y="435"/>
                    <a:pt x="511" y="440"/>
                  </a:cubicBezTo>
                  <a:cubicBezTo>
                    <a:pt x="506" y="455"/>
                    <a:pt x="527" y="450"/>
                    <a:pt x="535" y="456"/>
                  </a:cubicBezTo>
                  <a:cubicBezTo>
                    <a:pt x="537" y="458"/>
                    <a:pt x="536" y="467"/>
                    <a:pt x="539" y="468"/>
                  </a:cubicBezTo>
                  <a:cubicBezTo>
                    <a:pt x="541" y="469"/>
                    <a:pt x="546" y="462"/>
                    <a:pt x="551" y="464"/>
                  </a:cubicBezTo>
                  <a:cubicBezTo>
                    <a:pt x="553" y="465"/>
                    <a:pt x="560" y="478"/>
                    <a:pt x="575" y="472"/>
                  </a:cubicBezTo>
                  <a:cubicBezTo>
                    <a:pt x="582" y="481"/>
                    <a:pt x="592" y="489"/>
                    <a:pt x="583" y="504"/>
                  </a:cubicBezTo>
                  <a:cubicBezTo>
                    <a:pt x="573" y="502"/>
                    <a:pt x="568" y="495"/>
                    <a:pt x="563" y="488"/>
                  </a:cubicBezTo>
                  <a:cubicBezTo>
                    <a:pt x="559" y="491"/>
                    <a:pt x="559" y="497"/>
                    <a:pt x="551" y="496"/>
                  </a:cubicBezTo>
                  <a:cubicBezTo>
                    <a:pt x="551" y="489"/>
                    <a:pt x="546" y="488"/>
                    <a:pt x="547" y="480"/>
                  </a:cubicBezTo>
                  <a:cubicBezTo>
                    <a:pt x="534" y="486"/>
                    <a:pt x="528" y="475"/>
                    <a:pt x="523" y="472"/>
                  </a:cubicBezTo>
                  <a:cubicBezTo>
                    <a:pt x="520" y="471"/>
                    <a:pt x="513" y="474"/>
                    <a:pt x="511" y="472"/>
                  </a:cubicBezTo>
                  <a:cubicBezTo>
                    <a:pt x="508" y="471"/>
                    <a:pt x="509" y="462"/>
                    <a:pt x="507" y="460"/>
                  </a:cubicBezTo>
                  <a:cubicBezTo>
                    <a:pt x="500" y="454"/>
                    <a:pt x="494" y="461"/>
                    <a:pt x="482" y="456"/>
                  </a:cubicBezTo>
                  <a:cubicBezTo>
                    <a:pt x="475" y="453"/>
                    <a:pt x="467" y="441"/>
                    <a:pt x="454" y="444"/>
                  </a:cubicBezTo>
                  <a:cubicBezTo>
                    <a:pt x="450" y="463"/>
                    <a:pt x="470" y="458"/>
                    <a:pt x="474" y="468"/>
                  </a:cubicBezTo>
                  <a:cubicBezTo>
                    <a:pt x="481" y="477"/>
                    <a:pt x="467" y="479"/>
                    <a:pt x="466" y="480"/>
                  </a:cubicBezTo>
                  <a:cubicBezTo>
                    <a:pt x="465" y="486"/>
                    <a:pt x="480" y="501"/>
                    <a:pt x="462" y="504"/>
                  </a:cubicBezTo>
                  <a:cubicBezTo>
                    <a:pt x="449" y="508"/>
                    <a:pt x="456" y="492"/>
                    <a:pt x="454" y="484"/>
                  </a:cubicBezTo>
                  <a:cubicBezTo>
                    <a:pt x="450" y="482"/>
                    <a:pt x="438" y="487"/>
                    <a:pt x="434" y="484"/>
                  </a:cubicBezTo>
                  <a:cubicBezTo>
                    <a:pt x="430" y="480"/>
                    <a:pt x="437" y="474"/>
                    <a:pt x="422" y="480"/>
                  </a:cubicBezTo>
                  <a:cubicBezTo>
                    <a:pt x="412" y="484"/>
                    <a:pt x="405" y="490"/>
                    <a:pt x="402" y="508"/>
                  </a:cubicBezTo>
                  <a:cubicBezTo>
                    <a:pt x="391" y="508"/>
                    <a:pt x="366" y="493"/>
                    <a:pt x="358" y="500"/>
                  </a:cubicBezTo>
                  <a:cubicBezTo>
                    <a:pt x="354" y="480"/>
                    <a:pt x="333" y="477"/>
                    <a:pt x="338" y="448"/>
                  </a:cubicBezTo>
                  <a:cubicBezTo>
                    <a:pt x="329" y="446"/>
                    <a:pt x="330" y="454"/>
                    <a:pt x="330" y="460"/>
                  </a:cubicBezTo>
                  <a:cubicBezTo>
                    <a:pt x="317" y="462"/>
                    <a:pt x="316" y="453"/>
                    <a:pt x="302" y="456"/>
                  </a:cubicBezTo>
                  <a:cubicBezTo>
                    <a:pt x="299" y="439"/>
                    <a:pt x="288" y="429"/>
                    <a:pt x="265" y="432"/>
                  </a:cubicBezTo>
                  <a:cubicBezTo>
                    <a:pt x="265" y="428"/>
                    <a:pt x="265" y="424"/>
                    <a:pt x="265" y="420"/>
                  </a:cubicBezTo>
                  <a:cubicBezTo>
                    <a:pt x="251" y="424"/>
                    <a:pt x="241" y="432"/>
                    <a:pt x="225" y="436"/>
                  </a:cubicBezTo>
                  <a:cubicBezTo>
                    <a:pt x="214" y="441"/>
                    <a:pt x="238" y="444"/>
                    <a:pt x="233" y="456"/>
                  </a:cubicBezTo>
                  <a:cubicBezTo>
                    <a:pt x="225" y="450"/>
                    <a:pt x="220" y="463"/>
                    <a:pt x="213" y="464"/>
                  </a:cubicBezTo>
                  <a:cubicBezTo>
                    <a:pt x="207" y="465"/>
                    <a:pt x="191" y="457"/>
                    <a:pt x="181" y="456"/>
                  </a:cubicBezTo>
                  <a:cubicBezTo>
                    <a:pt x="162" y="454"/>
                    <a:pt x="152" y="450"/>
                    <a:pt x="133" y="444"/>
                  </a:cubicBezTo>
                  <a:cubicBezTo>
                    <a:pt x="122" y="440"/>
                    <a:pt x="115" y="432"/>
                    <a:pt x="101" y="436"/>
                  </a:cubicBezTo>
                  <a:cubicBezTo>
                    <a:pt x="109" y="420"/>
                    <a:pt x="101" y="405"/>
                    <a:pt x="93" y="396"/>
                  </a:cubicBezTo>
                  <a:cubicBezTo>
                    <a:pt x="91" y="406"/>
                    <a:pt x="79" y="427"/>
                    <a:pt x="85" y="432"/>
                  </a:cubicBezTo>
                  <a:cubicBezTo>
                    <a:pt x="76" y="445"/>
                    <a:pt x="47" y="437"/>
                    <a:pt x="32" y="444"/>
                  </a:cubicBezTo>
                  <a:cubicBezTo>
                    <a:pt x="27" y="435"/>
                    <a:pt x="41" y="435"/>
                    <a:pt x="44" y="428"/>
                  </a:cubicBezTo>
                  <a:cubicBezTo>
                    <a:pt x="47" y="422"/>
                    <a:pt x="43" y="414"/>
                    <a:pt x="44" y="408"/>
                  </a:cubicBezTo>
                  <a:cubicBezTo>
                    <a:pt x="45" y="404"/>
                    <a:pt x="52" y="401"/>
                    <a:pt x="52" y="396"/>
                  </a:cubicBezTo>
                  <a:cubicBezTo>
                    <a:pt x="54" y="384"/>
                    <a:pt x="45" y="378"/>
                    <a:pt x="44" y="368"/>
                  </a:cubicBezTo>
                  <a:cubicBezTo>
                    <a:pt x="44" y="360"/>
                    <a:pt x="47" y="342"/>
                    <a:pt x="48" y="335"/>
                  </a:cubicBezTo>
                  <a:cubicBezTo>
                    <a:pt x="51" y="327"/>
                    <a:pt x="62" y="318"/>
                    <a:pt x="64" y="307"/>
                  </a:cubicBezTo>
                  <a:cubicBezTo>
                    <a:pt x="68" y="288"/>
                    <a:pt x="67" y="260"/>
                    <a:pt x="64" y="251"/>
                  </a:cubicBezTo>
                  <a:cubicBezTo>
                    <a:pt x="63" y="245"/>
                    <a:pt x="51" y="240"/>
                    <a:pt x="48" y="235"/>
                  </a:cubicBezTo>
                  <a:cubicBezTo>
                    <a:pt x="44" y="227"/>
                    <a:pt x="46" y="205"/>
                    <a:pt x="32" y="203"/>
                  </a:cubicBezTo>
                  <a:cubicBezTo>
                    <a:pt x="36" y="169"/>
                    <a:pt x="16" y="160"/>
                    <a:pt x="4" y="142"/>
                  </a:cubicBezTo>
                  <a:cubicBezTo>
                    <a:pt x="7" y="95"/>
                    <a:pt x="0" y="59"/>
                    <a:pt x="0" y="14"/>
                  </a:cubicBezTo>
                  <a:cubicBezTo>
                    <a:pt x="74" y="13"/>
                    <a:pt x="157" y="6"/>
                    <a:pt x="233" y="2"/>
                  </a:cubicBezTo>
                  <a:cubicBezTo>
                    <a:pt x="259" y="0"/>
                    <a:pt x="286" y="0"/>
                    <a:pt x="310" y="2"/>
                  </a:cubicBezTo>
                  <a:cubicBezTo>
                    <a:pt x="303" y="17"/>
                    <a:pt x="310" y="14"/>
                    <a:pt x="318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8" name="Freeform 349">
              <a:extLst>
                <a:ext uri="{FF2B5EF4-FFF2-40B4-BE49-F238E27FC236}">
                  <a16:creationId xmlns:a16="http://schemas.microsoft.com/office/drawing/2014/main" id="{CBF8F31C-40F2-4A53-994C-E48B86C6550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096375" y="4471988"/>
              <a:ext cx="587375" cy="504825"/>
            </a:xfrm>
            <a:custGeom>
              <a:avLst/>
              <a:gdLst>
                <a:gd name="T0" fmla="*/ 358 w 597"/>
                <a:gd name="T1" fmla="*/ 504 h 514"/>
                <a:gd name="T2" fmla="*/ 319 w 597"/>
                <a:gd name="T3" fmla="*/ 463 h 514"/>
                <a:gd name="T4" fmla="*/ 251 w 597"/>
                <a:gd name="T5" fmla="*/ 433 h 514"/>
                <a:gd name="T6" fmla="*/ 226 w 597"/>
                <a:gd name="T7" fmla="*/ 464 h 514"/>
                <a:gd name="T8" fmla="*/ 111 w 597"/>
                <a:gd name="T9" fmla="*/ 441 h 514"/>
                <a:gd name="T10" fmla="*/ 91 w 597"/>
                <a:gd name="T11" fmla="*/ 434 h 514"/>
                <a:gd name="T12" fmla="*/ 39 w 597"/>
                <a:gd name="T13" fmla="*/ 434 h 514"/>
                <a:gd name="T14" fmla="*/ 45 w 597"/>
                <a:gd name="T15" fmla="*/ 371 h 514"/>
                <a:gd name="T16" fmla="*/ 46 w 597"/>
                <a:gd name="T17" fmla="*/ 227 h 514"/>
                <a:gd name="T18" fmla="*/ 4 w 597"/>
                <a:gd name="T19" fmla="*/ 145 h 514"/>
                <a:gd name="T20" fmla="*/ 313 w 597"/>
                <a:gd name="T21" fmla="*/ 2 h 514"/>
                <a:gd name="T22" fmla="*/ 327 w 597"/>
                <a:gd name="T23" fmla="*/ 9 h 514"/>
                <a:gd name="T24" fmla="*/ 327 w 597"/>
                <a:gd name="T25" fmla="*/ 52 h 514"/>
                <a:gd name="T26" fmla="*/ 347 w 597"/>
                <a:gd name="T27" fmla="*/ 90 h 514"/>
                <a:gd name="T28" fmla="*/ 330 w 597"/>
                <a:gd name="T29" fmla="*/ 126 h 514"/>
                <a:gd name="T30" fmla="*/ 293 w 597"/>
                <a:gd name="T31" fmla="*/ 204 h 514"/>
                <a:gd name="T32" fmla="*/ 290 w 597"/>
                <a:gd name="T33" fmla="*/ 232 h 514"/>
                <a:gd name="T34" fmla="*/ 495 w 597"/>
                <a:gd name="T35" fmla="*/ 276 h 514"/>
                <a:gd name="T36" fmla="*/ 508 w 597"/>
                <a:gd name="T37" fmla="*/ 362 h 514"/>
                <a:gd name="T38" fmla="*/ 449 w 597"/>
                <a:gd name="T39" fmla="*/ 384 h 514"/>
                <a:gd name="T40" fmla="*/ 496 w 597"/>
                <a:gd name="T41" fmla="*/ 390 h 514"/>
                <a:gd name="T42" fmla="*/ 547 w 597"/>
                <a:gd name="T43" fmla="*/ 398 h 514"/>
                <a:gd name="T44" fmla="*/ 529 w 597"/>
                <a:gd name="T45" fmla="*/ 434 h 514"/>
                <a:gd name="T46" fmla="*/ 539 w 597"/>
                <a:gd name="T47" fmla="*/ 457 h 514"/>
                <a:gd name="T48" fmla="*/ 577 w 597"/>
                <a:gd name="T49" fmla="*/ 472 h 514"/>
                <a:gd name="T50" fmla="*/ 566 w 597"/>
                <a:gd name="T51" fmla="*/ 495 h 514"/>
                <a:gd name="T52" fmla="*/ 543 w 597"/>
                <a:gd name="T53" fmla="*/ 488 h 514"/>
                <a:gd name="T54" fmla="*/ 500 w 597"/>
                <a:gd name="T55" fmla="*/ 464 h 514"/>
                <a:gd name="T56" fmla="*/ 482 w 597"/>
                <a:gd name="T57" fmla="*/ 478 h 514"/>
                <a:gd name="T58" fmla="*/ 455 w 597"/>
                <a:gd name="T59" fmla="*/ 495 h 514"/>
                <a:gd name="T60" fmla="*/ 408 w 597"/>
                <a:gd name="T61" fmla="*/ 512 h 514"/>
                <a:gd name="T62" fmla="*/ 438 w 597"/>
                <a:gd name="T63" fmla="*/ 483 h 514"/>
                <a:gd name="T64" fmla="*/ 460 w 597"/>
                <a:gd name="T65" fmla="*/ 496 h 514"/>
                <a:gd name="T66" fmla="*/ 476 w 597"/>
                <a:gd name="T67" fmla="*/ 476 h 514"/>
                <a:gd name="T68" fmla="*/ 480 w 597"/>
                <a:gd name="T69" fmla="*/ 452 h 514"/>
                <a:gd name="T70" fmla="*/ 515 w 597"/>
                <a:gd name="T71" fmla="*/ 473 h 514"/>
                <a:gd name="T72" fmla="*/ 549 w 597"/>
                <a:gd name="T73" fmla="*/ 481 h 514"/>
                <a:gd name="T74" fmla="*/ 566 w 597"/>
                <a:gd name="T75" fmla="*/ 487 h 514"/>
                <a:gd name="T76" fmla="*/ 553 w 597"/>
                <a:gd name="T77" fmla="*/ 469 h 514"/>
                <a:gd name="T78" fmla="*/ 536 w 597"/>
                <a:gd name="T79" fmla="*/ 461 h 514"/>
                <a:gd name="T80" fmla="*/ 518 w 597"/>
                <a:gd name="T81" fmla="*/ 430 h 514"/>
                <a:gd name="T82" fmla="*/ 522 w 597"/>
                <a:gd name="T83" fmla="*/ 409 h 514"/>
                <a:gd name="T84" fmla="*/ 503 w 597"/>
                <a:gd name="T85" fmla="*/ 379 h 514"/>
                <a:gd name="T86" fmla="*/ 452 w 597"/>
                <a:gd name="T87" fmla="*/ 336 h 514"/>
                <a:gd name="T88" fmla="*/ 511 w 597"/>
                <a:gd name="T89" fmla="*/ 358 h 514"/>
                <a:gd name="T90" fmla="*/ 489 w 597"/>
                <a:gd name="T91" fmla="*/ 274 h 514"/>
                <a:gd name="T92" fmla="*/ 273 w 597"/>
                <a:gd name="T93" fmla="*/ 231 h 514"/>
                <a:gd name="T94" fmla="*/ 290 w 597"/>
                <a:gd name="T95" fmla="*/ 211 h 514"/>
                <a:gd name="T96" fmla="*/ 328 w 597"/>
                <a:gd name="T97" fmla="*/ 132 h 514"/>
                <a:gd name="T98" fmla="*/ 334 w 597"/>
                <a:gd name="T99" fmla="*/ 96 h 514"/>
                <a:gd name="T100" fmla="*/ 318 w 597"/>
                <a:gd name="T101" fmla="*/ 50 h 514"/>
                <a:gd name="T102" fmla="*/ 312 w 597"/>
                <a:gd name="T103" fmla="*/ 18 h 514"/>
                <a:gd name="T104" fmla="*/ 8 w 597"/>
                <a:gd name="T105" fmla="*/ 72 h 514"/>
                <a:gd name="T106" fmla="*/ 70 w 597"/>
                <a:gd name="T107" fmla="*/ 253 h 514"/>
                <a:gd name="T108" fmla="*/ 53 w 597"/>
                <a:gd name="T109" fmla="*/ 408 h 514"/>
                <a:gd name="T110" fmla="*/ 58 w 597"/>
                <a:gd name="T111" fmla="*/ 441 h 514"/>
                <a:gd name="T112" fmla="*/ 111 w 597"/>
                <a:gd name="T113" fmla="*/ 435 h 514"/>
                <a:gd name="T114" fmla="*/ 216 w 597"/>
                <a:gd name="T115" fmla="*/ 464 h 514"/>
                <a:gd name="T116" fmla="*/ 249 w 597"/>
                <a:gd name="T117" fmla="*/ 428 h 514"/>
                <a:gd name="T118" fmla="*/ 338 w 597"/>
                <a:gd name="T119" fmla="*/ 448 h 5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97" h="514">
                  <a:moveTo>
                    <a:pt x="407" y="514"/>
                  </a:moveTo>
                  <a:cubicBezTo>
                    <a:pt x="405" y="514"/>
                    <a:pt x="405" y="514"/>
                    <a:pt x="405" y="514"/>
                  </a:cubicBezTo>
                  <a:cubicBezTo>
                    <a:pt x="400" y="514"/>
                    <a:pt x="394" y="512"/>
                    <a:pt x="387" y="509"/>
                  </a:cubicBezTo>
                  <a:cubicBezTo>
                    <a:pt x="380" y="507"/>
                    <a:pt x="372" y="504"/>
                    <a:pt x="367" y="504"/>
                  </a:cubicBezTo>
                  <a:cubicBezTo>
                    <a:pt x="365" y="504"/>
                    <a:pt x="364" y="505"/>
                    <a:pt x="363" y="505"/>
                  </a:cubicBezTo>
                  <a:cubicBezTo>
                    <a:pt x="359" y="508"/>
                    <a:pt x="359" y="508"/>
                    <a:pt x="359" y="508"/>
                  </a:cubicBezTo>
                  <a:cubicBezTo>
                    <a:pt x="358" y="504"/>
                    <a:pt x="358" y="504"/>
                    <a:pt x="358" y="504"/>
                  </a:cubicBezTo>
                  <a:cubicBezTo>
                    <a:pt x="357" y="496"/>
                    <a:pt x="353" y="491"/>
                    <a:pt x="349" y="486"/>
                  </a:cubicBezTo>
                  <a:cubicBezTo>
                    <a:pt x="342" y="479"/>
                    <a:pt x="335" y="470"/>
                    <a:pt x="338" y="453"/>
                  </a:cubicBezTo>
                  <a:cubicBezTo>
                    <a:pt x="336" y="454"/>
                    <a:pt x="336" y="455"/>
                    <a:pt x="336" y="461"/>
                  </a:cubicBezTo>
                  <a:cubicBezTo>
                    <a:pt x="336" y="462"/>
                    <a:pt x="336" y="462"/>
                    <a:pt x="335" y="463"/>
                  </a:cubicBezTo>
                  <a:cubicBezTo>
                    <a:pt x="335" y="465"/>
                    <a:pt x="335" y="465"/>
                    <a:pt x="335" y="465"/>
                  </a:cubicBezTo>
                  <a:cubicBezTo>
                    <a:pt x="333" y="466"/>
                    <a:pt x="333" y="466"/>
                    <a:pt x="333" y="466"/>
                  </a:cubicBezTo>
                  <a:cubicBezTo>
                    <a:pt x="326" y="467"/>
                    <a:pt x="322" y="465"/>
                    <a:pt x="319" y="463"/>
                  </a:cubicBezTo>
                  <a:cubicBezTo>
                    <a:pt x="315" y="462"/>
                    <a:pt x="311" y="460"/>
                    <a:pt x="305" y="462"/>
                  </a:cubicBezTo>
                  <a:cubicBezTo>
                    <a:pt x="302" y="462"/>
                    <a:pt x="302" y="462"/>
                    <a:pt x="302" y="462"/>
                  </a:cubicBezTo>
                  <a:cubicBezTo>
                    <a:pt x="302" y="459"/>
                    <a:pt x="302" y="459"/>
                    <a:pt x="302" y="459"/>
                  </a:cubicBezTo>
                  <a:cubicBezTo>
                    <a:pt x="299" y="442"/>
                    <a:pt x="289" y="435"/>
                    <a:pt x="269" y="438"/>
                  </a:cubicBezTo>
                  <a:cubicBezTo>
                    <a:pt x="266" y="438"/>
                    <a:pt x="266" y="438"/>
                    <a:pt x="266" y="438"/>
                  </a:cubicBezTo>
                  <a:cubicBezTo>
                    <a:pt x="266" y="427"/>
                    <a:pt x="266" y="427"/>
                    <a:pt x="266" y="427"/>
                  </a:cubicBezTo>
                  <a:cubicBezTo>
                    <a:pt x="261" y="428"/>
                    <a:pt x="256" y="431"/>
                    <a:pt x="251" y="433"/>
                  </a:cubicBezTo>
                  <a:cubicBezTo>
                    <a:pt x="244" y="436"/>
                    <a:pt x="238" y="440"/>
                    <a:pt x="229" y="442"/>
                  </a:cubicBezTo>
                  <a:cubicBezTo>
                    <a:pt x="229" y="442"/>
                    <a:pt x="229" y="442"/>
                    <a:pt x="228" y="442"/>
                  </a:cubicBezTo>
                  <a:cubicBezTo>
                    <a:pt x="229" y="443"/>
                    <a:pt x="230" y="443"/>
                    <a:pt x="231" y="444"/>
                  </a:cubicBezTo>
                  <a:cubicBezTo>
                    <a:pt x="235" y="447"/>
                    <a:pt x="242" y="452"/>
                    <a:pt x="239" y="460"/>
                  </a:cubicBezTo>
                  <a:cubicBezTo>
                    <a:pt x="238" y="463"/>
                    <a:pt x="238" y="463"/>
                    <a:pt x="238" y="463"/>
                  </a:cubicBezTo>
                  <a:cubicBezTo>
                    <a:pt x="235" y="461"/>
                    <a:pt x="235" y="461"/>
                    <a:pt x="235" y="461"/>
                  </a:cubicBezTo>
                  <a:cubicBezTo>
                    <a:pt x="231" y="459"/>
                    <a:pt x="229" y="461"/>
                    <a:pt x="226" y="464"/>
                  </a:cubicBezTo>
                  <a:cubicBezTo>
                    <a:pt x="223" y="467"/>
                    <a:pt x="220" y="469"/>
                    <a:pt x="216" y="470"/>
                  </a:cubicBezTo>
                  <a:cubicBezTo>
                    <a:pt x="213" y="470"/>
                    <a:pt x="206" y="468"/>
                    <a:pt x="200" y="466"/>
                  </a:cubicBezTo>
                  <a:cubicBezTo>
                    <a:pt x="194" y="464"/>
                    <a:pt x="188" y="462"/>
                    <a:pt x="184" y="462"/>
                  </a:cubicBezTo>
                  <a:cubicBezTo>
                    <a:pt x="165" y="460"/>
                    <a:pt x="155" y="456"/>
                    <a:pt x="136" y="450"/>
                  </a:cubicBezTo>
                  <a:cubicBezTo>
                    <a:pt x="135" y="450"/>
                    <a:pt x="135" y="450"/>
                    <a:pt x="135" y="450"/>
                  </a:cubicBezTo>
                  <a:cubicBezTo>
                    <a:pt x="131" y="448"/>
                    <a:pt x="128" y="447"/>
                    <a:pt x="126" y="445"/>
                  </a:cubicBezTo>
                  <a:cubicBezTo>
                    <a:pt x="121" y="443"/>
                    <a:pt x="116" y="441"/>
                    <a:pt x="111" y="441"/>
                  </a:cubicBezTo>
                  <a:cubicBezTo>
                    <a:pt x="109" y="441"/>
                    <a:pt x="107" y="441"/>
                    <a:pt x="104" y="442"/>
                  </a:cubicBezTo>
                  <a:cubicBezTo>
                    <a:pt x="98" y="443"/>
                    <a:pt x="98" y="443"/>
                    <a:pt x="98" y="443"/>
                  </a:cubicBezTo>
                  <a:cubicBezTo>
                    <a:pt x="101" y="438"/>
                    <a:pt x="101" y="438"/>
                    <a:pt x="101" y="438"/>
                  </a:cubicBezTo>
                  <a:cubicBezTo>
                    <a:pt x="108" y="425"/>
                    <a:pt x="103" y="412"/>
                    <a:pt x="97" y="405"/>
                  </a:cubicBezTo>
                  <a:cubicBezTo>
                    <a:pt x="96" y="407"/>
                    <a:pt x="95" y="410"/>
                    <a:pt x="94" y="413"/>
                  </a:cubicBezTo>
                  <a:cubicBezTo>
                    <a:pt x="92" y="419"/>
                    <a:pt x="87" y="431"/>
                    <a:pt x="89" y="433"/>
                  </a:cubicBezTo>
                  <a:cubicBezTo>
                    <a:pt x="91" y="434"/>
                    <a:pt x="91" y="434"/>
                    <a:pt x="91" y="434"/>
                  </a:cubicBezTo>
                  <a:cubicBezTo>
                    <a:pt x="90" y="436"/>
                    <a:pt x="90" y="436"/>
                    <a:pt x="90" y="436"/>
                  </a:cubicBezTo>
                  <a:cubicBezTo>
                    <a:pt x="84" y="445"/>
                    <a:pt x="71" y="446"/>
                    <a:pt x="58" y="446"/>
                  </a:cubicBezTo>
                  <a:cubicBezTo>
                    <a:pt x="50" y="447"/>
                    <a:pt x="42" y="447"/>
                    <a:pt x="36" y="449"/>
                  </a:cubicBezTo>
                  <a:cubicBezTo>
                    <a:pt x="34" y="450"/>
                    <a:pt x="34" y="450"/>
                    <a:pt x="34" y="450"/>
                  </a:cubicBezTo>
                  <a:cubicBezTo>
                    <a:pt x="33" y="448"/>
                    <a:pt x="33" y="448"/>
                    <a:pt x="33" y="448"/>
                  </a:cubicBezTo>
                  <a:cubicBezTo>
                    <a:pt x="31" y="446"/>
                    <a:pt x="31" y="444"/>
                    <a:pt x="31" y="442"/>
                  </a:cubicBezTo>
                  <a:cubicBezTo>
                    <a:pt x="32" y="438"/>
                    <a:pt x="36" y="436"/>
                    <a:pt x="39" y="434"/>
                  </a:cubicBezTo>
                  <a:cubicBezTo>
                    <a:pt x="41" y="433"/>
                    <a:pt x="44" y="432"/>
                    <a:pt x="45" y="430"/>
                  </a:cubicBezTo>
                  <a:cubicBezTo>
                    <a:pt x="46" y="427"/>
                    <a:pt x="45" y="424"/>
                    <a:pt x="45" y="421"/>
                  </a:cubicBezTo>
                  <a:cubicBezTo>
                    <a:pt x="44" y="417"/>
                    <a:pt x="44" y="413"/>
                    <a:pt x="45" y="410"/>
                  </a:cubicBezTo>
                  <a:cubicBezTo>
                    <a:pt x="45" y="408"/>
                    <a:pt x="47" y="406"/>
                    <a:pt x="49" y="404"/>
                  </a:cubicBezTo>
                  <a:cubicBezTo>
                    <a:pt x="51" y="402"/>
                    <a:pt x="52" y="400"/>
                    <a:pt x="53" y="398"/>
                  </a:cubicBezTo>
                  <a:cubicBezTo>
                    <a:pt x="53" y="393"/>
                    <a:pt x="51" y="389"/>
                    <a:pt x="49" y="384"/>
                  </a:cubicBezTo>
                  <a:cubicBezTo>
                    <a:pt x="47" y="380"/>
                    <a:pt x="45" y="376"/>
                    <a:pt x="45" y="371"/>
                  </a:cubicBezTo>
                  <a:cubicBezTo>
                    <a:pt x="44" y="363"/>
                    <a:pt x="47" y="345"/>
                    <a:pt x="49" y="338"/>
                  </a:cubicBezTo>
                  <a:cubicBezTo>
                    <a:pt x="50" y="333"/>
                    <a:pt x="53" y="329"/>
                    <a:pt x="57" y="324"/>
                  </a:cubicBezTo>
                  <a:cubicBezTo>
                    <a:pt x="60" y="319"/>
                    <a:pt x="64" y="315"/>
                    <a:pt x="65" y="310"/>
                  </a:cubicBezTo>
                  <a:cubicBezTo>
                    <a:pt x="69" y="291"/>
                    <a:pt x="67" y="263"/>
                    <a:pt x="65" y="255"/>
                  </a:cubicBezTo>
                  <a:cubicBezTo>
                    <a:pt x="64" y="252"/>
                    <a:pt x="60" y="249"/>
                    <a:pt x="57" y="247"/>
                  </a:cubicBezTo>
                  <a:cubicBezTo>
                    <a:pt x="54" y="244"/>
                    <a:pt x="51" y="242"/>
                    <a:pt x="49" y="239"/>
                  </a:cubicBezTo>
                  <a:cubicBezTo>
                    <a:pt x="47" y="236"/>
                    <a:pt x="46" y="232"/>
                    <a:pt x="46" y="227"/>
                  </a:cubicBezTo>
                  <a:cubicBezTo>
                    <a:pt x="44" y="217"/>
                    <a:pt x="42" y="209"/>
                    <a:pt x="35" y="208"/>
                  </a:cubicBezTo>
                  <a:cubicBezTo>
                    <a:pt x="32" y="208"/>
                    <a:pt x="32" y="208"/>
                    <a:pt x="32" y="208"/>
                  </a:cubicBezTo>
                  <a:cubicBezTo>
                    <a:pt x="33" y="205"/>
                    <a:pt x="33" y="205"/>
                    <a:pt x="33" y="205"/>
                  </a:cubicBezTo>
                  <a:cubicBezTo>
                    <a:pt x="35" y="181"/>
                    <a:pt x="26" y="171"/>
                    <a:pt x="15" y="159"/>
                  </a:cubicBezTo>
                  <a:cubicBezTo>
                    <a:pt x="12" y="155"/>
                    <a:pt x="8" y="151"/>
                    <a:pt x="5" y="147"/>
                  </a:cubicBezTo>
                  <a:cubicBezTo>
                    <a:pt x="4" y="146"/>
                    <a:pt x="4" y="146"/>
                    <a:pt x="4" y="146"/>
                  </a:cubicBezTo>
                  <a:cubicBezTo>
                    <a:pt x="4" y="145"/>
                    <a:pt x="4" y="145"/>
                    <a:pt x="4" y="145"/>
                  </a:cubicBezTo>
                  <a:cubicBezTo>
                    <a:pt x="6" y="119"/>
                    <a:pt x="4" y="95"/>
                    <a:pt x="3" y="72"/>
                  </a:cubicBezTo>
                  <a:cubicBezTo>
                    <a:pt x="1" y="55"/>
                    <a:pt x="0" y="36"/>
                    <a:pt x="0" y="17"/>
                  </a:cubicBezTo>
                  <a:cubicBezTo>
                    <a:pt x="0" y="14"/>
                    <a:pt x="0" y="14"/>
                    <a:pt x="0" y="14"/>
                  </a:cubicBezTo>
                  <a:cubicBezTo>
                    <a:pt x="3" y="14"/>
                    <a:pt x="3" y="14"/>
                    <a:pt x="3" y="14"/>
                  </a:cubicBezTo>
                  <a:cubicBezTo>
                    <a:pt x="54" y="13"/>
                    <a:pt x="109" y="10"/>
                    <a:pt x="162" y="6"/>
                  </a:cubicBezTo>
                  <a:cubicBezTo>
                    <a:pt x="187" y="5"/>
                    <a:pt x="212" y="3"/>
                    <a:pt x="236" y="2"/>
                  </a:cubicBezTo>
                  <a:cubicBezTo>
                    <a:pt x="265" y="0"/>
                    <a:pt x="291" y="0"/>
                    <a:pt x="313" y="2"/>
                  </a:cubicBezTo>
                  <a:cubicBezTo>
                    <a:pt x="317" y="2"/>
                    <a:pt x="317" y="2"/>
                    <a:pt x="317" y="2"/>
                  </a:cubicBezTo>
                  <a:cubicBezTo>
                    <a:pt x="315" y="6"/>
                    <a:pt x="315" y="6"/>
                    <a:pt x="315" y="6"/>
                  </a:cubicBezTo>
                  <a:cubicBezTo>
                    <a:pt x="314" y="9"/>
                    <a:pt x="313" y="11"/>
                    <a:pt x="313" y="12"/>
                  </a:cubicBezTo>
                  <a:cubicBezTo>
                    <a:pt x="314" y="11"/>
                    <a:pt x="316" y="10"/>
                    <a:pt x="319" y="7"/>
                  </a:cubicBezTo>
                  <a:cubicBezTo>
                    <a:pt x="320" y="6"/>
                    <a:pt x="320" y="6"/>
                    <a:pt x="320" y="6"/>
                  </a:cubicBezTo>
                  <a:cubicBezTo>
                    <a:pt x="321" y="6"/>
                    <a:pt x="321" y="6"/>
                    <a:pt x="321" y="6"/>
                  </a:cubicBezTo>
                  <a:cubicBezTo>
                    <a:pt x="322" y="6"/>
                    <a:pt x="326" y="6"/>
                    <a:pt x="327" y="9"/>
                  </a:cubicBezTo>
                  <a:cubicBezTo>
                    <a:pt x="329" y="12"/>
                    <a:pt x="327" y="15"/>
                    <a:pt x="326" y="18"/>
                  </a:cubicBezTo>
                  <a:cubicBezTo>
                    <a:pt x="324" y="20"/>
                    <a:pt x="323" y="22"/>
                    <a:pt x="323" y="24"/>
                  </a:cubicBezTo>
                  <a:cubicBezTo>
                    <a:pt x="324" y="28"/>
                    <a:pt x="328" y="32"/>
                    <a:pt x="330" y="34"/>
                  </a:cubicBezTo>
                  <a:cubicBezTo>
                    <a:pt x="331" y="35"/>
                    <a:pt x="331" y="36"/>
                    <a:pt x="331" y="37"/>
                  </a:cubicBezTo>
                  <a:cubicBezTo>
                    <a:pt x="331" y="40"/>
                    <a:pt x="329" y="43"/>
                    <a:pt x="326" y="45"/>
                  </a:cubicBezTo>
                  <a:cubicBezTo>
                    <a:pt x="324" y="46"/>
                    <a:pt x="323" y="47"/>
                    <a:pt x="323" y="48"/>
                  </a:cubicBezTo>
                  <a:cubicBezTo>
                    <a:pt x="324" y="50"/>
                    <a:pt x="325" y="51"/>
                    <a:pt x="327" y="52"/>
                  </a:cubicBezTo>
                  <a:cubicBezTo>
                    <a:pt x="329" y="53"/>
                    <a:pt x="330" y="54"/>
                    <a:pt x="331" y="56"/>
                  </a:cubicBezTo>
                  <a:cubicBezTo>
                    <a:pt x="332" y="58"/>
                    <a:pt x="332" y="61"/>
                    <a:pt x="331" y="63"/>
                  </a:cubicBezTo>
                  <a:cubicBezTo>
                    <a:pt x="331" y="65"/>
                    <a:pt x="331" y="67"/>
                    <a:pt x="331" y="68"/>
                  </a:cubicBezTo>
                  <a:cubicBezTo>
                    <a:pt x="333" y="72"/>
                    <a:pt x="337" y="76"/>
                    <a:pt x="340" y="79"/>
                  </a:cubicBezTo>
                  <a:cubicBezTo>
                    <a:pt x="342" y="82"/>
                    <a:pt x="345" y="85"/>
                    <a:pt x="347" y="87"/>
                  </a:cubicBezTo>
                  <a:cubicBezTo>
                    <a:pt x="348" y="89"/>
                    <a:pt x="348" y="89"/>
                    <a:pt x="348" y="89"/>
                  </a:cubicBezTo>
                  <a:cubicBezTo>
                    <a:pt x="347" y="90"/>
                    <a:pt x="347" y="90"/>
                    <a:pt x="347" y="90"/>
                  </a:cubicBezTo>
                  <a:cubicBezTo>
                    <a:pt x="346" y="96"/>
                    <a:pt x="341" y="99"/>
                    <a:pt x="336" y="101"/>
                  </a:cubicBezTo>
                  <a:cubicBezTo>
                    <a:pt x="332" y="103"/>
                    <a:pt x="329" y="105"/>
                    <a:pt x="328" y="108"/>
                  </a:cubicBezTo>
                  <a:cubicBezTo>
                    <a:pt x="330" y="111"/>
                    <a:pt x="334" y="113"/>
                    <a:pt x="338" y="115"/>
                  </a:cubicBezTo>
                  <a:cubicBezTo>
                    <a:pt x="340" y="116"/>
                    <a:pt x="340" y="116"/>
                    <a:pt x="340" y="116"/>
                  </a:cubicBezTo>
                  <a:cubicBezTo>
                    <a:pt x="339" y="118"/>
                    <a:pt x="339" y="118"/>
                    <a:pt x="339" y="118"/>
                  </a:cubicBezTo>
                  <a:cubicBezTo>
                    <a:pt x="339" y="121"/>
                    <a:pt x="336" y="123"/>
                    <a:pt x="332" y="125"/>
                  </a:cubicBezTo>
                  <a:cubicBezTo>
                    <a:pt x="331" y="126"/>
                    <a:pt x="331" y="126"/>
                    <a:pt x="330" y="126"/>
                  </a:cubicBezTo>
                  <a:cubicBezTo>
                    <a:pt x="331" y="126"/>
                    <a:pt x="332" y="127"/>
                    <a:pt x="333" y="127"/>
                  </a:cubicBezTo>
                  <a:cubicBezTo>
                    <a:pt x="338" y="127"/>
                    <a:pt x="338" y="127"/>
                    <a:pt x="338" y="127"/>
                  </a:cubicBezTo>
                  <a:cubicBezTo>
                    <a:pt x="335" y="131"/>
                    <a:pt x="335" y="131"/>
                    <a:pt x="335" y="131"/>
                  </a:cubicBezTo>
                  <a:cubicBezTo>
                    <a:pt x="328" y="142"/>
                    <a:pt x="318" y="151"/>
                    <a:pt x="308" y="158"/>
                  </a:cubicBezTo>
                  <a:cubicBezTo>
                    <a:pt x="311" y="169"/>
                    <a:pt x="303" y="180"/>
                    <a:pt x="297" y="188"/>
                  </a:cubicBezTo>
                  <a:cubicBezTo>
                    <a:pt x="294" y="191"/>
                    <a:pt x="291" y="196"/>
                    <a:pt x="291" y="197"/>
                  </a:cubicBezTo>
                  <a:cubicBezTo>
                    <a:pt x="292" y="200"/>
                    <a:pt x="292" y="202"/>
                    <a:pt x="293" y="204"/>
                  </a:cubicBezTo>
                  <a:cubicBezTo>
                    <a:pt x="294" y="206"/>
                    <a:pt x="296" y="209"/>
                    <a:pt x="295" y="214"/>
                  </a:cubicBezTo>
                  <a:cubicBezTo>
                    <a:pt x="295" y="215"/>
                    <a:pt x="295" y="217"/>
                    <a:pt x="292" y="217"/>
                  </a:cubicBezTo>
                  <a:cubicBezTo>
                    <a:pt x="291" y="217"/>
                    <a:pt x="290" y="217"/>
                    <a:pt x="289" y="217"/>
                  </a:cubicBezTo>
                  <a:cubicBezTo>
                    <a:pt x="288" y="216"/>
                    <a:pt x="287" y="216"/>
                    <a:pt x="287" y="216"/>
                  </a:cubicBezTo>
                  <a:cubicBezTo>
                    <a:pt x="287" y="217"/>
                    <a:pt x="288" y="219"/>
                    <a:pt x="289" y="220"/>
                  </a:cubicBezTo>
                  <a:cubicBezTo>
                    <a:pt x="291" y="223"/>
                    <a:pt x="294" y="227"/>
                    <a:pt x="291" y="231"/>
                  </a:cubicBezTo>
                  <a:cubicBezTo>
                    <a:pt x="290" y="232"/>
                    <a:pt x="290" y="232"/>
                    <a:pt x="290" y="232"/>
                  </a:cubicBezTo>
                  <a:cubicBezTo>
                    <a:pt x="288" y="234"/>
                    <a:pt x="285" y="236"/>
                    <a:pt x="280" y="236"/>
                  </a:cubicBezTo>
                  <a:cubicBezTo>
                    <a:pt x="284" y="247"/>
                    <a:pt x="289" y="261"/>
                    <a:pt x="283" y="271"/>
                  </a:cubicBezTo>
                  <a:cubicBezTo>
                    <a:pt x="314" y="268"/>
                    <a:pt x="347" y="266"/>
                    <a:pt x="378" y="264"/>
                  </a:cubicBezTo>
                  <a:cubicBezTo>
                    <a:pt x="418" y="262"/>
                    <a:pt x="459" y="259"/>
                    <a:pt x="497" y="255"/>
                  </a:cubicBezTo>
                  <a:cubicBezTo>
                    <a:pt x="502" y="255"/>
                    <a:pt x="502" y="255"/>
                    <a:pt x="502" y="255"/>
                  </a:cubicBezTo>
                  <a:cubicBezTo>
                    <a:pt x="500" y="259"/>
                    <a:pt x="500" y="259"/>
                    <a:pt x="500" y="259"/>
                  </a:cubicBezTo>
                  <a:cubicBezTo>
                    <a:pt x="498" y="264"/>
                    <a:pt x="496" y="270"/>
                    <a:pt x="495" y="276"/>
                  </a:cubicBezTo>
                  <a:cubicBezTo>
                    <a:pt x="493" y="282"/>
                    <a:pt x="492" y="289"/>
                    <a:pt x="488" y="295"/>
                  </a:cubicBezTo>
                  <a:cubicBezTo>
                    <a:pt x="493" y="308"/>
                    <a:pt x="500" y="318"/>
                    <a:pt x="507" y="328"/>
                  </a:cubicBezTo>
                  <a:cubicBezTo>
                    <a:pt x="513" y="337"/>
                    <a:pt x="519" y="346"/>
                    <a:pt x="524" y="357"/>
                  </a:cubicBezTo>
                  <a:cubicBezTo>
                    <a:pt x="525" y="358"/>
                    <a:pt x="525" y="358"/>
                    <a:pt x="525" y="358"/>
                  </a:cubicBezTo>
                  <a:cubicBezTo>
                    <a:pt x="524" y="359"/>
                    <a:pt x="524" y="359"/>
                    <a:pt x="524" y="359"/>
                  </a:cubicBezTo>
                  <a:cubicBezTo>
                    <a:pt x="524" y="361"/>
                    <a:pt x="522" y="367"/>
                    <a:pt x="517" y="367"/>
                  </a:cubicBezTo>
                  <a:cubicBezTo>
                    <a:pt x="514" y="367"/>
                    <a:pt x="511" y="364"/>
                    <a:pt x="508" y="362"/>
                  </a:cubicBezTo>
                  <a:cubicBezTo>
                    <a:pt x="506" y="360"/>
                    <a:pt x="503" y="358"/>
                    <a:pt x="501" y="357"/>
                  </a:cubicBezTo>
                  <a:cubicBezTo>
                    <a:pt x="499" y="357"/>
                    <a:pt x="496" y="357"/>
                    <a:pt x="493" y="357"/>
                  </a:cubicBezTo>
                  <a:cubicBezTo>
                    <a:pt x="488" y="358"/>
                    <a:pt x="484" y="358"/>
                    <a:pt x="480" y="357"/>
                  </a:cubicBezTo>
                  <a:cubicBezTo>
                    <a:pt x="478" y="356"/>
                    <a:pt x="477" y="354"/>
                    <a:pt x="474" y="352"/>
                  </a:cubicBezTo>
                  <a:cubicBezTo>
                    <a:pt x="469" y="346"/>
                    <a:pt x="462" y="339"/>
                    <a:pt x="454" y="341"/>
                  </a:cubicBezTo>
                  <a:cubicBezTo>
                    <a:pt x="440" y="349"/>
                    <a:pt x="431" y="361"/>
                    <a:pt x="428" y="378"/>
                  </a:cubicBezTo>
                  <a:cubicBezTo>
                    <a:pt x="433" y="382"/>
                    <a:pt x="440" y="384"/>
                    <a:pt x="449" y="384"/>
                  </a:cubicBezTo>
                  <a:cubicBezTo>
                    <a:pt x="464" y="384"/>
                    <a:pt x="480" y="379"/>
                    <a:pt x="491" y="375"/>
                  </a:cubicBezTo>
                  <a:cubicBezTo>
                    <a:pt x="496" y="373"/>
                    <a:pt x="499" y="372"/>
                    <a:pt x="501" y="372"/>
                  </a:cubicBezTo>
                  <a:cubicBezTo>
                    <a:pt x="502" y="372"/>
                    <a:pt x="502" y="372"/>
                    <a:pt x="502" y="372"/>
                  </a:cubicBezTo>
                  <a:cubicBezTo>
                    <a:pt x="503" y="372"/>
                    <a:pt x="503" y="372"/>
                    <a:pt x="503" y="372"/>
                  </a:cubicBezTo>
                  <a:cubicBezTo>
                    <a:pt x="506" y="373"/>
                    <a:pt x="509" y="375"/>
                    <a:pt x="509" y="378"/>
                  </a:cubicBezTo>
                  <a:cubicBezTo>
                    <a:pt x="509" y="382"/>
                    <a:pt x="505" y="384"/>
                    <a:pt x="502" y="385"/>
                  </a:cubicBezTo>
                  <a:cubicBezTo>
                    <a:pt x="500" y="387"/>
                    <a:pt x="496" y="388"/>
                    <a:pt x="496" y="390"/>
                  </a:cubicBezTo>
                  <a:cubicBezTo>
                    <a:pt x="500" y="396"/>
                    <a:pt x="507" y="398"/>
                    <a:pt x="515" y="401"/>
                  </a:cubicBezTo>
                  <a:cubicBezTo>
                    <a:pt x="517" y="402"/>
                    <a:pt x="519" y="403"/>
                    <a:pt x="522" y="404"/>
                  </a:cubicBezTo>
                  <a:cubicBezTo>
                    <a:pt x="524" y="403"/>
                    <a:pt x="525" y="399"/>
                    <a:pt x="526" y="394"/>
                  </a:cubicBezTo>
                  <a:cubicBezTo>
                    <a:pt x="528" y="387"/>
                    <a:pt x="529" y="378"/>
                    <a:pt x="542" y="380"/>
                  </a:cubicBezTo>
                  <a:cubicBezTo>
                    <a:pt x="545" y="380"/>
                    <a:pt x="545" y="380"/>
                    <a:pt x="545" y="380"/>
                  </a:cubicBezTo>
                  <a:cubicBezTo>
                    <a:pt x="544" y="383"/>
                    <a:pt x="544" y="383"/>
                    <a:pt x="544" y="383"/>
                  </a:cubicBezTo>
                  <a:cubicBezTo>
                    <a:pt x="542" y="391"/>
                    <a:pt x="544" y="394"/>
                    <a:pt x="547" y="398"/>
                  </a:cubicBezTo>
                  <a:cubicBezTo>
                    <a:pt x="550" y="401"/>
                    <a:pt x="553" y="404"/>
                    <a:pt x="553" y="411"/>
                  </a:cubicBezTo>
                  <a:cubicBezTo>
                    <a:pt x="552" y="414"/>
                    <a:pt x="552" y="414"/>
                    <a:pt x="552" y="414"/>
                  </a:cubicBezTo>
                  <a:cubicBezTo>
                    <a:pt x="550" y="413"/>
                    <a:pt x="550" y="413"/>
                    <a:pt x="550" y="413"/>
                  </a:cubicBezTo>
                  <a:cubicBezTo>
                    <a:pt x="540" y="413"/>
                    <a:pt x="533" y="414"/>
                    <a:pt x="531" y="418"/>
                  </a:cubicBezTo>
                  <a:cubicBezTo>
                    <a:pt x="529" y="422"/>
                    <a:pt x="530" y="426"/>
                    <a:pt x="532" y="430"/>
                  </a:cubicBezTo>
                  <a:cubicBezTo>
                    <a:pt x="534" y="434"/>
                    <a:pt x="534" y="434"/>
                    <a:pt x="534" y="434"/>
                  </a:cubicBezTo>
                  <a:cubicBezTo>
                    <a:pt x="529" y="434"/>
                    <a:pt x="529" y="434"/>
                    <a:pt x="529" y="434"/>
                  </a:cubicBezTo>
                  <a:cubicBezTo>
                    <a:pt x="528" y="433"/>
                    <a:pt x="527" y="433"/>
                    <a:pt x="526" y="433"/>
                  </a:cubicBezTo>
                  <a:cubicBezTo>
                    <a:pt x="523" y="433"/>
                    <a:pt x="522" y="434"/>
                    <a:pt x="522" y="434"/>
                  </a:cubicBezTo>
                  <a:cubicBezTo>
                    <a:pt x="522" y="434"/>
                    <a:pt x="522" y="435"/>
                    <a:pt x="522" y="435"/>
                  </a:cubicBezTo>
                  <a:cubicBezTo>
                    <a:pt x="522" y="438"/>
                    <a:pt x="522" y="442"/>
                    <a:pt x="516" y="445"/>
                  </a:cubicBezTo>
                  <a:cubicBezTo>
                    <a:pt x="516" y="446"/>
                    <a:pt x="516" y="448"/>
                    <a:pt x="516" y="449"/>
                  </a:cubicBezTo>
                  <a:cubicBezTo>
                    <a:pt x="518" y="451"/>
                    <a:pt x="523" y="452"/>
                    <a:pt x="527" y="453"/>
                  </a:cubicBezTo>
                  <a:cubicBezTo>
                    <a:pt x="532" y="454"/>
                    <a:pt x="536" y="454"/>
                    <a:pt x="539" y="457"/>
                  </a:cubicBezTo>
                  <a:cubicBezTo>
                    <a:pt x="541" y="458"/>
                    <a:pt x="542" y="461"/>
                    <a:pt x="542" y="464"/>
                  </a:cubicBezTo>
                  <a:cubicBezTo>
                    <a:pt x="542" y="465"/>
                    <a:pt x="543" y="467"/>
                    <a:pt x="543" y="468"/>
                  </a:cubicBezTo>
                  <a:cubicBezTo>
                    <a:pt x="543" y="468"/>
                    <a:pt x="543" y="467"/>
                    <a:pt x="544" y="467"/>
                  </a:cubicBezTo>
                  <a:cubicBezTo>
                    <a:pt x="547" y="465"/>
                    <a:pt x="551" y="463"/>
                    <a:pt x="555" y="464"/>
                  </a:cubicBezTo>
                  <a:cubicBezTo>
                    <a:pt x="556" y="465"/>
                    <a:pt x="557" y="466"/>
                    <a:pt x="558" y="467"/>
                  </a:cubicBezTo>
                  <a:cubicBezTo>
                    <a:pt x="560" y="470"/>
                    <a:pt x="564" y="474"/>
                    <a:pt x="570" y="474"/>
                  </a:cubicBezTo>
                  <a:cubicBezTo>
                    <a:pt x="572" y="474"/>
                    <a:pt x="575" y="473"/>
                    <a:pt x="577" y="472"/>
                  </a:cubicBezTo>
                  <a:cubicBezTo>
                    <a:pt x="579" y="472"/>
                    <a:pt x="579" y="472"/>
                    <a:pt x="579" y="472"/>
                  </a:cubicBezTo>
                  <a:cubicBezTo>
                    <a:pt x="580" y="473"/>
                    <a:pt x="580" y="473"/>
                    <a:pt x="580" y="473"/>
                  </a:cubicBezTo>
                  <a:cubicBezTo>
                    <a:pt x="581" y="474"/>
                    <a:pt x="582" y="475"/>
                    <a:pt x="582" y="476"/>
                  </a:cubicBezTo>
                  <a:cubicBezTo>
                    <a:pt x="589" y="484"/>
                    <a:pt x="597" y="493"/>
                    <a:pt x="588" y="509"/>
                  </a:cubicBezTo>
                  <a:cubicBezTo>
                    <a:pt x="587" y="510"/>
                    <a:pt x="587" y="510"/>
                    <a:pt x="587" y="510"/>
                  </a:cubicBezTo>
                  <a:cubicBezTo>
                    <a:pt x="585" y="510"/>
                    <a:pt x="585" y="510"/>
                    <a:pt x="585" y="510"/>
                  </a:cubicBezTo>
                  <a:cubicBezTo>
                    <a:pt x="576" y="508"/>
                    <a:pt x="571" y="501"/>
                    <a:pt x="566" y="495"/>
                  </a:cubicBezTo>
                  <a:cubicBezTo>
                    <a:pt x="565" y="496"/>
                    <a:pt x="565" y="496"/>
                    <a:pt x="565" y="496"/>
                  </a:cubicBezTo>
                  <a:cubicBezTo>
                    <a:pt x="563" y="499"/>
                    <a:pt x="560" y="503"/>
                    <a:pt x="553" y="502"/>
                  </a:cubicBezTo>
                  <a:cubicBezTo>
                    <a:pt x="551" y="502"/>
                    <a:pt x="551" y="502"/>
                    <a:pt x="551" y="502"/>
                  </a:cubicBezTo>
                  <a:cubicBezTo>
                    <a:pt x="551" y="499"/>
                    <a:pt x="551" y="499"/>
                    <a:pt x="551" y="499"/>
                  </a:cubicBezTo>
                  <a:cubicBezTo>
                    <a:pt x="551" y="496"/>
                    <a:pt x="550" y="495"/>
                    <a:pt x="549" y="493"/>
                  </a:cubicBezTo>
                  <a:cubicBezTo>
                    <a:pt x="548" y="491"/>
                    <a:pt x="548" y="489"/>
                    <a:pt x="547" y="487"/>
                  </a:cubicBezTo>
                  <a:cubicBezTo>
                    <a:pt x="546" y="487"/>
                    <a:pt x="544" y="488"/>
                    <a:pt x="543" y="488"/>
                  </a:cubicBezTo>
                  <a:cubicBezTo>
                    <a:pt x="536" y="488"/>
                    <a:pt x="532" y="484"/>
                    <a:pt x="529" y="481"/>
                  </a:cubicBezTo>
                  <a:cubicBezTo>
                    <a:pt x="527" y="479"/>
                    <a:pt x="526" y="478"/>
                    <a:pt x="524" y="478"/>
                  </a:cubicBezTo>
                  <a:cubicBezTo>
                    <a:pt x="524" y="478"/>
                    <a:pt x="522" y="478"/>
                    <a:pt x="520" y="478"/>
                  </a:cubicBezTo>
                  <a:cubicBezTo>
                    <a:pt x="517" y="478"/>
                    <a:pt x="514" y="479"/>
                    <a:pt x="512" y="477"/>
                  </a:cubicBezTo>
                  <a:cubicBezTo>
                    <a:pt x="510" y="476"/>
                    <a:pt x="509" y="473"/>
                    <a:pt x="509" y="470"/>
                  </a:cubicBezTo>
                  <a:cubicBezTo>
                    <a:pt x="509" y="468"/>
                    <a:pt x="508" y="466"/>
                    <a:pt x="508" y="465"/>
                  </a:cubicBezTo>
                  <a:cubicBezTo>
                    <a:pt x="505" y="463"/>
                    <a:pt x="503" y="463"/>
                    <a:pt x="500" y="464"/>
                  </a:cubicBezTo>
                  <a:cubicBezTo>
                    <a:pt x="498" y="464"/>
                    <a:pt x="497" y="464"/>
                    <a:pt x="495" y="464"/>
                  </a:cubicBezTo>
                  <a:cubicBezTo>
                    <a:pt x="492" y="464"/>
                    <a:pt x="488" y="463"/>
                    <a:pt x="484" y="462"/>
                  </a:cubicBezTo>
                  <a:cubicBezTo>
                    <a:pt x="482" y="460"/>
                    <a:pt x="479" y="458"/>
                    <a:pt x="477" y="456"/>
                  </a:cubicBezTo>
                  <a:cubicBezTo>
                    <a:pt x="472" y="453"/>
                    <a:pt x="466" y="449"/>
                    <a:pt x="460" y="449"/>
                  </a:cubicBezTo>
                  <a:cubicBezTo>
                    <a:pt x="458" y="457"/>
                    <a:pt x="463" y="459"/>
                    <a:pt x="469" y="461"/>
                  </a:cubicBezTo>
                  <a:cubicBezTo>
                    <a:pt x="473" y="463"/>
                    <a:pt x="478" y="465"/>
                    <a:pt x="480" y="470"/>
                  </a:cubicBezTo>
                  <a:cubicBezTo>
                    <a:pt x="482" y="472"/>
                    <a:pt x="482" y="475"/>
                    <a:pt x="482" y="478"/>
                  </a:cubicBezTo>
                  <a:cubicBezTo>
                    <a:pt x="480" y="482"/>
                    <a:pt x="475" y="484"/>
                    <a:pt x="472" y="485"/>
                  </a:cubicBezTo>
                  <a:cubicBezTo>
                    <a:pt x="472" y="485"/>
                    <a:pt x="472" y="485"/>
                    <a:pt x="472" y="485"/>
                  </a:cubicBezTo>
                  <a:cubicBezTo>
                    <a:pt x="472" y="486"/>
                    <a:pt x="473" y="488"/>
                    <a:pt x="474" y="490"/>
                  </a:cubicBezTo>
                  <a:cubicBezTo>
                    <a:pt x="476" y="494"/>
                    <a:pt x="478" y="500"/>
                    <a:pt x="476" y="504"/>
                  </a:cubicBezTo>
                  <a:cubicBezTo>
                    <a:pt x="474" y="507"/>
                    <a:pt x="471" y="509"/>
                    <a:pt x="466" y="510"/>
                  </a:cubicBezTo>
                  <a:cubicBezTo>
                    <a:pt x="462" y="511"/>
                    <a:pt x="458" y="511"/>
                    <a:pt x="456" y="508"/>
                  </a:cubicBezTo>
                  <a:cubicBezTo>
                    <a:pt x="454" y="505"/>
                    <a:pt x="454" y="500"/>
                    <a:pt x="455" y="495"/>
                  </a:cubicBezTo>
                  <a:cubicBezTo>
                    <a:pt x="455" y="493"/>
                    <a:pt x="455" y="491"/>
                    <a:pt x="455" y="489"/>
                  </a:cubicBezTo>
                  <a:cubicBezTo>
                    <a:pt x="453" y="489"/>
                    <a:pt x="451" y="490"/>
                    <a:pt x="448" y="490"/>
                  </a:cubicBezTo>
                  <a:cubicBezTo>
                    <a:pt x="443" y="491"/>
                    <a:pt x="438" y="491"/>
                    <a:pt x="435" y="489"/>
                  </a:cubicBezTo>
                  <a:cubicBezTo>
                    <a:pt x="433" y="487"/>
                    <a:pt x="433" y="485"/>
                    <a:pt x="433" y="484"/>
                  </a:cubicBezTo>
                  <a:cubicBezTo>
                    <a:pt x="433" y="484"/>
                    <a:pt x="433" y="484"/>
                    <a:pt x="433" y="484"/>
                  </a:cubicBezTo>
                  <a:cubicBezTo>
                    <a:pt x="432" y="484"/>
                    <a:pt x="430" y="484"/>
                    <a:pt x="426" y="486"/>
                  </a:cubicBezTo>
                  <a:cubicBezTo>
                    <a:pt x="416" y="490"/>
                    <a:pt x="411" y="495"/>
                    <a:pt x="408" y="512"/>
                  </a:cubicBezTo>
                  <a:lnTo>
                    <a:pt x="407" y="514"/>
                  </a:lnTo>
                  <a:close/>
                  <a:moveTo>
                    <a:pt x="367" y="499"/>
                  </a:moveTo>
                  <a:cubicBezTo>
                    <a:pt x="373" y="499"/>
                    <a:pt x="381" y="501"/>
                    <a:pt x="389" y="504"/>
                  </a:cubicBezTo>
                  <a:cubicBezTo>
                    <a:pt x="394" y="506"/>
                    <a:pt x="399" y="508"/>
                    <a:pt x="403" y="508"/>
                  </a:cubicBezTo>
                  <a:cubicBezTo>
                    <a:pt x="406" y="491"/>
                    <a:pt x="414" y="485"/>
                    <a:pt x="424" y="481"/>
                  </a:cubicBezTo>
                  <a:cubicBezTo>
                    <a:pt x="429" y="479"/>
                    <a:pt x="432" y="478"/>
                    <a:pt x="434" y="478"/>
                  </a:cubicBezTo>
                  <a:cubicBezTo>
                    <a:pt x="438" y="478"/>
                    <a:pt x="438" y="481"/>
                    <a:pt x="438" y="483"/>
                  </a:cubicBezTo>
                  <a:cubicBezTo>
                    <a:pt x="439" y="484"/>
                    <a:pt x="439" y="485"/>
                    <a:pt x="439" y="485"/>
                  </a:cubicBezTo>
                  <a:cubicBezTo>
                    <a:pt x="439" y="485"/>
                    <a:pt x="440" y="485"/>
                    <a:pt x="441" y="485"/>
                  </a:cubicBezTo>
                  <a:cubicBezTo>
                    <a:pt x="443" y="485"/>
                    <a:pt x="445" y="485"/>
                    <a:pt x="447" y="485"/>
                  </a:cubicBezTo>
                  <a:cubicBezTo>
                    <a:pt x="452" y="484"/>
                    <a:pt x="456" y="483"/>
                    <a:pt x="459" y="485"/>
                  </a:cubicBezTo>
                  <a:cubicBezTo>
                    <a:pt x="460" y="485"/>
                    <a:pt x="460" y="485"/>
                    <a:pt x="460" y="485"/>
                  </a:cubicBezTo>
                  <a:cubicBezTo>
                    <a:pt x="460" y="486"/>
                    <a:pt x="460" y="486"/>
                    <a:pt x="460" y="486"/>
                  </a:cubicBezTo>
                  <a:cubicBezTo>
                    <a:pt x="461" y="489"/>
                    <a:pt x="460" y="493"/>
                    <a:pt x="460" y="496"/>
                  </a:cubicBezTo>
                  <a:cubicBezTo>
                    <a:pt x="460" y="499"/>
                    <a:pt x="459" y="504"/>
                    <a:pt x="460" y="505"/>
                  </a:cubicBezTo>
                  <a:cubicBezTo>
                    <a:pt x="461" y="505"/>
                    <a:pt x="462" y="505"/>
                    <a:pt x="465" y="505"/>
                  </a:cubicBezTo>
                  <a:cubicBezTo>
                    <a:pt x="467" y="504"/>
                    <a:pt x="470" y="503"/>
                    <a:pt x="471" y="502"/>
                  </a:cubicBezTo>
                  <a:cubicBezTo>
                    <a:pt x="472" y="499"/>
                    <a:pt x="470" y="495"/>
                    <a:pt x="469" y="492"/>
                  </a:cubicBezTo>
                  <a:cubicBezTo>
                    <a:pt x="467" y="488"/>
                    <a:pt x="466" y="485"/>
                    <a:pt x="467" y="482"/>
                  </a:cubicBezTo>
                  <a:cubicBezTo>
                    <a:pt x="467" y="481"/>
                    <a:pt x="469" y="480"/>
                    <a:pt x="471" y="479"/>
                  </a:cubicBezTo>
                  <a:cubicBezTo>
                    <a:pt x="472" y="479"/>
                    <a:pt x="476" y="478"/>
                    <a:pt x="476" y="476"/>
                  </a:cubicBezTo>
                  <a:cubicBezTo>
                    <a:pt x="477" y="475"/>
                    <a:pt x="476" y="473"/>
                    <a:pt x="475" y="473"/>
                  </a:cubicBezTo>
                  <a:cubicBezTo>
                    <a:pt x="474" y="469"/>
                    <a:pt x="470" y="468"/>
                    <a:pt x="467" y="467"/>
                  </a:cubicBezTo>
                  <a:cubicBezTo>
                    <a:pt x="460" y="464"/>
                    <a:pt x="451" y="461"/>
                    <a:pt x="455" y="446"/>
                  </a:cubicBezTo>
                  <a:cubicBezTo>
                    <a:pt x="455" y="445"/>
                    <a:pt x="455" y="445"/>
                    <a:pt x="455" y="445"/>
                  </a:cubicBezTo>
                  <a:cubicBezTo>
                    <a:pt x="457" y="444"/>
                    <a:pt x="457" y="444"/>
                    <a:pt x="457" y="444"/>
                  </a:cubicBezTo>
                  <a:cubicBezTo>
                    <a:pt x="458" y="444"/>
                    <a:pt x="460" y="444"/>
                    <a:pt x="461" y="444"/>
                  </a:cubicBezTo>
                  <a:cubicBezTo>
                    <a:pt x="469" y="444"/>
                    <a:pt x="475" y="448"/>
                    <a:pt x="480" y="452"/>
                  </a:cubicBezTo>
                  <a:cubicBezTo>
                    <a:pt x="482" y="454"/>
                    <a:pt x="484" y="456"/>
                    <a:pt x="487" y="456"/>
                  </a:cubicBezTo>
                  <a:cubicBezTo>
                    <a:pt x="490" y="458"/>
                    <a:pt x="493" y="458"/>
                    <a:pt x="495" y="458"/>
                  </a:cubicBezTo>
                  <a:cubicBezTo>
                    <a:pt x="497" y="458"/>
                    <a:pt x="498" y="458"/>
                    <a:pt x="499" y="458"/>
                  </a:cubicBezTo>
                  <a:cubicBezTo>
                    <a:pt x="501" y="458"/>
                    <a:pt x="502" y="458"/>
                    <a:pt x="503" y="458"/>
                  </a:cubicBezTo>
                  <a:cubicBezTo>
                    <a:pt x="505" y="458"/>
                    <a:pt x="508" y="458"/>
                    <a:pt x="511" y="461"/>
                  </a:cubicBezTo>
                  <a:cubicBezTo>
                    <a:pt x="513" y="463"/>
                    <a:pt x="514" y="466"/>
                    <a:pt x="514" y="469"/>
                  </a:cubicBezTo>
                  <a:cubicBezTo>
                    <a:pt x="515" y="470"/>
                    <a:pt x="515" y="472"/>
                    <a:pt x="515" y="473"/>
                  </a:cubicBezTo>
                  <a:cubicBezTo>
                    <a:pt x="515" y="473"/>
                    <a:pt x="516" y="473"/>
                    <a:pt x="516" y="473"/>
                  </a:cubicBezTo>
                  <a:cubicBezTo>
                    <a:pt x="516" y="473"/>
                    <a:pt x="516" y="473"/>
                    <a:pt x="516" y="473"/>
                  </a:cubicBezTo>
                  <a:cubicBezTo>
                    <a:pt x="517" y="473"/>
                    <a:pt x="518" y="473"/>
                    <a:pt x="519" y="472"/>
                  </a:cubicBezTo>
                  <a:cubicBezTo>
                    <a:pt x="522" y="472"/>
                    <a:pt x="525" y="472"/>
                    <a:pt x="527" y="473"/>
                  </a:cubicBezTo>
                  <a:cubicBezTo>
                    <a:pt x="529" y="473"/>
                    <a:pt x="530" y="475"/>
                    <a:pt x="532" y="477"/>
                  </a:cubicBezTo>
                  <a:cubicBezTo>
                    <a:pt x="535" y="479"/>
                    <a:pt x="538" y="482"/>
                    <a:pt x="543" y="482"/>
                  </a:cubicBezTo>
                  <a:cubicBezTo>
                    <a:pt x="545" y="482"/>
                    <a:pt x="547" y="482"/>
                    <a:pt x="549" y="481"/>
                  </a:cubicBezTo>
                  <a:cubicBezTo>
                    <a:pt x="553" y="478"/>
                    <a:pt x="553" y="478"/>
                    <a:pt x="553" y="478"/>
                  </a:cubicBezTo>
                  <a:cubicBezTo>
                    <a:pt x="553" y="483"/>
                    <a:pt x="553" y="483"/>
                    <a:pt x="553" y="483"/>
                  </a:cubicBezTo>
                  <a:cubicBezTo>
                    <a:pt x="552" y="486"/>
                    <a:pt x="553" y="488"/>
                    <a:pt x="554" y="490"/>
                  </a:cubicBezTo>
                  <a:cubicBezTo>
                    <a:pt x="555" y="492"/>
                    <a:pt x="556" y="494"/>
                    <a:pt x="557" y="496"/>
                  </a:cubicBezTo>
                  <a:cubicBezTo>
                    <a:pt x="558" y="496"/>
                    <a:pt x="559" y="495"/>
                    <a:pt x="560" y="493"/>
                  </a:cubicBezTo>
                  <a:cubicBezTo>
                    <a:pt x="561" y="492"/>
                    <a:pt x="563" y="490"/>
                    <a:pt x="564" y="489"/>
                  </a:cubicBezTo>
                  <a:cubicBezTo>
                    <a:pt x="566" y="487"/>
                    <a:pt x="566" y="487"/>
                    <a:pt x="566" y="487"/>
                  </a:cubicBezTo>
                  <a:cubicBezTo>
                    <a:pt x="570" y="491"/>
                    <a:pt x="570" y="491"/>
                    <a:pt x="570" y="491"/>
                  </a:cubicBezTo>
                  <a:cubicBezTo>
                    <a:pt x="574" y="497"/>
                    <a:pt x="578" y="502"/>
                    <a:pt x="585" y="504"/>
                  </a:cubicBezTo>
                  <a:cubicBezTo>
                    <a:pt x="590" y="493"/>
                    <a:pt x="585" y="487"/>
                    <a:pt x="578" y="480"/>
                  </a:cubicBezTo>
                  <a:cubicBezTo>
                    <a:pt x="578" y="479"/>
                    <a:pt x="577" y="479"/>
                    <a:pt x="577" y="478"/>
                  </a:cubicBezTo>
                  <a:cubicBezTo>
                    <a:pt x="575" y="479"/>
                    <a:pt x="572" y="479"/>
                    <a:pt x="570" y="479"/>
                  </a:cubicBezTo>
                  <a:cubicBezTo>
                    <a:pt x="562" y="479"/>
                    <a:pt x="557" y="474"/>
                    <a:pt x="554" y="471"/>
                  </a:cubicBezTo>
                  <a:cubicBezTo>
                    <a:pt x="553" y="470"/>
                    <a:pt x="553" y="470"/>
                    <a:pt x="553" y="469"/>
                  </a:cubicBezTo>
                  <a:cubicBezTo>
                    <a:pt x="553" y="469"/>
                    <a:pt x="552" y="469"/>
                    <a:pt x="552" y="469"/>
                  </a:cubicBezTo>
                  <a:cubicBezTo>
                    <a:pt x="551" y="469"/>
                    <a:pt x="548" y="471"/>
                    <a:pt x="547" y="472"/>
                  </a:cubicBezTo>
                  <a:cubicBezTo>
                    <a:pt x="545" y="473"/>
                    <a:pt x="544" y="474"/>
                    <a:pt x="542" y="474"/>
                  </a:cubicBezTo>
                  <a:cubicBezTo>
                    <a:pt x="542" y="474"/>
                    <a:pt x="542" y="474"/>
                    <a:pt x="542" y="474"/>
                  </a:cubicBezTo>
                  <a:cubicBezTo>
                    <a:pt x="541" y="474"/>
                    <a:pt x="541" y="474"/>
                    <a:pt x="541" y="474"/>
                  </a:cubicBezTo>
                  <a:cubicBezTo>
                    <a:pt x="538" y="472"/>
                    <a:pt x="537" y="468"/>
                    <a:pt x="537" y="465"/>
                  </a:cubicBezTo>
                  <a:cubicBezTo>
                    <a:pt x="537" y="464"/>
                    <a:pt x="536" y="462"/>
                    <a:pt x="536" y="461"/>
                  </a:cubicBezTo>
                  <a:cubicBezTo>
                    <a:pt x="534" y="460"/>
                    <a:pt x="530" y="459"/>
                    <a:pt x="526" y="458"/>
                  </a:cubicBezTo>
                  <a:cubicBezTo>
                    <a:pt x="520" y="457"/>
                    <a:pt x="514" y="456"/>
                    <a:pt x="512" y="452"/>
                  </a:cubicBezTo>
                  <a:cubicBezTo>
                    <a:pt x="510" y="449"/>
                    <a:pt x="510" y="446"/>
                    <a:pt x="511" y="442"/>
                  </a:cubicBezTo>
                  <a:cubicBezTo>
                    <a:pt x="511" y="441"/>
                    <a:pt x="511" y="441"/>
                    <a:pt x="511" y="441"/>
                  </a:cubicBezTo>
                  <a:cubicBezTo>
                    <a:pt x="513" y="440"/>
                    <a:pt x="513" y="440"/>
                    <a:pt x="513" y="440"/>
                  </a:cubicBezTo>
                  <a:cubicBezTo>
                    <a:pt x="516" y="439"/>
                    <a:pt x="516" y="437"/>
                    <a:pt x="516" y="435"/>
                  </a:cubicBezTo>
                  <a:cubicBezTo>
                    <a:pt x="516" y="434"/>
                    <a:pt x="516" y="432"/>
                    <a:pt x="518" y="430"/>
                  </a:cubicBezTo>
                  <a:cubicBezTo>
                    <a:pt x="519" y="429"/>
                    <a:pt x="522" y="428"/>
                    <a:pt x="525" y="428"/>
                  </a:cubicBezTo>
                  <a:cubicBezTo>
                    <a:pt x="524" y="422"/>
                    <a:pt x="525" y="418"/>
                    <a:pt x="526" y="416"/>
                  </a:cubicBezTo>
                  <a:cubicBezTo>
                    <a:pt x="530" y="410"/>
                    <a:pt x="537" y="407"/>
                    <a:pt x="547" y="408"/>
                  </a:cubicBezTo>
                  <a:cubicBezTo>
                    <a:pt x="546" y="405"/>
                    <a:pt x="545" y="403"/>
                    <a:pt x="543" y="401"/>
                  </a:cubicBezTo>
                  <a:cubicBezTo>
                    <a:pt x="540" y="398"/>
                    <a:pt x="537" y="394"/>
                    <a:pt x="538" y="385"/>
                  </a:cubicBezTo>
                  <a:cubicBezTo>
                    <a:pt x="534" y="385"/>
                    <a:pt x="533" y="388"/>
                    <a:pt x="532" y="395"/>
                  </a:cubicBezTo>
                  <a:cubicBezTo>
                    <a:pt x="530" y="401"/>
                    <a:pt x="529" y="408"/>
                    <a:pt x="522" y="409"/>
                  </a:cubicBezTo>
                  <a:cubicBezTo>
                    <a:pt x="521" y="410"/>
                    <a:pt x="521" y="410"/>
                    <a:pt x="521" y="410"/>
                  </a:cubicBezTo>
                  <a:cubicBezTo>
                    <a:pt x="521" y="409"/>
                    <a:pt x="521" y="409"/>
                    <a:pt x="521" y="409"/>
                  </a:cubicBezTo>
                  <a:cubicBezTo>
                    <a:pt x="518" y="408"/>
                    <a:pt x="515" y="407"/>
                    <a:pt x="513" y="406"/>
                  </a:cubicBezTo>
                  <a:cubicBezTo>
                    <a:pt x="504" y="403"/>
                    <a:pt x="496" y="400"/>
                    <a:pt x="491" y="392"/>
                  </a:cubicBezTo>
                  <a:cubicBezTo>
                    <a:pt x="491" y="391"/>
                    <a:pt x="491" y="391"/>
                    <a:pt x="491" y="391"/>
                  </a:cubicBezTo>
                  <a:cubicBezTo>
                    <a:pt x="489" y="386"/>
                    <a:pt x="495" y="383"/>
                    <a:pt x="499" y="380"/>
                  </a:cubicBezTo>
                  <a:cubicBezTo>
                    <a:pt x="500" y="380"/>
                    <a:pt x="502" y="379"/>
                    <a:pt x="503" y="379"/>
                  </a:cubicBezTo>
                  <a:cubicBezTo>
                    <a:pt x="503" y="378"/>
                    <a:pt x="502" y="378"/>
                    <a:pt x="501" y="377"/>
                  </a:cubicBezTo>
                  <a:cubicBezTo>
                    <a:pt x="499" y="378"/>
                    <a:pt x="496" y="379"/>
                    <a:pt x="493" y="380"/>
                  </a:cubicBezTo>
                  <a:cubicBezTo>
                    <a:pt x="482" y="384"/>
                    <a:pt x="465" y="390"/>
                    <a:pt x="449" y="390"/>
                  </a:cubicBezTo>
                  <a:cubicBezTo>
                    <a:pt x="438" y="390"/>
                    <a:pt x="429" y="387"/>
                    <a:pt x="423" y="380"/>
                  </a:cubicBezTo>
                  <a:cubicBezTo>
                    <a:pt x="422" y="379"/>
                    <a:pt x="422" y="379"/>
                    <a:pt x="422" y="379"/>
                  </a:cubicBezTo>
                  <a:cubicBezTo>
                    <a:pt x="422" y="378"/>
                    <a:pt x="422" y="378"/>
                    <a:pt x="422" y="378"/>
                  </a:cubicBezTo>
                  <a:cubicBezTo>
                    <a:pt x="426" y="359"/>
                    <a:pt x="435" y="345"/>
                    <a:pt x="452" y="336"/>
                  </a:cubicBezTo>
                  <a:cubicBezTo>
                    <a:pt x="453" y="336"/>
                    <a:pt x="453" y="336"/>
                    <a:pt x="453" y="336"/>
                  </a:cubicBezTo>
                  <a:cubicBezTo>
                    <a:pt x="454" y="335"/>
                    <a:pt x="456" y="335"/>
                    <a:pt x="457" y="335"/>
                  </a:cubicBezTo>
                  <a:cubicBezTo>
                    <a:pt x="466" y="335"/>
                    <a:pt x="473" y="343"/>
                    <a:pt x="478" y="348"/>
                  </a:cubicBezTo>
                  <a:cubicBezTo>
                    <a:pt x="480" y="349"/>
                    <a:pt x="482" y="352"/>
                    <a:pt x="482" y="352"/>
                  </a:cubicBezTo>
                  <a:cubicBezTo>
                    <a:pt x="485" y="353"/>
                    <a:pt x="488" y="352"/>
                    <a:pt x="492" y="352"/>
                  </a:cubicBezTo>
                  <a:cubicBezTo>
                    <a:pt x="495" y="351"/>
                    <a:pt x="499" y="351"/>
                    <a:pt x="502" y="352"/>
                  </a:cubicBezTo>
                  <a:cubicBezTo>
                    <a:pt x="506" y="353"/>
                    <a:pt x="509" y="355"/>
                    <a:pt x="511" y="358"/>
                  </a:cubicBezTo>
                  <a:cubicBezTo>
                    <a:pt x="513" y="359"/>
                    <a:pt x="516" y="361"/>
                    <a:pt x="517" y="361"/>
                  </a:cubicBezTo>
                  <a:cubicBezTo>
                    <a:pt x="517" y="361"/>
                    <a:pt x="518" y="361"/>
                    <a:pt x="519" y="359"/>
                  </a:cubicBezTo>
                  <a:cubicBezTo>
                    <a:pt x="514" y="348"/>
                    <a:pt x="508" y="340"/>
                    <a:pt x="502" y="332"/>
                  </a:cubicBezTo>
                  <a:cubicBezTo>
                    <a:pt x="495" y="321"/>
                    <a:pt x="487" y="310"/>
                    <a:pt x="483" y="295"/>
                  </a:cubicBezTo>
                  <a:cubicBezTo>
                    <a:pt x="482" y="294"/>
                    <a:pt x="482" y="294"/>
                    <a:pt x="482" y="294"/>
                  </a:cubicBezTo>
                  <a:cubicBezTo>
                    <a:pt x="483" y="293"/>
                    <a:pt x="483" y="293"/>
                    <a:pt x="483" y="293"/>
                  </a:cubicBezTo>
                  <a:cubicBezTo>
                    <a:pt x="486" y="288"/>
                    <a:pt x="488" y="281"/>
                    <a:pt x="489" y="274"/>
                  </a:cubicBezTo>
                  <a:cubicBezTo>
                    <a:pt x="490" y="270"/>
                    <a:pt x="491" y="265"/>
                    <a:pt x="493" y="261"/>
                  </a:cubicBezTo>
                  <a:cubicBezTo>
                    <a:pt x="456" y="265"/>
                    <a:pt x="416" y="267"/>
                    <a:pt x="378" y="270"/>
                  </a:cubicBezTo>
                  <a:cubicBezTo>
                    <a:pt x="345" y="272"/>
                    <a:pt x="310" y="274"/>
                    <a:pt x="277" y="277"/>
                  </a:cubicBezTo>
                  <a:cubicBezTo>
                    <a:pt x="266" y="278"/>
                    <a:pt x="266" y="278"/>
                    <a:pt x="266" y="278"/>
                  </a:cubicBezTo>
                  <a:cubicBezTo>
                    <a:pt x="275" y="272"/>
                    <a:pt x="275" y="272"/>
                    <a:pt x="275" y="272"/>
                  </a:cubicBezTo>
                  <a:cubicBezTo>
                    <a:pt x="284" y="265"/>
                    <a:pt x="279" y="250"/>
                    <a:pt x="275" y="238"/>
                  </a:cubicBezTo>
                  <a:cubicBezTo>
                    <a:pt x="273" y="231"/>
                    <a:pt x="273" y="231"/>
                    <a:pt x="273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81" y="231"/>
                    <a:pt x="284" y="230"/>
                    <a:pt x="286" y="228"/>
                  </a:cubicBezTo>
                  <a:cubicBezTo>
                    <a:pt x="287" y="227"/>
                    <a:pt x="285" y="225"/>
                    <a:pt x="284" y="223"/>
                  </a:cubicBezTo>
                  <a:cubicBezTo>
                    <a:pt x="282" y="220"/>
                    <a:pt x="279" y="215"/>
                    <a:pt x="283" y="212"/>
                  </a:cubicBezTo>
                  <a:cubicBezTo>
                    <a:pt x="284" y="210"/>
                    <a:pt x="286" y="211"/>
                    <a:pt x="289" y="211"/>
                  </a:cubicBezTo>
                  <a:cubicBezTo>
                    <a:pt x="289" y="211"/>
                    <a:pt x="290" y="211"/>
                    <a:pt x="290" y="211"/>
                  </a:cubicBezTo>
                  <a:cubicBezTo>
                    <a:pt x="290" y="209"/>
                    <a:pt x="289" y="208"/>
                    <a:pt x="288" y="206"/>
                  </a:cubicBezTo>
                  <a:cubicBezTo>
                    <a:pt x="287" y="204"/>
                    <a:pt x="286" y="201"/>
                    <a:pt x="286" y="198"/>
                  </a:cubicBezTo>
                  <a:cubicBezTo>
                    <a:pt x="285" y="194"/>
                    <a:pt x="288" y="190"/>
                    <a:pt x="293" y="185"/>
                  </a:cubicBezTo>
                  <a:cubicBezTo>
                    <a:pt x="299" y="177"/>
                    <a:pt x="306" y="167"/>
                    <a:pt x="302" y="159"/>
                  </a:cubicBezTo>
                  <a:cubicBezTo>
                    <a:pt x="301" y="157"/>
                    <a:pt x="301" y="157"/>
                    <a:pt x="301" y="157"/>
                  </a:cubicBezTo>
                  <a:cubicBezTo>
                    <a:pt x="303" y="155"/>
                    <a:pt x="303" y="155"/>
                    <a:pt x="303" y="155"/>
                  </a:cubicBezTo>
                  <a:cubicBezTo>
                    <a:pt x="312" y="149"/>
                    <a:pt x="321" y="141"/>
                    <a:pt x="328" y="132"/>
                  </a:cubicBezTo>
                  <a:cubicBezTo>
                    <a:pt x="325" y="131"/>
                    <a:pt x="323" y="130"/>
                    <a:pt x="322" y="128"/>
                  </a:cubicBezTo>
                  <a:cubicBezTo>
                    <a:pt x="322" y="125"/>
                    <a:pt x="325" y="123"/>
                    <a:pt x="329" y="120"/>
                  </a:cubicBezTo>
                  <a:cubicBezTo>
                    <a:pt x="330" y="120"/>
                    <a:pt x="331" y="119"/>
                    <a:pt x="332" y="118"/>
                  </a:cubicBezTo>
                  <a:cubicBezTo>
                    <a:pt x="329" y="117"/>
                    <a:pt x="325" y="114"/>
                    <a:pt x="323" y="111"/>
                  </a:cubicBezTo>
                  <a:cubicBezTo>
                    <a:pt x="322" y="110"/>
                    <a:pt x="322" y="110"/>
                    <a:pt x="322" y="110"/>
                  </a:cubicBezTo>
                  <a:cubicBezTo>
                    <a:pt x="322" y="109"/>
                    <a:pt x="322" y="109"/>
                    <a:pt x="322" y="109"/>
                  </a:cubicBezTo>
                  <a:cubicBezTo>
                    <a:pt x="323" y="101"/>
                    <a:pt x="329" y="99"/>
                    <a:pt x="334" y="96"/>
                  </a:cubicBezTo>
                  <a:cubicBezTo>
                    <a:pt x="337" y="94"/>
                    <a:pt x="340" y="93"/>
                    <a:pt x="342" y="90"/>
                  </a:cubicBezTo>
                  <a:cubicBezTo>
                    <a:pt x="340" y="87"/>
                    <a:pt x="338" y="85"/>
                    <a:pt x="336" y="83"/>
                  </a:cubicBezTo>
                  <a:cubicBezTo>
                    <a:pt x="332" y="79"/>
                    <a:pt x="329" y="75"/>
                    <a:pt x="326" y="70"/>
                  </a:cubicBezTo>
                  <a:cubicBezTo>
                    <a:pt x="325" y="68"/>
                    <a:pt x="325" y="65"/>
                    <a:pt x="326" y="62"/>
                  </a:cubicBezTo>
                  <a:cubicBezTo>
                    <a:pt x="326" y="61"/>
                    <a:pt x="326" y="59"/>
                    <a:pt x="326" y="58"/>
                  </a:cubicBezTo>
                  <a:cubicBezTo>
                    <a:pt x="326" y="58"/>
                    <a:pt x="325" y="57"/>
                    <a:pt x="324" y="57"/>
                  </a:cubicBezTo>
                  <a:cubicBezTo>
                    <a:pt x="322" y="55"/>
                    <a:pt x="319" y="53"/>
                    <a:pt x="318" y="50"/>
                  </a:cubicBezTo>
                  <a:cubicBezTo>
                    <a:pt x="317" y="45"/>
                    <a:pt x="320" y="42"/>
                    <a:pt x="323" y="40"/>
                  </a:cubicBezTo>
                  <a:cubicBezTo>
                    <a:pt x="324" y="39"/>
                    <a:pt x="325" y="38"/>
                    <a:pt x="326" y="38"/>
                  </a:cubicBezTo>
                  <a:cubicBezTo>
                    <a:pt x="323" y="35"/>
                    <a:pt x="319" y="30"/>
                    <a:pt x="318" y="25"/>
                  </a:cubicBezTo>
                  <a:cubicBezTo>
                    <a:pt x="317" y="22"/>
                    <a:pt x="319" y="18"/>
                    <a:pt x="321" y="15"/>
                  </a:cubicBezTo>
                  <a:cubicBezTo>
                    <a:pt x="321" y="14"/>
                    <a:pt x="322" y="12"/>
                    <a:pt x="322" y="12"/>
                  </a:cubicBezTo>
                  <a:cubicBezTo>
                    <a:pt x="322" y="12"/>
                    <a:pt x="322" y="12"/>
                    <a:pt x="322" y="12"/>
                  </a:cubicBezTo>
                  <a:cubicBezTo>
                    <a:pt x="319" y="15"/>
                    <a:pt x="315" y="18"/>
                    <a:pt x="312" y="18"/>
                  </a:cubicBezTo>
                  <a:cubicBezTo>
                    <a:pt x="312" y="18"/>
                    <a:pt x="312" y="18"/>
                    <a:pt x="312" y="18"/>
                  </a:cubicBezTo>
                  <a:cubicBezTo>
                    <a:pt x="310" y="18"/>
                    <a:pt x="309" y="18"/>
                    <a:pt x="308" y="16"/>
                  </a:cubicBezTo>
                  <a:cubicBezTo>
                    <a:pt x="307" y="15"/>
                    <a:pt x="307" y="12"/>
                    <a:pt x="309" y="7"/>
                  </a:cubicBezTo>
                  <a:cubicBezTo>
                    <a:pt x="288" y="6"/>
                    <a:pt x="263" y="6"/>
                    <a:pt x="236" y="7"/>
                  </a:cubicBezTo>
                  <a:cubicBezTo>
                    <a:pt x="212" y="9"/>
                    <a:pt x="188" y="10"/>
                    <a:pt x="163" y="12"/>
                  </a:cubicBezTo>
                  <a:cubicBezTo>
                    <a:pt x="110" y="15"/>
                    <a:pt x="56" y="19"/>
                    <a:pt x="6" y="20"/>
                  </a:cubicBezTo>
                  <a:cubicBezTo>
                    <a:pt x="6" y="38"/>
                    <a:pt x="7" y="55"/>
                    <a:pt x="8" y="72"/>
                  </a:cubicBezTo>
                  <a:cubicBezTo>
                    <a:pt x="10" y="95"/>
                    <a:pt x="12" y="118"/>
                    <a:pt x="10" y="145"/>
                  </a:cubicBezTo>
                  <a:cubicBezTo>
                    <a:pt x="13" y="148"/>
                    <a:pt x="16" y="152"/>
                    <a:pt x="19" y="156"/>
                  </a:cubicBezTo>
                  <a:cubicBezTo>
                    <a:pt x="30" y="167"/>
                    <a:pt x="40" y="179"/>
                    <a:pt x="38" y="204"/>
                  </a:cubicBezTo>
                  <a:cubicBezTo>
                    <a:pt x="48" y="207"/>
                    <a:pt x="49" y="217"/>
                    <a:pt x="51" y="226"/>
                  </a:cubicBezTo>
                  <a:cubicBezTo>
                    <a:pt x="52" y="230"/>
                    <a:pt x="52" y="234"/>
                    <a:pt x="54" y="236"/>
                  </a:cubicBezTo>
                  <a:cubicBezTo>
                    <a:pt x="55" y="238"/>
                    <a:pt x="57" y="240"/>
                    <a:pt x="60" y="242"/>
                  </a:cubicBezTo>
                  <a:cubicBezTo>
                    <a:pt x="64" y="245"/>
                    <a:pt x="69" y="249"/>
                    <a:pt x="70" y="253"/>
                  </a:cubicBezTo>
                  <a:cubicBezTo>
                    <a:pt x="72" y="262"/>
                    <a:pt x="74" y="291"/>
                    <a:pt x="70" y="311"/>
                  </a:cubicBezTo>
                  <a:cubicBezTo>
                    <a:pt x="69" y="317"/>
                    <a:pt x="65" y="322"/>
                    <a:pt x="61" y="327"/>
                  </a:cubicBezTo>
                  <a:cubicBezTo>
                    <a:pt x="58" y="331"/>
                    <a:pt x="55" y="335"/>
                    <a:pt x="54" y="339"/>
                  </a:cubicBezTo>
                  <a:cubicBezTo>
                    <a:pt x="52" y="346"/>
                    <a:pt x="50" y="363"/>
                    <a:pt x="50" y="370"/>
                  </a:cubicBezTo>
                  <a:cubicBezTo>
                    <a:pt x="50" y="375"/>
                    <a:pt x="52" y="378"/>
                    <a:pt x="54" y="382"/>
                  </a:cubicBezTo>
                  <a:cubicBezTo>
                    <a:pt x="56" y="387"/>
                    <a:pt x="59" y="392"/>
                    <a:pt x="58" y="399"/>
                  </a:cubicBezTo>
                  <a:cubicBezTo>
                    <a:pt x="58" y="403"/>
                    <a:pt x="55" y="406"/>
                    <a:pt x="53" y="408"/>
                  </a:cubicBezTo>
                  <a:cubicBezTo>
                    <a:pt x="52" y="409"/>
                    <a:pt x="50" y="410"/>
                    <a:pt x="50" y="411"/>
                  </a:cubicBezTo>
                  <a:cubicBezTo>
                    <a:pt x="49" y="414"/>
                    <a:pt x="50" y="417"/>
                    <a:pt x="50" y="420"/>
                  </a:cubicBezTo>
                  <a:cubicBezTo>
                    <a:pt x="51" y="424"/>
                    <a:pt x="51" y="428"/>
                    <a:pt x="50" y="432"/>
                  </a:cubicBezTo>
                  <a:cubicBezTo>
                    <a:pt x="48" y="435"/>
                    <a:pt x="45" y="437"/>
                    <a:pt x="42" y="439"/>
                  </a:cubicBezTo>
                  <a:cubicBezTo>
                    <a:pt x="39" y="440"/>
                    <a:pt x="37" y="442"/>
                    <a:pt x="37" y="443"/>
                  </a:cubicBezTo>
                  <a:cubicBezTo>
                    <a:pt x="37" y="443"/>
                    <a:pt x="37" y="443"/>
                    <a:pt x="37" y="443"/>
                  </a:cubicBezTo>
                  <a:cubicBezTo>
                    <a:pt x="43" y="441"/>
                    <a:pt x="50" y="441"/>
                    <a:pt x="58" y="441"/>
                  </a:cubicBezTo>
                  <a:cubicBezTo>
                    <a:pt x="68" y="440"/>
                    <a:pt x="79" y="440"/>
                    <a:pt x="84" y="435"/>
                  </a:cubicBezTo>
                  <a:cubicBezTo>
                    <a:pt x="82" y="430"/>
                    <a:pt x="85" y="421"/>
                    <a:pt x="89" y="411"/>
                  </a:cubicBezTo>
                  <a:cubicBezTo>
                    <a:pt x="90" y="406"/>
                    <a:pt x="92" y="401"/>
                    <a:pt x="93" y="398"/>
                  </a:cubicBezTo>
                  <a:cubicBezTo>
                    <a:pt x="94" y="393"/>
                    <a:pt x="94" y="393"/>
                    <a:pt x="94" y="393"/>
                  </a:cubicBezTo>
                  <a:cubicBezTo>
                    <a:pt x="98" y="397"/>
                    <a:pt x="98" y="397"/>
                    <a:pt x="98" y="397"/>
                  </a:cubicBezTo>
                  <a:cubicBezTo>
                    <a:pt x="109" y="409"/>
                    <a:pt x="112" y="423"/>
                    <a:pt x="108" y="435"/>
                  </a:cubicBezTo>
                  <a:cubicBezTo>
                    <a:pt x="109" y="435"/>
                    <a:pt x="110" y="435"/>
                    <a:pt x="111" y="435"/>
                  </a:cubicBezTo>
                  <a:cubicBezTo>
                    <a:pt x="118" y="435"/>
                    <a:pt x="123" y="438"/>
                    <a:pt x="128" y="440"/>
                  </a:cubicBezTo>
                  <a:cubicBezTo>
                    <a:pt x="131" y="442"/>
                    <a:pt x="134" y="443"/>
                    <a:pt x="137" y="444"/>
                  </a:cubicBezTo>
                  <a:cubicBezTo>
                    <a:pt x="138" y="445"/>
                    <a:pt x="138" y="445"/>
                    <a:pt x="138" y="445"/>
                  </a:cubicBezTo>
                  <a:cubicBezTo>
                    <a:pt x="157" y="451"/>
                    <a:pt x="166" y="454"/>
                    <a:pt x="184" y="456"/>
                  </a:cubicBezTo>
                  <a:cubicBezTo>
                    <a:pt x="189" y="457"/>
                    <a:pt x="195" y="459"/>
                    <a:pt x="201" y="461"/>
                  </a:cubicBezTo>
                  <a:cubicBezTo>
                    <a:pt x="207" y="462"/>
                    <a:pt x="212" y="464"/>
                    <a:pt x="215" y="464"/>
                  </a:cubicBezTo>
                  <a:cubicBezTo>
                    <a:pt x="216" y="464"/>
                    <a:pt x="216" y="464"/>
                    <a:pt x="216" y="464"/>
                  </a:cubicBezTo>
                  <a:cubicBezTo>
                    <a:pt x="218" y="464"/>
                    <a:pt x="220" y="462"/>
                    <a:pt x="222" y="460"/>
                  </a:cubicBezTo>
                  <a:cubicBezTo>
                    <a:pt x="225" y="457"/>
                    <a:pt x="229" y="454"/>
                    <a:pt x="234" y="455"/>
                  </a:cubicBezTo>
                  <a:cubicBezTo>
                    <a:pt x="233" y="453"/>
                    <a:pt x="231" y="451"/>
                    <a:pt x="228" y="448"/>
                  </a:cubicBezTo>
                  <a:cubicBezTo>
                    <a:pt x="225" y="446"/>
                    <a:pt x="222" y="444"/>
                    <a:pt x="222" y="441"/>
                  </a:cubicBezTo>
                  <a:cubicBezTo>
                    <a:pt x="223" y="439"/>
                    <a:pt x="225" y="437"/>
                    <a:pt x="227" y="436"/>
                  </a:cubicBezTo>
                  <a:cubicBezTo>
                    <a:pt x="228" y="436"/>
                    <a:pt x="228" y="436"/>
                    <a:pt x="228" y="436"/>
                  </a:cubicBezTo>
                  <a:cubicBezTo>
                    <a:pt x="236" y="434"/>
                    <a:pt x="242" y="431"/>
                    <a:pt x="249" y="428"/>
                  </a:cubicBezTo>
                  <a:cubicBezTo>
                    <a:pt x="255" y="425"/>
                    <a:pt x="261" y="422"/>
                    <a:pt x="268" y="420"/>
                  </a:cubicBezTo>
                  <a:cubicBezTo>
                    <a:pt x="271" y="419"/>
                    <a:pt x="271" y="419"/>
                    <a:pt x="271" y="419"/>
                  </a:cubicBezTo>
                  <a:cubicBezTo>
                    <a:pt x="271" y="432"/>
                    <a:pt x="271" y="432"/>
                    <a:pt x="271" y="432"/>
                  </a:cubicBezTo>
                  <a:cubicBezTo>
                    <a:pt x="291" y="430"/>
                    <a:pt x="303" y="438"/>
                    <a:pt x="307" y="456"/>
                  </a:cubicBezTo>
                  <a:cubicBezTo>
                    <a:pt x="313" y="455"/>
                    <a:pt x="317" y="457"/>
                    <a:pt x="321" y="458"/>
                  </a:cubicBezTo>
                  <a:cubicBezTo>
                    <a:pt x="324" y="460"/>
                    <a:pt x="326" y="461"/>
                    <a:pt x="330" y="460"/>
                  </a:cubicBezTo>
                  <a:cubicBezTo>
                    <a:pt x="330" y="455"/>
                    <a:pt x="331" y="448"/>
                    <a:pt x="338" y="448"/>
                  </a:cubicBezTo>
                  <a:cubicBezTo>
                    <a:pt x="339" y="448"/>
                    <a:pt x="340" y="448"/>
                    <a:pt x="341" y="448"/>
                  </a:cubicBezTo>
                  <a:cubicBezTo>
                    <a:pt x="344" y="449"/>
                    <a:pt x="344" y="449"/>
                    <a:pt x="344" y="449"/>
                  </a:cubicBezTo>
                  <a:cubicBezTo>
                    <a:pt x="343" y="451"/>
                    <a:pt x="343" y="451"/>
                    <a:pt x="343" y="451"/>
                  </a:cubicBezTo>
                  <a:cubicBezTo>
                    <a:pt x="341" y="468"/>
                    <a:pt x="347" y="475"/>
                    <a:pt x="353" y="482"/>
                  </a:cubicBezTo>
                  <a:cubicBezTo>
                    <a:pt x="357" y="487"/>
                    <a:pt x="361" y="492"/>
                    <a:pt x="363" y="499"/>
                  </a:cubicBezTo>
                  <a:cubicBezTo>
                    <a:pt x="364" y="499"/>
                    <a:pt x="366" y="499"/>
                    <a:pt x="367" y="49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9" name="Freeform 350">
              <a:extLst>
                <a:ext uri="{FF2B5EF4-FFF2-40B4-BE49-F238E27FC236}">
                  <a16:creationId xmlns:a16="http://schemas.microsoft.com/office/drawing/2014/main" id="{7F5145FD-FCE5-40DD-856C-88E52D324EA8}"/>
                </a:ext>
              </a:extLst>
            </p:cNvPr>
            <p:cNvSpPr>
              <a:spLocks/>
            </p:cNvSpPr>
            <p:nvPr/>
          </p:nvSpPr>
          <p:spPr bwMode="auto">
            <a:xfrm>
              <a:off x="9344025" y="4916488"/>
              <a:ext cx="25400" cy="23813"/>
            </a:xfrm>
            <a:custGeom>
              <a:avLst/>
              <a:gdLst>
                <a:gd name="T0" fmla="*/ 24 w 25"/>
                <a:gd name="T1" fmla="*/ 15 h 24"/>
                <a:gd name="T2" fmla="*/ 0 w 25"/>
                <a:gd name="T3" fmla="*/ 11 h 24"/>
                <a:gd name="T4" fmla="*/ 24 w 25"/>
                <a:gd name="T5" fmla="*/ 15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5" h="24">
                  <a:moveTo>
                    <a:pt x="24" y="15"/>
                  </a:moveTo>
                  <a:cubicBezTo>
                    <a:pt x="16" y="24"/>
                    <a:pt x="13" y="10"/>
                    <a:pt x="0" y="11"/>
                  </a:cubicBezTo>
                  <a:cubicBezTo>
                    <a:pt x="4" y="1"/>
                    <a:pt x="25" y="0"/>
                    <a:pt x="24" y="1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0" name="Freeform 351">
              <a:extLst>
                <a:ext uri="{FF2B5EF4-FFF2-40B4-BE49-F238E27FC236}">
                  <a16:creationId xmlns:a16="http://schemas.microsoft.com/office/drawing/2014/main" id="{B9C6E9E1-51E5-4901-962F-AF754E46CB2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340850" y="4918076"/>
              <a:ext cx="30163" cy="19050"/>
            </a:xfrm>
            <a:custGeom>
              <a:avLst/>
              <a:gdLst>
                <a:gd name="T0" fmla="*/ 23 w 31"/>
                <a:gd name="T1" fmla="*/ 20 h 20"/>
                <a:gd name="T2" fmla="*/ 15 w 31"/>
                <a:gd name="T3" fmla="*/ 16 h 20"/>
                <a:gd name="T4" fmla="*/ 5 w 31"/>
                <a:gd name="T5" fmla="*/ 13 h 20"/>
                <a:gd name="T6" fmla="*/ 0 w 31"/>
                <a:gd name="T7" fmla="*/ 13 h 20"/>
                <a:gd name="T8" fmla="*/ 2 w 31"/>
                <a:gd name="T9" fmla="*/ 9 h 20"/>
                <a:gd name="T10" fmla="*/ 17 w 31"/>
                <a:gd name="T11" fmla="*/ 0 h 20"/>
                <a:gd name="T12" fmla="*/ 28 w 31"/>
                <a:gd name="T13" fmla="*/ 4 h 20"/>
                <a:gd name="T14" fmla="*/ 31 w 31"/>
                <a:gd name="T15" fmla="*/ 14 h 20"/>
                <a:gd name="T16" fmla="*/ 31 w 31"/>
                <a:gd name="T17" fmla="*/ 15 h 20"/>
                <a:gd name="T18" fmla="*/ 30 w 31"/>
                <a:gd name="T19" fmla="*/ 16 h 20"/>
                <a:gd name="T20" fmla="*/ 23 w 31"/>
                <a:gd name="T21" fmla="*/ 20 h 20"/>
                <a:gd name="T22" fmla="*/ 10 w 31"/>
                <a:gd name="T23" fmla="*/ 8 h 20"/>
                <a:gd name="T24" fmla="*/ 18 w 31"/>
                <a:gd name="T25" fmla="*/ 12 h 20"/>
                <a:gd name="T26" fmla="*/ 23 w 31"/>
                <a:gd name="T27" fmla="*/ 14 h 20"/>
                <a:gd name="T28" fmla="*/ 26 w 31"/>
                <a:gd name="T29" fmla="*/ 13 h 20"/>
                <a:gd name="T30" fmla="*/ 24 w 31"/>
                <a:gd name="T31" fmla="*/ 8 h 20"/>
                <a:gd name="T32" fmla="*/ 10 w 31"/>
                <a:gd name="T33" fmla="*/ 8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1" h="20">
                  <a:moveTo>
                    <a:pt x="23" y="20"/>
                  </a:moveTo>
                  <a:cubicBezTo>
                    <a:pt x="20" y="20"/>
                    <a:pt x="17" y="18"/>
                    <a:pt x="15" y="16"/>
                  </a:cubicBezTo>
                  <a:cubicBezTo>
                    <a:pt x="12" y="14"/>
                    <a:pt x="9" y="12"/>
                    <a:pt x="5" y="13"/>
                  </a:cubicBezTo>
                  <a:cubicBezTo>
                    <a:pt x="0" y="13"/>
                    <a:pt x="0" y="13"/>
                    <a:pt x="0" y="13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4" y="3"/>
                    <a:pt x="11" y="0"/>
                    <a:pt x="17" y="0"/>
                  </a:cubicBezTo>
                  <a:cubicBezTo>
                    <a:pt x="21" y="0"/>
                    <a:pt x="25" y="1"/>
                    <a:pt x="28" y="4"/>
                  </a:cubicBezTo>
                  <a:cubicBezTo>
                    <a:pt x="30" y="7"/>
                    <a:pt x="31" y="10"/>
                    <a:pt x="31" y="14"/>
                  </a:cubicBezTo>
                  <a:cubicBezTo>
                    <a:pt x="31" y="15"/>
                    <a:pt x="31" y="15"/>
                    <a:pt x="31" y="15"/>
                  </a:cubicBezTo>
                  <a:cubicBezTo>
                    <a:pt x="30" y="16"/>
                    <a:pt x="30" y="16"/>
                    <a:pt x="30" y="16"/>
                  </a:cubicBezTo>
                  <a:cubicBezTo>
                    <a:pt x="28" y="18"/>
                    <a:pt x="26" y="20"/>
                    <a:pt x="23" y="20"/>
                  </a:cubicBezTo>
                  <a:close/>
                  <a:moveTo>
                    <a:pt x="10" y="8"/>
                  </a:moveTo>
                  <a:cubicBezTo>
                    <a:pt x="13" y="8"/>
                    <a:pt x="16" y="10"/>
                    <a:pt x="18" y="12"/>
                  </a:cubicBezTo>
                  <a:cubicBezTo>
                    <a:pt x="20" y="13"/>
                    <a:pt x="22" y="14"/>
                    <a:pt x="23" y="14"/>
                  </a:cubicBezTo>
                  <a:cubicBezTo>
                    <a:pt x="23" y="14"/>
                    <a:pt x="24" y="14"/>
                    <a:pt x="26" y="13"/>
                  </a:cubicBezTo>
                  <a:cubicBezTo>
                    <a:pt x="26" y="11"/>
                    <a:pt x="25" y="9"/>
                    <a:pt x="24" y="8"/>
                  </a:cubicBezTo>
                  <a:cubicBezTo>
                    <a:pt x="21" y="5"/>
                    <a:pt x="14" y="5"/>
                    <a:pt x="10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1" name="Freeform 352">
              <a:extLst>
                <a:ext uri="{FF2B5EF4-FFF2-40B4-BE49-F238E27FC236}">
                  <a16:creationId xmlns:a16="http://schemas.microsoft.com/office/drawing/2014/main" id="{24DA279D-53C8-4639-AB76-212EF7B2B835}"/>
                </a:ext>
              </a:extLst>
            </p:cNvPr>
            <p:cNvSpPr>
              <a:spLocks/>
            </p:cNvSpPr>
            <p:nvPr/>
          </p:nvSpPr>
          <p:spPr bwMode="auto">
            <a:xfrm>
              <a:off x="9421813" y="4951413"/>
              <a:ext cx="17463" cy="17463"/>
            </a:xfrm>
            <a:custGeom>
              <a:avLst/>
              <a:gdLst>
                <a:gd name="T0" fmla="*/ 10 w 18"/>
                <a:gd name="T1" fmla="*/ 0 h 19"/>
                <a:gd name="T2" fmla="*/ 18 w 18"/>
                <a:gd name="T3" fmla="*/ 8 h 19"/>
                <a:gd name="T4" fmla="*/ 10 w 18"/>
                <a:gd name="T5" fmla="*/ 0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9">
                  <a:moveTo>
                    <a:pt x="10" y="0"/>
                  </a:moveTo>
                  <a:cubicBezTo>
                    <a:pt x="14" y="1"/>
                    <a:pt x="12" y="8"/>
                    <a:pt x="18" y="8"/>
                  </a:cubicBezTo>
                  <a:cubicBezTo>
                    <a:pt x="14" y="19"/>
                    <a:pt x="0" y="5"/>
                    <a:pt x="1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2" name="Freeform 353">
              <a:extLst>
                <a:ext uri="{FF2B5EF4-FFF2-40B4-BE49-F238E27FC236}">
                  <a16:creationId xmlns:a16="http://schemas.microsoft.com/office/drawing/2014/main" id="{BA070FA1-0BBA-45AB-8D90-38C36206DEB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424988" y="4948238"/>
              <a:ext cx="19050" cy="17463"/>
            </a:xfrm>
            <a:custGeom>
              <a:avLst/>
              <a:gdLst>
                <a:gd name="T0" fmla="*/ 10 w 19"/>
                <a:gd name="T1" fmla="*/ 18 h 18"/>
                <a:gd name="T2" fmla="*/ 1 w 19"/>
                <a:gd name="T3" fmla="*/ 10 h 18"/>
                <a:gd name="T4" fmla="*/ 6 w 19"/>
                <a:gd name="T5" fmla="*/ 1 h 18"/>
                <a:gd name="T6" fmla="*/ 6 w 19"/>
                <a:gd name="T7" fmla="*/ 0 h 18"/>
                <a:gd name="T8" fmla="*/ 7 w 19"/>
                <a:gd name="T9" fmla="*/ 0 h 18"/>
                <a:gd name="T10" fmla="*/ 13 w 19"/>
                <a:gd name="T11" fmla="*/ 6 h 18"/>
                <a:gd name="T12" fmla="*/ 15 w 19"/>
                <a:gd name="T13" fmla="*/ 8 h 18"/>
                <a:gd name="T14" fmla="*/ 19 w 19"/>
                <a:gd name="T15" fmla="*/ 8 h 18"/>
                <a:gd name="T16" fmla="*/ 17 w 19"/>
                <a:gd name="T17" fmla="*/ 12 h 18"/>
                <a:gd name="T18" fmla="*/ 10 w 19"/>
                <a:gd name="T19" fmla="*/ 18 h 18"/>
                <a:gd name="T20" fmla="*/ 7 w 19"/>
                <a:gd name="T21" fmla="*/ 6 h 18"/>
                <a:gd name="T22" fmla="*/ 6 w 19"/>
                <a:gd name="T23" fmla="*/ 8 h 18"/>
                <a:gd name="T24" fmla="*/ 10 w 19"/>
                <a:gd name="T25" fmla="*/ 12 h 18"/>
                <a:gd name="T26" fmla="*/ 10 w 19"/>
                <a:gd name="T27" fmla="*/ 12 h 18"/>
                <a:gd name="T28" fmla="*/ 8 w 19"/>
                <a:gd name="T29" fmla="*/ 8 h 18"/>
                <a:gd name="T30" fmla="*/ 7 w 19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9" h="18">
                  <a:moveTo>
                    <a:pt x="10" y="18"/>
                  </a:moveTo>
                  <a:cubicBezTo>
                    <a:pt x="6" y="18"/>
                    <a:pt x="2" y="14"/>
                    <a:pt x="1" y="10"/>
                  </a:cubicBezTo>
                  <a:cubicBezTo>
                    <a:pt x="0" y="6"/>
                    <a:pt x="2" y="2"/>
                    <a:pt x="6" y="1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11" y="1"/>
                    <a:pt x="12" y="4"/>
                    <a:pt x="13" y="6"/>
                  </a:cubicBezTo>
                  <a:cubicBezTo>
                    <a:pt x="14" y="8"/>
                    <a:pt x="14" y="8"/>
                    <a:pt x="15" y="8"/>
                  </a:cubicBezTo>
                  <a:cubicBezTo>
                    <a:pt x="19" y="8"/>
                    <a:pt x="19" y="8"/>
                    <a:pt x="19" y="8"/>
                  </a:cubicBezTo>
                  <a:cubicBezTo>
                    <a:pt x="17" y="12"/>
                    <a:pt x="17" y="12"/>
                    <a:pt x="17" y="12"/>
                  </a:cubicBezTo>
                  <a:cubicBezTo>
                    <a:pt x="16" y="17"/>
                    <a:pt x="12" y="18"/>
                    <a:pt x="10" y="18"/>
                  </a:cubicBezTo>
                  <a:close/>
                  <a:moveTo>
                    <a:pt x="7" y="6"/>
                  </a:moveTo>
                  <a:cubicBezTo>
                    <a:pt x="6" y="7"/>
                    <a:pt x="6" y="8"/>
                    <a:pt x="6" y="8"/>
                  </a:cubicBezTo>
                  <a:cubicBezTo>
                    <a:pt x="7" y="11"/>
                    <a:pt x="9" y="12"/>
                    <a:pt x="10" y="12"/>
                  </a:cubicBezTo>
                  <a:cubicBezTo>
                    <a:pt x="10" y="12"/>
                    <a:pt x="10" y="12"/>
                    <a:pt x="10" y="12"/>
                  </a:cubicBezTo>
                  <a:cubicBezTo>
                    <a:pt x="9" y="11"/>
                    <a:pt x="8" y="9"/>
                    <a:pt x="8" y="8"/>
                  </a:cubicBezTo>
                  <a:cubicBezTo>
                    <a:pt x="7" y="7"/>
                    <a:pt x="7" y="7"/>
                    <a:pt x="7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3" name="Freeform 354">
              <a:extLst>
                <a:ext uri="{FF2B5EF4-FFF2-40B4-BE49-F238E27FC236}">
                  <a16:creationId xmlns:a16="http://schemas.microsoft.com/office/drawing/2014/main" id="{5B1F7168-5814-4CBB-ACA9-E793D2BD574E}"/>
                </a:ext>
              </a:extLst>
            </p:cNvPr>
            <p:cNvSpPr>
              <a:spLocks/>
            </p:cNvSpPr>
            <p:nvPr/>
          </p:nvSpPr>
          <p:spPr bwMode="auto">
            <a:xfrm>
              <a:off x="7712075" y="4014788"/>
              <a:ext cx="1447800" cy="1406525"/>
            </a:xfrm>
            <a:custGeom>
              <a:avLst/>
              <a:gdLst>
                <a:gd name="T0" fmla="*/ 1016 w 1472"/>
                <a:gd name="T1" fmla="*/ 1170 h 1431"/>
                <a:gd name="T2" fmla="*/ 1044 w 1472"/>
                <a:gd name="T3" fmla="*/ 1194 h 1431"/>
                <a:gd name="T4" fmla="*/ 988 w 1472"/>
                <a:gd name="T5" fmla="*/ 1222 h 1431"/>
                <a:gd name="T6" fmla="*/ 1028 w 1472"/>
                <a:gd name="T7" fmla="*/ 1251 h 1431"/>
                <a:gd name="T8" fmla="*/ 1024 w 1472"/>
                <a:gd name="T9" fmla="*/ 1319 h 1431"/>
                <a:gd name="T10" fmla="*/ 1040 w 1472"/>
                <a:gd name="T11" fmla="*/ 1379 h 1431"/>
                <a:gd name="T12" fmla="*/ 1036 w 1472"/>
                <a:gd name="T13" fmla="*/ 1431 h 1431"/>
                <a:gd name="T14" fmla="*/ 932 w 1472"/>
                <a:gd name="T15" fmla="*/ 1403 h 1431"/>
                <a:gd name="T16" fmla="*/ 835 w 1472"/>
                <a:gd name="T17" fmla="*/ 1359 h 1431"/>
                <a:gd name="T18" fmla="*/ 823 w 1472"/>
                <a:gd name="T19" fmla="*/ 1343 h 1431"/>
                <a:gd name="T20" fmla="*/ 791 w 1472"/>
                <a:gd name="T21" fmla="*/ 1271 h 1431"/>
                <a:gd name="T22" fmla="*/ 787 w 1472"/>
                <a:gd name="T23" fmla="*/ 1239 h 1431"/>
                <a:gd name="T24" fmla="*/ 759 w 1472"/>
                <a:gd name="T25" fmla="*/ 1186 h 1431"/>
                <a:gd name="T26" fmla="*/ 703 w 1472"/>
                <a:gd name="T27" fmla="*/ 1114 h 1431"/>
                <a:gd name="T28" fmla="*/ 687 w 1472"/>
                <a:gd name="T29" fmla="*/ 1062 h 1431"/>
                <a:gd name="T30" fmla="*/ 678 w 1472"/>
                <a:gd name="T31" fmla="*/ 1050 h 1431"/>
                <a:gd name="T32" fmla="*/ 658 w 1472"/>
                <a:gd name="T33" fmla="*/ 1001 h 1431"/>
                <a:gd name="T34" fmla="*/ 594 w 1472"/>
                <a:gd name="T35" fmla="*/ 929 h 1431"/>
                <a:gd name="T36" fmla="*/ 566 w 1472"/>
                <a:gd name="T37" fmla="*/ 897 h 1431"/>
                <a:gd name="T38" fmla="*/ 457 w 1472"/>
                <a:gd name="T39" fmla="*/ 897 h 1431"/>
                <a:gd name="T40" fmla="*/ 401 w 1472"/>
                <a:gd name="T41" fmla="*/ 953 h 1431"/>
                <a:gd name="T42" fmla="*/ 309 w 1472"/>
                <a:gd name="T43" fmla="*/ 965 h 1431"/>
                <a:gd name="T44" fmla="*/ 268 w 1472"/>
                <a:gd name="T45" fmla="*/ 945 h 1431"/>
                <a:gd name="T46" fmla="*/ 200 w 1472"/>
                <a:gd name="T47" fmla="*/ 841 h 1431"/>
                <a:gd name="T48" fmla="*/ 192 w 1472"/>
                <a:gd name="T49" fmla="*/ 796 h 1431"/>
                <a:gd name="T50" fmla="*/ 184 w 1472"/>
                <a:gd name="T51" fmla="*/ 776 h 1431"/>
                <a:gd name="T52" fmla="*/ 152 w 1472"/>
                <a:gd name="T53" fmla="*/ 740 h 1431"/>
                <a:gd name="T54" fmla="*/ 116 w 1472"/>
                <a:gd name="T55" fmla="*/ 708 h 1431"/>
                <a:gd name="T56" fmla="*/ 43 w 1472"/>
                <a:gd name="T57" fmla="*/ 640 h 1431"/>
                <a:gd name="T58" fmla="*/ 3 w 1472"/>
                <a:gd name="T59" fmla="*/ 567 h 1431"/>
                <a:gd name="T60" fmla="*/ 405 w 1472"/>
                <a:gd name="T61" fmla="*/ 591 h 1431"/>
                <a:gd name="T62" fmla="*/ 759 w 1472"/>
                <a:gd name="T63" fmla="*/ 16 h 1431"/>
                <a:gd name="T64" fmla="*/ 791 w 1472"/>
                <a:gd name="T65" fmla="*/ 298 h 1431"/>
                <a:gd name="T66" fmla="*/ 843 w 1472"/>
                <a:gd name="T67" fmla="*/ 326 h 1431"/>
                <a:gd name="T68" fmla="*/ 960 w 1472"/>
                <a:gd name="T69" fmla="*/ 338 h 1431"/>
                <a:gd name="T70" fmla="*/ 980 w 1472"/>
                <a:gd name="T71" fmla="*/ 374 h 1431"/>
                <a:gd name="T72" fmla="*/ 1028 w 1472"/>
                <a:gd name="T73" fmla="*/ 378 h 1431"/>
                <a:gd name="T74" fmla="*/ 1064 w 1472"/>
                <a:gd name="T75" fmla="*/ 390 h 1431"/>
                <a:gd name="T76" fmla="*/ 1084 w 1472"/>
                <a:gd name="T77" fmla="*/ 362 h 1431"/>
                <a:gd name="T78" fmla="*/ 1157 w 1472"/>
                <a:gd name="T79" fmla="*/ 394 h 1431"/>
                <a:gd name="T80" fmla="*/ 1209 w 1472"/>
                <a:gd name="T81" fmla="*/ 374 h 1431"/>
                <a:gd name="T82" fmla="*/ 1273 w 1472"/>
                <a:gd name="T83" fmla="*/ 362 h 1431"/>
                <a:gd name="T84" fmla="*/ 1326 w 1472"/>
                <a:gd name="T85" fmla="*/ 386 h 1431"/>
                <a:gd name="T86" fmla="*/ 1366 w 1472"/>
                <a:gd name="T87" fmla="*/ 410 h 1431"/>
                <a:gd name="T88" fmla="*/ 1410 w 1472"/>
                <a:gd name="T89" fmla="*/ 615 h 1431"/>
                <a:gd name="T90" fmla="*/ 1434 w 1472"/>
                <a:gd name="T91" fmla="*/ 664 h 1431"/>
                <a:gd name="T92" fmla="*/ 1454 w 1472"/>
                <a:gd name="T93" fmla="*/ 692 h 1431"/>
                <a:gd name="T94" fmla="*/ 1470 w 1472"/>
                <a:gd name="T95" fmla="*/ 744 h 1431"/>
                <a:gd name="T96" fmla="*/ 1470 w 1472"/>
                <a:gd name="T97" fmla="*/ 772 h 1431"/>
                <a:gd name="T98" fmla="*/ 1438 w 1472"/>
                <a:gd name="T99" fmla="*/ 917 h 1431"/>
                <a:gd name="T100" fmla="*/ 1382 w 1472"/>
                <a:gd name="T101" fmla="*/ 941 h 1431"/>
                <a:gd name="T102" fmla="*/ 1342 w 1472"/>
                <a:gd name="T103" fmla="*/ 941 h 1431"/>
                <a:gd name="T104" fmla="*/ 1322 w 1472"/>
                <a:gd name="T105" fmla="*/ 925 h 1431"/>
                <a:gd name="T106" fmla="*/ 1322 w 1472"/>
                <a:gd name="T107" fmla="*/ 973 h 1431"/>
                <a:gd name="T108" fmla="*/ 1241 w 1472"/>
                <a:gd name="T109" fmla="*/ 1050 h 1431"/>
                <a:gd name="T110" fmla="*/ 1205 w 1472"/>
                <a:gd name="T111" fmla="*/ 1070 h 1431"/>
                <a:gd name="T112" fmla="*/ 1173 w 1472"/>
                <a:gd name="T113" fmla="*/ 1066 h 1431"/>
                <a:gd name="T114" fmla="*/ 1149 w 1472"/>
                <a:gd name="T115" fmla="*/ 1050 h 1431"/>
                <a:gd name="T116" fmla="*/ 1121 w 1472"/>
                <a:gd name="T117" fmla="*/ 1054 h 1431"/>
                <a:gd name="T118" fmla="*/ 1145 w 1472"/>
                <a:gd name="T119" fmla="*/ 1090 h 1431"/>
                <a:gd name="T120" fmla="*/ 1097 w 1472"/>
                <a:gd name="T121" fmla="*/ 1126 h 1431"/>
                <a:gd name="T122" fmla="*/ 1068 w 1472"/>
                <a:gd name="T123" fmla="*/ 1154 h 1431"/>
                <a:gd name="T124" fmla="*/ 1060 w 1472"/>
                <a:gd name="T125" fmla="*/ 1170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472" h="1431">
                  <a:moveTo>
                    <a:pt x="1060" y="1170"/>
                  </a:moveTo>
                  <a:cubicBezTo>
                    <a:pt x="1048" y="1165"/>
                    <a:pt x="1028" y="1165"/>
                    <a:pt x="1016" y="1170"/>
                  </a:cubicBezTo>
                  <a:cubicBezTo>
                    <a:pt x="1021" y="1180"/>
                    <a:pt x="1027" y="1174"/>
                    <a:pt x="1032" y="1178"/>
                  </a:cubicBezTo>
                  <a:cubicBezTo>
                    <a:pt x="1036" y="1181"/>
                    <a:pt x="1039" y="1187"/>
                    <a:pt x="1044" y="1194"/>
                  </a:cubicBezTo>
                  <a:cubicBezTo>
                    <a:pt x="1043" y="1211"/>
                    <a:pt x="1032" y="1217"/>
                    <a:pt x="1032" y="1235"/>
                  </a:cubicBezTo>
                  <a:cubicBezTo>
                    <a:pt x="1008" y="1240"/>
                    <a:pt x="1002" y="1227"/>
                    <a:pt x="988" y="1222"/>
                  </a:cubicBezTo>
                  <a:cubicBezTo>
                    <a:pt x="987" y="1235"/>
                    <a:pt x="999" y="1236"/>
                    <a:pt x="996" y="1251"/>
                  </a:cubicBezTo>
                  <a:cubicBezTo>
                    <a:pt x="1011" y="1252"/>
                    <a:pt x="1015" y="1257"/>
                    <a:pt x="1028" y="1251"/>
                  </a:cubicBezTo>
                  <a:cubicBezTo>
                    <a:pt x="1023" y="1261"/>
                    <a:pt x="1023" y="1278"/>
                    <a:pt x="1012" y="1283"/>
                  </a:cubicBezTo>
                  <a:cubicBezTo>
                    <a:pt x="1004" y="1301"/>
                    <a:pt x="1021" y="1307"/>
                    <a:pt x="1024" y="1319"/>
                  </a:cubicBezTo>
                  <a:cubicBezTo>
                    <a:pt x="1027" y="1330"/>
                    <a:pt x="1025" y="1344"/>
                    <a:pt x="1028" y="1355"/>
                  </a:cubicBezTo>
                  <a:cubicBezTo>
                    <a:pt x="1031" y="1364"/>
                    <a:pt x="1038" y="1371"/>
                    <a:pt x="1040" y="1379"/>
                  </a:cubicBezTo>
                  <a:cubicBezTo>
                    <a:pt x="1044" y="1394"/>
                    <a:pt x="1037" y="1410"/>
                    <a:pt x="1048" y="1419"/>
                  </a:cubicBezTo>
                  <a:cubicBezTo>
                    <a:pt x="1050" y="1429"/>
                    <a:pt x="1030" y="1417"/>
                    <a:pt x="1036" y="1431"/>
                  </a:cubicBezTo>
                  <a:cubicBezTo>
                    <a:pt x="1017" y="1431"/>
                    <a:pt x="1011" y="1408"/>
                    <a:pt x="992" y="1403"/>
                  </a:cubicBezTo>
                  <a:cubicBezTo>
                    <a:pt x="974" y="1399"/>
                    <a:pt x="957" y="1407"/>
                    <a:pt x="932" y="1403"/>
                  </a:cubicBezTo>
                  <a:cubicBezTo>
                    <a:pt x="918" y="1392"/>
                    <a:pt x="908" y="1376"/>
                    <a:pt x="879" y="1379"/>
                  </a:cubicBezTo>
                  <a:cubicBezTo>
                    <a:pt x="874" y="1363"/>
                    <a:pt x="857" y="1359"/>
                    <a:pt x="835" y="1359"/>
                  </a:cubicBezTo>
                  <a:cubicBezTo>
                    <a:pt x="831" y="1357"/>
                    <a:pt x="834" y="1351"/>
                    <a:pt x="831" y="1347"/>
                  </a:cubicBezTo>
                  <a:cubicBezTo>
                    <a:pt x="831" y="1346"/>
                    <a:pt x="823" y="1343"/>
                    <a:pt x="823" y="1343"/>
                  </a:cubicBezTo>
                  <a:cubicBezTo>
                    <a:pt x="820" y="1335"/>
                    <a:pt x="822" y="1323"/>
                    <a:pt x="819" y="1315"/>
                  </a:cubicBezTo>
                  <a:cubicBezTo>
                    <a:pt x="813" y="1297"/>
                    <a:pt x="802" y="1283"/>
                    <a:pt x="791" y="1271"/>
                  </a:cubicBezTo>
                  <a:cubicBezTo>
                    <a:pt x="788" y="1262"/>
                    <a:pt x="795" y="1260"/>
                    <a:pt x="795" y="1255"/>
                  </a:cubicBezTo>
                  <a:cubicBezTo>
                    <a:pt x="795" y="1246"/>
                    <a:pt x="788" y="1245"/>
                    <a:pt x="787" y="1239"/>
                  </a:cubicBezTo>
                  <a:cubicBezTo>
                    <a:pt x="786" y="1229"/>
                    <a:pt x="793" y="1218"/>
                    <a:pt x="787" y="1206"/>
                  </a:cubicBezTo>
                  <a:cubicBezTo>
                    <a:pt x="783" y="1195"/>
                    <a:pt x="771" y="1191"/>
                    <a:pt x="759" y="1186"/>
                  </a:cubicBezTo>
                  <a:cubicBezTo>
                    <a:pt x="749" y="1164"/>
                    <a:pt x="732" y="1148"/>
                    <a:pt x="723" y="1126"/>
                  </a:cubicBezTo>
                  <a:cubicBezTo>
                    <a:pt x="719" y="1119"/>
                    <a:pt x="709" y="1119"/>
                    <a:pt x="703" y="1114"/>
                  </a:cubicBezTo>
                  <a:cubicBezTo>
                    <a:pt x="700" y="1105"/>
                    <a:pt x="697" y="1099"/>
                    <a:pt x="695" y="1082"/>
                  </a:cubicBezTo>
                  <a:cubicBezTo>
                    <a:pt x="694" y="1081"/>
                    <a:pt x="693" y="1071"/>
                    <a:pt x="687" y="1062"/>
                  </a:cubicBezTo>
                  <a:cubicBezTo>
                    <a:pt x="686" y="1060"/>
                    <a:pt x="679" y="1059"/>
                    <a:pt x="678" y="1058"/>
                  </a:cubicBezTo>
                  <a:cubicBezTo>
                    <a:pt x="677" y="1055"/>
                    <a:pt x="680" y="1052"/>
                    <a:pt x="678" y="1050"/>
                  </a:cubicBezTo>
                  <a:cubicBezTo>
                    <a:pt x="675" y="1043"/>
                    <a:pt x="673" y="1036"/>
                    <a:pt x="666" y="1029"/>
                  </a:cubicBezTo>
                  <a:cubicBezTo>
                    <a:pt x="663" y="1026"/>
                    <a:pt x="662" y="1011"/>
                    <a:pt x="658" y="1001"/>
                  </a:cubicBezTo>
                  <a:cubicBezTo>
                    <a:pt x="651" y="983"/>
                    <a:pt x="636" y="973"/>
                    <a:pt x="622" y="957"/>
                  </a:cubicBezTo>
                  <a:cubicBezTo>
                    <a:pt x="616" y="950"/>
                    <a:pt x="605" y="937"/>
                    <a:pt x="594" y="929"/>
                  </a:cubicBezTo>
                  <a:cubicBezTo>
                    <a:pt x="592" y="928"/>
                    <a:pt x="588" y="927"/>
                    <a:pt x="590" y="929"/>
                  </a:cubicBezTo>
                  <a:cubicBezTo>
                    <a:pt x="577" y="915"/>
                    <a:pt x="576" y="907"/>
                    <a:pt x="566" y="897"/>
                  </a:cubicBezTo>
                  <a:cubicBezTo>
                    <a:pt x="549" y="901"/>
                    <a:pt x="524" y="899"/>
                    <a:pt x="498" y="893"/>
                  </a:cubicBezTo>
                  <a:cubicBezTo>
                    <a:pt x="483" y="889"/>
                    <a:pt x="467" y="875"/>
                    <a:pt x="457" y="897"/>
                  </a:cubicBezTo>
                  <a:cubicBezTo>
                    <a:pt x="444" y="891"/>
                    <a:pt x="429" y="899"/>
                    <a:pt x="421" y="909"/>
                  </a:cubicBezTo>
                  <a:cubicBezTo>
                    <a:pt x="415" y="917"/>
                    <a:pt x="409" y="936"/>
                    <a:pt x="401" y="953"/>
                  </a:cubicBezTo>
                  <a:cubicBezTo>
                    <a:pt x="394" y="968"/>
                    <a:pt x="378" y="982"/>
                    <a:pt x="365" y="993"/>
                  </a:cubicBezTo>
                  <a:cubicBezTo>
                    <a:pt x="342" y="994"/>
                    <a:pt x="325" y="977"/>
                    <a:pt x="309" y="965"/>
                  </a:cubicBezTo>
                  <a:cubicBezTo>
                    <a:pt x="303" y="961"/>
                    <a:pt x="300" y="955"/>
                    <a:pt x="297" y="953"/>
                  </a:cubicBezTo>
                  <a:cubicBezTo>
                    <a:pt x="288" y="948"/>
                    <a:pt x="276" y="951"/>
                    <a:pt x="268" y="945"/>
                  </a:cubicBezTo>
                  <a:cubicBezTo>
                    <a:pt x="252" y="933"/>
                    <a:pt x="243" y="909"/>
                    <a:pt x="220" y="905"/>
                  </a:cubicBezTo>
                  <a:cubicBezTo>
                    <a:pt x="220" y="882"/>
                    <a:pt x="193" y="870"/>
                    <a:pt x="200" y="841"/>
                  </a:cubicBezTo>
                  <a:cubicBezTo>
                    <a:pt x="202" y="831"/>
                    <a:pt x="203" y="823"/>
                    <a:pt x="196" y="808"/>
                  </a:cubicBezTo>
                  <a:cubicBezTo>
                    <a:pt x="195" y="807"/>
                    <a:pt x="194" y="799"/>
                    <a:pt x="192" y="796"/>
                  </a:cubicBezTo>
                  <a:cubicBezTo>
                    <a:pt x="191" y="795"/>
                    <a:pt x="184" y="793"/>
                    <a:pt x="184" y="792"/>
                  </a:cubicBezTo>
                  <a:cubicBezTo>
                    <a:pt x="182" y="788"/>
                    <a:pt x="186" y="780"/>
                    <a:pt x="184" y="776"/>
                  </a:cubicBezTo>
                  <a:cubicBezTo>
                    <a:pt x="180" y="770"/>
                    <a:pt x="176" y="765"/>
                    <a:pt x="172" y="760"/>
                  </a:cubicBezTo>
                  <a:cubicBezTo>
                    <a:pt x="166" y="753"/>
                    <a:pt x="160" y="746"/>
                    <a:pt x="152" y="740"/>
                  </a:cubicBezTo>
                  <a:cubicBezTo>
                    <a:pt x="146" y="736"/>
                    <a:pt x="135" y="734"/>
                    <a:pt x="128" y="728"/>
                  </a:cubicBezTo>
                  <a:cubicBezTo>
                    <a:pt x="123" y="723"/>
                    <a:pt x="120" y="714"/>
                    <a:pt x="116" y="708"/>
                  </a:cubicBezTo>
                  <a:cubicBezTo>
                    <a:pt x="111" y="701"/>
                    <a:pt x="104" y="698"/>
                    <a:pt x="100" y="692"/>
                  </a:cubicBezTo>
                  <a:cubicBezTo>
                    <a:pt x="82" y="670"/>
                    <a:pt x="72" y="651"/>
                    <a:pt x="43" y="640"/>
                  </a:cubicBezTo>
                  <a:cubicBezTo>
                    <a:pt x="43" y="628"/>
                    <a:pt x="36" y="623"/>
                    <a:pt x="35" y="611"/>
                  </a:cubicBezTo>
                  <a:cubicBezTo>
                    <a:pt x="25" y="596"/>
                    <a:pt x="0" y="596"/>
                    <a:pt x="3" y="567"/>
                  </a:cubicBezTo>
                  <a:cubicBezTo>
                    <a:pt x="129" y="582"/>
                    <a:pt x="259" y="593"/>
                    <a:pt x="393" y="599"/>
                  </a:cubicBezTo>
                  <a:cubicBezTo>
                    <a:pt x="398" y="598"/>
                    <a:pt x="399" y="592"/>
                    <a:pt x="405" y="591"/>
                  </a:cubicBezTo>
                  <a:cubicBezTo>
                    <a:pt x="416" y="392"/>
                    <a:pt x="432" y="197"/>
                    <a:pt x="445" y="0"/>
                  </a:cubicBezTo>
                  <a:cubicBezTo>
                    <a:pt x="547" y="8"/>
                    <a:pt x="656" y="9"/>
                    <a:pt x="759" y="16"/>
                  </a:cubicBezTo>
                  <a:cubicBezTo>
                    <a:pt x="759" y="104"/>
                    <a:pt x="758" y="190"/>
                    <a:pt x="751" y="270"/>
                  </a:cubicBezTo>
                  <a:cubicBezTo>
                    <a:pt x="769" y="274"/>
                    <a:pt x="778" y="289"/>
                    <a:pt x="791" y="298"/>
                  </a:cubicBezTo>
                  <a:cubicBezTo>
                    <a:pt x="811" y="301"/>
                    <a:pt x="823" y="293"/>
                    <a:pt x="835" y="298"/>
                  </a:cubicBezTo>
                  <a:cubicBezTo>
                    <a:pt x="842" y="303"/>
                    <a:pt x="837" y="321"/>
                    <a:pt x="843" y="326"/>
                  </a:cubicBezTo>
                  <a:cubicBezTo>
                    <a:pt x="874" y="327"/>
                    <a:pt x="902" y="332"/>
                    <a:pt x="920" y="346"/>
                  </a:cubicBezTo>
                  <a:cubicBezTo>
                    <a:pt x="935" y="336"/>
                    <a:pt x="936" y="335"/>
                    <a:pt x="960" y="338"/>
                  </a:cubicBezTo>
                  <a:cubicBezTo>
                    <a:pt x="958" y="351"/>
                    <a:pt x="963" y="356"/>
                    <a:pt x="976" y="354"/>
                  </a:cubicBezTo>
                  <a:cubicBezTo>
                    <a:pt x="975" y="363"/>
                    <a:pt x="977" y="370"/>
                    <a:pt x="980" y="374"/>
                  </a:cubicBezTo>
                  <a:cubicBezTo>
                    <a:pt x="995" y="374"/>
                    <a:pt x="998" y="363"/>
                    <a:pt x="1008" y="358"/>
                  </a:cubicBezTo>
                  <a:cubicBezTo>
                    <a:pt x="1018" y="362"/>
                    <a:pt x="1024" y="369"/>
                    <a:pt x="1028" y="378"/>
                  </a:cubicBezTo>
                  <a:cubicBezTo>
                    <a:pt x="1040" y="379"/>
                    <a:pt x="1049" y="377"/>
                    <a:pt x="1052" y="370"/>
                  </a:cubicBezTo>
                  <a:cubicBezTo>
                    <a:pt x="1061" y="372"/>
                    <a:pt x="1052" y="392"/>
                    <a:pt x="1064" y="390"/>
                  </a:cubicBezTo>
                  <a:cubicBezTo>
                    <a:pt x="1073" y="391"/>
                    <a:pt x="1075" y="377"/>
                    <a:pt x="1080" y="370"/>
                  </a:cubicBezTo>
                  <a:cubicBezTo>
                    <a:pt x="1082" y="368"/>
                    <a:pt x="1086" y="367"/>
                    <a:pt x="1084" y="362"/>
                  </a:cubicBezTo>
                  <a:cubicBezTo>
                    <a:pt x="1100" y="368"/>
                    <a:pt x="1104" y="379"/>
                    <a:pt x="1125" y="370"/>
                  </a:cubicBezTo>
                  <a:cubicBezTo>
                    <a:pt x="1130" y="384"/>
                    <a:pt x="1147" y="385"/>
                    <a:pt x="1157" y="394"/>
                  </a:cubicBezTo>
                  <a:cubicBezTo>
                    <a:pt x="1164" y="386"/>
                    <a:pt x="1177" y="382"/>
                    <a:pt x="1185" y="374"/>
                  </a:cubicBezTo>
                  <a:cubicBezTo>
                    <a:pt x="1197" y="371"/>
                    <a:pt x="1197" y="371"/>
                    <a:pt x="1209" y="374"/>
                  </a:cubicBezTo>
                  <a:cubicBezTo>
                    <a:pt x="1219" y="372"/>
                    <a:pt x="1226" y="367"/>
                    <a:pt x="1233" y="362"/>
                  </a:cubicBezTo>
                  <a:cubicBezTo>
                    <a:pt x="1241" y="367"/>
                    <a:pt x="1264" y="380"/>
                    <a:pt x="1273" y="362"/>
                  </a:cubicBezTo>
                  <a:cubicBezTo>
                    <a:pt x="1291" y="357"/>
                    <a:pt x="1303" y="381"/>
                    <a:pt x="1314" y="386"/>
                  </a:cubicBezTo>
                  <a:cubicBezTo>
                    <a:pt x="1317" y="388"/>
                    <a:pt x="1322" y="385"/>
                    <a:pt x="1326" y="386"/>
                  </a:cubicBezTo>
                  <a:cubicBezTo>
                    <a:pt x="1327" y="387"/>
                    <a:pt x="1329" y="394"/>
                    <a:pt x="1330" y="394"/>
                  </a:cubicBezTo>
                  <a:cubicBezTo>
                    <a:pt x="1342" y="399"/>
                    <a:pt x="1361" y="394"/>
                    <a:pt x="1366" y="410"/>
                  </a:cubicBezTo>
                  <a:cubicBezTo>
                    <a:pt x="1377" y="405"/>
                    <a:pt x="1391" y="405"/>
                    <a:pt x="1402" y="410"/>
                  </a:cubicBezTo>
                  <a:cubicBezTo>
                    <a:pt x="1407" y="476"/>
                    <a:pt x="1407" y="547"/>
                    <a:pt x="1410" y="615"/>
                  </a:cubicBezTo>
                  <a:cubicBezTo>
                    <a:pt x="1416" y="625"/>
                    <a:pt x="1426" y="631"/>
                    <a:pt x="1434" y="640"/>
                  </a:cubicBezTo>
                  <a:cubicBezTo>
                    <a:pt x="1432" y="652"/>
                    <a:pt x="1443" y="655"/>
                    <a:pt x="1434" y="664"/>
                  </a:cubicBezTo>
                  <a:cubicBezTo>
                    <a:pt x="1437" y="668"/>
                    <a:pt x="1439" y="674"/>
                    <a:pt x="1442" y="680"/>
                  </a:cubicBezTo>
                  <a:cubicBezTo>
                    <a:pt x="1445" y="684"/>
                    <a:pt x="1452" y="688"/>
                    <a:pt x="1454" y="692"/>
                  </a:cubicBezTo>
                  <a:cubicBezTo>
                    <a:pt x="1456" y="695"/>
                    <a:pt x="1453" y="701"/>
                    <a:pt x="1454" y="704"/>
                  </a:cubicBezTo>
                  <a:cubicBezTo>
                    <a:pt x="1462" y="717"/>
                    <a:pt x="1472" y="719"/>
                    <a:pt x="1470" y="744"/>
                  </a:cubicBezTo>
                  <a:cubicBezTo>
                    <a:pt x="1470" y="744"/>
                    <a:pt x="1466" y="744"/>
                    <a:pt x="1466" y="748"/>
                  </a:cubicBezTo>
                  <a:cubicBezTo>
                    <a:pt x="1467" y="751"/>
                    <a:pt x="1470" y="763"/>
                    <a:pt x="1470" y="772"/>
                  </a:cubicBezTo>
                  <a:cubicBezTo>
                    <a:pt x="1452" y="792"/>
                    <a:pt x="1446" y="836"/>
                    <a:pt x="1458" y="865"/>
                  </a:cubicBezTo>
                  <a:cubicBezTo>
                    <a:pt x="1449" y="879"/>
                    <a:pt x="1417" y="897"/>
                    <a:pt x="1438" y="917"/>
                  </a:cubicBezTo>
                  <a:cubicBezTo>
                    <a:pt x="1428" y="923"/>
                    <a:pt x="1420" y="922"/>
                    <a:pt x="1410" y="925"/>
                  </a:cubicBezTo>
                  <a:cubicBezTo>
                    <a:pt x="1399" y="929"/>
                    <a:pt x="1391" y="939"/>
                    <a:pt x="1382" y="941"/>
                  </a:cubicBezTo>
                  <a:cubicBezTo>
                    <a:pt x="1375" y="943"/>
                    <a:pt x="1375" y="937"/>
                    <a:pt x="1370" y="937"/>
                  </a:cubicBezTo>
                  <a:cubicBezTo>
                    <a:pt x="1366" y="937"/>
                    <a:pt x="1351" y="943"/>
                    <a:pt x="1342" y="941"/>
                  </a:cubicBezTo>
                  <a:cubicBezTo>
                    <a:pt x="1347" y="936"/>
                    <a:pt x="1346" y="924"/>
                    <a:pt x="1346" y="913"/>
                  </a:cubicBezTo>
                  <a:cubicBezTo>
                    <a:pt x="1332" y="902"/>
                    <a:pt x="1328" y="923"/>
                    <a:pt x="1322" y="925"/>
                  </a:cubicBezTo>
                  <a:cubicBezTo>
                    <a:pt x="1314" y="927"/>
                    <a:pt x="1313" y="909"/>
                    <a:pt x="1306" y="921"/>
                  </a:cubicBezTo>
                  <a:cubicBezTo>
                    <a:pt x="1306" y="942"/>
                    <a:pt x="1314" y="951"/>
                    <a:pt x="1322" y="973"/>
                  </a:cubicBezTo>
                  <a:cubicBezTo>
                    <a:pt x="1309" y="976"/>
                    <a:pt x="1307" y="991"/>
                    <a:pt x="1294" y="993"/>
                  </a:cubicBezTo>
                  <a:cubicBezTo>
                    <a:pt x="1293" y="1028"/>
                    <a:pt x="1257" y="1030"/>
                    <a:pt x="1241" y="1050"/>
                  </a:cubicBezTo>
                  <a:cubicBezTo>
                    <a:pt x="1226" y="1046"/>
                    <a:pt x="1222" y="1054"/>
                    <a:pt x="1209" y="1054"/>
                  </a:cubicBezTo>
                  <a:cubicBezTo>
                    <a:pt x="1204" y="1055"/>
                    <a:pt x="1206" y="1064"/>
                    <a:pt x="1205" y="1070"/>
                  </a:cubicBezTo>
                  <a:cubicBezTo>
                    <a:pt x="1196" y="1072"/>
                    <a:pt x="1199" y="1062"/>
                    <a:pt x="1193" y="1062"/>
                  </a:cubicBezTo>
                  <a:cubicBezTo>
                    <a:pt x="1196" y="1062"/>
                    <a:pt x="1178" y="1071"/>
                    <a:pt x="1173" y="1066"/>
                  </a:cubicBezTo>
                  <a:cubicBezTo>
                    <a:pt x="1172" y="1065"/>
                    <a:pt x="1174" y="1058"/>
                    <a:pt x="1173" y="1058"/>
                  </a:cubicBezTo>
                  <a:cubicBezTo>
                    <a:pt x="1165" y="1055"/>
                    <a:pt x="1151" y="1071"/>
                    <a:pt x="1149" y="1050"/>
                  </a:cubicBezTo>
                  <a:cubicBezTo>
                    <a:pt x="1137" y="1053"/>
                    <a:pt x="1151" y="1063"/>
                    <a:pt x="1149" y="1070"/>
                  </a:cubicBezTo>
                  <a:cubicBezTo>
                    <a:pt x="1131" y="1072"/>
                    <a:pt x="1140" y="1049"/>
                    <a:pt x="1121" y="1054"/>
                  </a:cubicBezTo>
                  <a:cubicBezTo>
                    <a:pt x="1111" y="1063"/>
                    <a:pt x="1144" y="1079"/>
                    <a:pt x="1129" y="1094"/>
                  </a:cubicBezTo>
                  <a:cubicBezTo>
                    <a:pt x="1132" y="1091"/>
                    <a:pt x="1138" y="1089"/>
                    <a:pt x="1145" y="1090"/>
                  </a:cubicBezTo>
                  <a:cubicBezTo>
                    <a:pt x="1133" y="1109"/>
                    <a:pt x="1116" y="1105"/>
                    <a:pt x="1105" y="1090"/>
                  </a:cubicBezTo>
                  <a:cubicBezTo>
                    <a:pt x="1095" y="1101"/>
                    <a:pt x="1112" y="1117"/>
                    <a:pt x="1097" y="1126"/>
                  </a:cubicBezTo>
                  <a:cubicBezTo>
                    <a:pt x="1091" y="1109"/>
                    <a:pt x="1070" y="1139"/>
                    <a:pt x="1056" y="1126"/>
                  </a:cubicBezTo>
                  <a:cubicBezTo>
                    <a:pt x="1061" y="1139"/>
                    <a:pt x="1052" y="1148"/>
                    <a:pt x="1068" y="1154"/>
                  </a:cubicBezTo>
                  <a:cubicBezTo>
                    <a:pt x="1067" y="1148"/>
                    <a:pt x="1072" y="1147"/>
                    <a:pt x="1072" y="1142"/>
                  </a:cubicBezTo>
                  <a:cubicBezTo>
                    <a:pt x="1082" y="1150"/>
                    <a:pt x="1059" y="1157"/>
                    <a:pt x="1060" y="117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4" name="Freeform 355">
              <a:extLst>
                <a:ext uri="{FF2B5EF4-FFF2-40B4-BE49-F238E27FC236}">
                  <a16:creationId xmlns:a16="http://schemas.microsoft.com/office/drawing/2014/main" id="{10227137-1153-4B9D-9661-72CA355EAB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710488" y="4011613"/>
              <a:ext cx="1452563" cy="1411288"/>
            </a:xfrm>
            <a:custGeom>
              <a:avLst/>
              <a:gdLst>
                <a:gd name="T0" fmla="*/ 882 w 1476"/>
                <a:gd name="T1" fmla="*/ 1385 h 1437"/>
                <a:gd name="T2" fmla="*/ 819 w 1476"/>
                <a:gd name="T3" fmla="*/ 1319 h 1437"/>
                <a:gd name="T4" fmla="*/ 758 w 1476"/>
                <a:gd name="T5" fmla="*/ 1190 h 1437"/>
                <a:gd name="T6" fmla="*/ 678 w 1476"/>
                <a:gd name="T7" fmla="*/ 1062 h 1437"/>
                <a:gd name="T8" fmla="*/ 594 w 1476"/>
                <a:gd name="T9" fmla="*/ 932 h 1437"/>
                <a:gd name="T10" fmla="*/ 461 w 1476"/>
                <a:gd name="T11" fmla="*/ 903 h 1437"/>
                <a:gd name="T12" fmla="*/ 302 w 1476"/>
                <a:gd name="T13" fmla="*/ 963 h 1437"/>
                <a:gd name="T14" fmla="*/ 194 w 1476"/>
                <a:gd name="T15" fmla="*/ 809 h 1437"/>
                <a:gd name="T16" fmla="*/ 120 w 1476"/>
                <a:gd name="T17" fmla="*/ 721 h 1437"/>
                <a:gd name="T18" fmla="*/ 2 w 1476"/>
                <a:gd name="T19" fmla="*/ 570 h 1437"/>
                <a:gd name="T20" fmla="*/ 761 w 1476"/>
                <a:gd name="T21" fmla="*/ 17 h 1437"/>
                <a:gd name="T22" fmla="*/ 846 w 1476"/>
                <a:gd name="T23" fmla="*/ 326 h 1437"/>
                <a:gd name="T24" fmla="*/ 999 w 1476"/>
                <a:gd name="T25" fmla="*/ 366 h 1437"/>
                <a:gd name="T26" fmla="*/ 1067 w 1476"/>
                <a:gd name="T27" fmla="*/ 391 h 1437"/>
                <a:gd name="T28" fmla="*/ 1128 w 1476"/>
                <a:gd name="T29" fmla="*/ 370 h 1437"/>
                <a:gd name="T30" fmla="*/ 1235 w 1476"/>
                <a:gd name="T31" fmla="*/ 362 h 1437"/>
                <a:gd name="T32" fmla="*/ 1333 w 1476"/>
                <a:gd name="T33" fmla="*/ 393 h 1437"/>
                <a:gd name="T34" fmla="*/ 1439 w 1476"/>
                <a:gd name="T35" fmla="*/ 642 h 1437"/>
                <a:gd name="T36" fmla="*/ 1475 w 1476"/>
                <a:gd name="T37" fmla="*/ 747 h 1437"/>
                <a:gd name="T38" fmla="*/ 1436 w 1476"/>
                <a:gd name="T39" fmla="*/ 906 h 1437"/>
                <a:gd name="T40" fmla="*/ 1343 w 1476"/>
                <a:gd name="T41" fmla="*/ 947 h 1437"/>
                <a:gd name="T42" fmla="*/ 1310 w 1476"/>
                <a:gd name="T43" fmla="*/ 925 h 1437"/>
                <a:gd name="T44" fmla="*/ 1226 w 1476"/>
                <a:gd name="T45" fmla="*/ 1057 h 1437"/>
                <a:gd name="T46" fmla="*/ 1172 w 1476"/>
                <a:gd name="T47" fmla="*/ 1063 h 1437"/>
                <a:gd name="T48" fmla="*/ 1147 w 1476"/>
                <a:gd name="T49" fmla="*/ 1090 h 1437"/>
                <a:gd name="T50" fmla="*/ 1062 w 1476"/>
                <a:gd name="T51" fmla="*/ 1135 h 1437"/>
                <a:gd name="T52" fmla="*/ 1065 w 1476"/>
                <a:gd name="T53" fmla="*/ 1173 h 1437"/>
                <a:gd name="T54" fmla="*/ 1043 w 1476"/>
                <a:gd name="T55" fmla="*/ 1217 h 1437"/>
                <a:gd name="T56" fmla="*/ 1036 w 1476"/>
                <a:gd name="T57" fmla="*/ 1248 h 1437"/>
                <a:gd name="T58" fmla="*/ 1052 w 1476"/>
                <a:gd name="T59" fmla="*/ 1420 h 1437"/>
                <a:gd name="T60" fmla="*/ 1016 w 1476"/>
                <a:gd name="T61" fmla="*/ 1419 h 1437"/>
                <a:gd name="T62" fmla="*/ 1024 w 1476"/>
                <a:gd name="T63" fmla="*/ 1323 h 1437"/>
                <a:gd name="T64" fmla="*/ 992 w 1476"/>
                <a:gd name="T65" fmla="*/ 1240 h 1437"/>
                <a:gd name="T66" fmla="*/ 1028 w 1476"/>
                <a:gd name="T67" fmla="*/ 1182 h 1437"/>
                <a:gd name="T68" fmla="*/ 1092 w 1476"/>
                <a:gd name="T69" fmla="*/ 1121 h 1437"/>
                <a:gd name="T70" fmla="*/ 1121 w 1476"/>
                <a:gd name="T71" fmla="*/ 1054 h 1437"/>
                <a:gd name="T72" fmla="*/ 1158 w 1476"/>
                <a:gd name="T73" fmla="*/ 1061 h 1437"/>
                <a:gd name="T74" fmla="*/ 1195 w 1476"/>
                <a:gd name="T75" fmla="*/ 1062 h 1437"/>
                <a:gd name="T76" fmla="*/ 1242 w 1476"/>
                <a:gd name="T77" fmla="*/ 1050 h 1437"/>
                <a:gd name="T78" fmla="*/ 1312 w 1476"/>
                <a:gd name="T79" fmla="*/ 917 h 1437"/>
                <a:gd name="T80" fmla="*/ 1372 w 1476"/>
                <a:gd name="T81" fmla="*/ 937 h 1437"/>
                <a:gd name="T82" fmla="*/ 1470 w 1476"/>
                <a:gd name="T83" fmla="*/ 774 h 1437"/>
                <a:gd name="T84" fmla="*/ 1434 w 1476"/>
                <a:gd name="T85" fmla="*/ 668 h 1437"/>
                <a:gd name="T86" fmla="*/ 1369 w 1476"/>
                <a:gd name="T87" fmla="*/ 416 h 1437"/>
                <a:gd name="T88" fmla="*/ 1235 w 1476"/>
                <a:gd name="T89" fmla="*/ 368 h 1437"/>
                <a:gd name="T90" fmla="*/ 1125 w 1476"/>
                <a:gd name="T91" fmla="*/ 377 h 1437"/>
                <a:gd name="T92" fmla="*/ 1030 w 1476"/>
                <a:gd name="T93" fmla="*/ 384 h 1437"/>
                <a:gd name="T94" fmla="*/ 946 w 1476"/>
                <a:gd name="T95" fmla="*/ 342 h 1437"/>
                <a:gd name="T96" fmla="*/ 792 w 1476"/>
                <a:gd name="T97" fmla="*/ 304 h 1437"/>
                <a:gd name="T98" fmla="*/ 410 w 1476"/>
                <a:gd name="T99" fmla="*/ 597 h 1437"/>
                <a:gd name="T100" fmla="*/ 44 w 1476"/>
                <a:gd name="T101" fmla="*/ 627 h 1437"/>
                <a:gd name="T102" fmla="*/ 176 w 1476"/>
                <a:gd name="T103" fmla="*/ 761 h 1437"/>
                <a:gd name="T104" fmla="*/ 256 w 1476"/>
                <a:gd name="T105" fmla="*/ 930 h 1437"/>
                <a:gd name="T106" fmla="*/ 421 w 1476"/>
                <a:gd name="T107" fmla="*/ 910 h 1437"/>
                <a:gd name="T108" fmla="*/ 598 w 1476"/>
                <a:gd name="T109" fmla="*/ 930 h 1437"/>
                <a:gd name="T110" fmla="*/ 691 w 1476"/>
                <a:gd name="T111" fmla="*/ 1063 h 1437"/>
                <a:gd name="T112" fmla="*/ 792 w 1476"/>
                <a:gd name="T113" fmla="*/ 1241 h 1437"/>
                <a:gd name="T114" fmla="*/ 883 w 1476"/>
                <a:gd name="T115" fmla="*/ 1379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476" h="1437">
                  <a:moveTo>
                    <a:pt x="1042" y="1437"/>
                  </a:moveTo>
                  <a:cubicBezTo>
                    <a:pt x="1038" y="1437"/>
                    <a:pt x="1038" y="1437"/>
                    <a:pt x="1038" y="1437"/>
                  </a:cubicBezTo>
                  <a:cubicBezTo>
                    <a:pt x="1026" y="1437"/>
                    <a:pt x="1019" y="1430"/>
                    <a:pt x="1012" y="1423"/>
                  </a:cubicBezTo>
                  <a:cubicBezTo>
                    <a:pt x="1007" y="1417"/>
                    <a:pt x="1001" y="1411"/>
                    <a:pt x="993" y="1409"/>
                  </a:cubicBezTo>
                  <a:cubicBezTo>
                    <a:pt x="986" y="1407"/>
                    <a:pt x="976" y="1408"/>
                    <a:pt x="966" y="1409"/>
                  </a:cubicBezTo>
                  <a:cubicBezTo>
                    <a:pt x="960" y="1409"/>
                    <a:pt x="954" y="1410"/>
                    <a:pt x="947" y="1410"/>
                  </a:cubicBezTo>
                  <a:cubicBezTo>
                    <a:pt x="942" y="1410"/>
                    <a:pt x="938" y="1410"/>
                    <a:pt x="933" y="1409"/>
                  </a:cubicBezTo>
                  <a:cubicBezTo>
                    <a:pt x="933" y="1409"/>
                    <a:pt x="933" y="1409"/>
                    <a:pt x="933" y="1409"/>
                  </a:cubicBezTo>
                  <a:cubicBezTo>
                    <a:pt x="932" y="1408"/>
                    <a:pt x="932" y="1408"/>
                    <a:pt x="932" y="1408"/>
                  </a:cubicBezTo>
                  <a:cubicBezTo>
                    <a:pt x="929" y="1406"/>
                    <a:pt x="927" y="1404"/>
                    <a:pt x="924" y="1402"/>
                  </a:cubicBezTo>
                  <a:cubicBezTo>
                    <a:pt x="913" y="1392"/>
                    <a:pt x="903" y="1383"/>
                    <a:pt x="882" y="1385"/>
                  </a:cubicBezTo>
                  <a:cubicBezTo>
                    <a:pt x="880" y="1385"/>
                    <a:pt x="880" y="1385"/>
                    <a:pt x="880" y="1385"/>
                  </a:cubicBezTo>
                  <a:cubicBezTo>
                    <a:pt x="879" y="1383"/>
                    <a:pt x="879" y="1383"/>
                    <a:pt x="879" y="1383"/>
                  </a:cubicBezTo>
                  <a:cubicBezTo>
                    <a:pt x="875" y="1370"/>
                    <a:pt x="862" y="1365"/>
                    <a:pt x="838" y="1365"/>
                  </a:cubicBezTo>
                  <a:cubicBezTo>
                    <a:pt x="836" y="1365"/>
                    <a:pt x="836" y="1365"/>
                    <a:pt x="836" y="1365"/>
                  </a:cubicBezTo>
                  <a:cubicBezTo>
                    <a:pt x="832" y="1363"/>
                    <a:pt x="832" y="1359"/>
                    <a:pt x="832" y="1356"/>
                  </a:cubicBezTo>
                  <a:cubicBezTo>
                    <a:pt x="832" y="1354"/>
                    <a:pt x="832" y="1353"/>
                    <a:pt x="831" y="1352"/>
                  </a:cubicBezTo>
                  <a:cubicBezTo>
                    <a:pt x="830" y="1351"/>
                    <a:pt x="826" y="1350"/>
                    <a:pt x="825" y="1349"/>
                  </a:cubicBezTo>
                  <a:cubicBezTo>
                    <a:pt x="823" y="1349"/>
                    <a:pt x="823" y="1349"/>
                    <a:pt x="823" y="1349"/>
                  </a:cubicBezTo>
                  <a:cubicBezTo>
                    <a:pt x="823" y="1347"/>
                    <a:pt x="823" y="1347"/>
                    <a:pt x="823" y="1347"/>
                  </a:cubicBezTo>
                  <a:cubicBezTo>
                    <a:pt x="821" y="1342"/>
                    <a:pt x="820" y="1337"/>
                    <a:pt x="820" y="1331"/>
                  </a:cubicBezTo>
                  <a:cubicBezTo>
                    <a:pt x="820" y="1327"/>
                    <a:pt x="820" y="1322"/>
                    <a:pt x="819" y="1319"/>
                  </a:cubicBezTo>
                  <a:cubicBezTo>
                    <a:pt x="813" y="1302"/>
                    <a:pt x="802" y="1289"/>
                    <a:pt x="791" y="1275"/>
                  </a:cubicBezTo>
                  <a:cubicBezTo>
                    <a:pt x="790" y="1275"/>
                    <a:pt x="790" y="1275"/>
                    <a:pt x="790" y="1275"/>
                  </a:cubicBezTo>
                  <a:cubicBezTo>
                    <a:pt x="788" y="1268"/>
                    <a:pt x="791" y="1264"/>
                    <a:pt x="793" y="1262"/>
                  </a:cubicBezTo>
                  <a:cubicBezTo>
                    <a:pt x="794" y="1260"/>
                    <a:pt x="794" y="1259"/>
                    <a:pt x="794" y="1258"/>
                  </a:cubicBezTo>
                  <a:cubicBezTo>
                    <a:pt x="794" y="1254"/>
                    <a:pt x="792" y="1252"/>
                    <a:pt x="790" y="1250"/>
                  </a:cubicBezTo>
                  <a:cubicBezTo>
                    <a:pt x="789" y="1248"/>
                    <a:pt x="787" y="1245"/>
                    <a:pt x="786" y="1242"/>
                  </a:cubicBezTo>
                  <a:cubicBezTo>
                    <a:pt x="786" y="1238"/>
                    <a:pt x="787" y="1234"/>
                    <a:pt x="787" y="1230"/>
                  </a:cubicBezTo>
                  <a:cubicBezTo>
                    <a:pt x="788" y="1224"/>
                    <a:pt x="790" y="1217"/>
                    <a:pt x="786" y="1211"/>
                  </a:cubicBezTo>
                  <a:cubicBezTo>
                    <a:pt x="783" y="1200"/>
                    <a:pt x="772" y="1196"/>
                    <a:pt x="761" y="1192"/>
                  </a:cubicBezTo>
                  <a:cubicBezTo>
                    <a:pt x="759" y="1191"/>
                    <a:pt x="759" y="1191"/>
                    <a:pt x="759" y="1191"/>
                  </a:cubicBezTo>
                  <a:cubicBezTo>
                    <a:pt x="758" y="1190"/>
                    <a:pt x="758" y="1190"/>
                    <a:pt x="758" y="1190"/>
                  </a:cubicBezTo>
                  <a:cubicBezTo>
                    <a:pt x="754" y="1180"/>
                    <a:pt x="747" y="1170"/>
                    <a:pt x="741" y="1161"/>
                  </a:cubicBezTo>
                  <a:cubicBezTo>
                    <a:pt x="734" y="1152"/>
                    <a:pt x="727" y="1142"/>
                    <a:pt x="722" y="1130"/>
                  </a:cubicBezTo>
                  <a:cubicBezTo>
                    <a:pt x="721" y="1127"/>
                    <a:pt x="716" y="1125"/>
                    <a:pt x="712" y="1124"/>
                  </a:cubicBezTo>
                  <a:cubicBezTo>
                    <a:pt x="709" y="1122"/>
                    <a:pt x="706" y="1121"/>
                    <a:pt x="703" y="1119"/>
                  </a:cubicBezTo>
                  <a:cubicBezTo>
                    <a:pt x="702" y="1119"/>
                    <a:pt x="702" y="1119"/>
                    <a:pt x="702" y="1119"/>
                  </a:cubicBezTo>
                  <a:cubicBezTo>
                    <a:pt x="702" y="1118"/>
                    <a:pt x="702" y="1118"/>
                    <a:pt x="702" y="1118"/>
                  </a:cubicBezTo>
                  <a:cubicBezTo>
                    <a:pt x="701" y="1116"/>
                    <a:pt x="701" y="1114"/>
                    <a:pt x="700" y="1112"/>
                  </a:cubicBezTo>
                  <a:cubicBezTo>
                    <a:pt x="698" y="1105"/>
                    <a:pt x="695" y="1098"/>
                    <a:pt x="694" y="1085"/>
                  </a:cubicBezTo>
                  <a:cubicBezTo>
                    <a:pt x="694" y="1085"/>
                    <a:pt x="692" y="1075"/>
                    <a:pt x="686" y="1066"/>
                  </a:cubicBezTo>
                  <a:cubicBezTo>
                    <a:pt x="686" y="1066"/>
                    <a:pt x="684" y="1065"/>
                    <a:pt x="683" y="1065"/>
                  </a:cubicBezTo>
                  <a:cubicBezTo>
                    <a:pt x="681" y="1064"/>
                    <a:pt x="679" y="1063"/>
                    <a:pt x="678" y="1062"/>
                  </a:cubicBezTo>
                  <a:cubicBezTo>
                    <a:pt x="677" y="1060"/>
                    <a:pt x="677" y="1058"/>
                    <a:pt x="678" y="1056"/>
                  </a:cubicBezTo>
                  <a:cubicBezTo>
                    <a:pt x="678" y="1055"/>
                    <a:pt x="678" y="1054"/>
                    <a:pt x="678" y="1054"/>
                  </a:cubicBezTo>
                  <a:cubicBezTo>
                    <a:pt x="677" y="1052"/>
                    <a:pt x="676" y="1050"/>
                    <a:pt x="675" y="1048"/>
                  </a:cubicBezTo>
                  <a:cubicBezTo>
                    <a:pt x="673" y="1043"/>
                    <a:pt x="671" y="1039"/>
                    <a:pt x="666" y="1034"/>
                  </a:cubicBezTo>
                  <a:cubicBezTo>
                    <a:pt x="664" y="1032"/>
                    <a:pt x="663" y="1027"/>
                    <a:pt x="662" y="1020"/>
                  </a:cubicBezTo>
                  <a:cubicBezTo>
                    <a:pt x="661" y="1015"/>
                    <a:pt x="660" y="1010"/>
                    <a:pt x="658" y="1005"/>
                  </a:cubicBezTo>
                  <a:cubicBezTo>
                    <a:pt x="653" y="994"/>
                    <a:pt x="645" y="986"/>
                    <a:pt x="636" y="977"/>
                  </a:cubicBezTo>
                  <a:cubicBezTo>
                    <a:pt x="632" y="972"/>
                    <a:pt x="627" y="967"/>
                    <a:pt x="622" y="962"/>
                  </a:cubicBezTo>
                  <a:cubicBezTo>
                    <a:pt x="617" y="955"/>
                    <a:pt x="605" y="942"/>
                    <a:pt x="594" y="934"/>
                  </a:cubicBezTo>
                  <a:cubicBezTo>
                    <a:pt x="594" y="934"/>
                    <a:pt x="593" y="933"/>
                    <a:pt x="592" y="933"/>
                  </a:cubicBezTo>
                  <a:cubicBezTo>
                    <a:pt x="593" y="933"/>
                    <a:pt x="594" y="933"/>
                    <a:pt x="594" y="932"/>
                  </a:cubicBezTo>
                  <a:cubicBezTo>
                    <a:pt x="594" y="931"/>
                    <a:pt x="594" y="930"/>
                    <a:pt x="594" y="930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83" y="926"/>
                    <a:pt x="579" y="920"/>
                    <a:pt x="576" y="915"/>
                  </a:cubicBezTo>
                  <a:cubicBezTo>
                    <a:pt x="573" y="911"/>
                    <a:pt x="571" y="907"/>
                    <a:pt x="567" y="903"/>
                  </a:cubicBezTo>
                  <a:cubicBezTo>
                    <a:pt x="550" y="907"/>
                    <a:pt x="526" y="905"/>
                    <a:pt x="499" y="899"/>
                  </a:cubicBezTo>
                  <a:cubicBezTo>
                    <a:pt x="495" y="898"/>
                    <a:pt x="492" y="896"/>
                    <a:pt x="488" y="895"/>
                  </a:cubicBezTo>
                  <a:cubicBezTo>
                    <a:pt x="483" y="893"/>
                    <a:pt x="478" y="891"/>
                    <a:pt x="474" y="891"/>
                  </a:cubicBezTo>
                  <a:cubicBezTo>
                    <a:pt x="471" y="891"/>
                    <a:pt x="466" y="892"/>
                    <a:pt x="462" y="901"/>
                  </a:cubicBezTo>
                  <a:cubicBezTo>
                    <a:pt x="461" y="903"/>
                    <a:pt x="461" y="903"/>
                    <a:pt x="461" y="903"/>
                  </a:cubicBezTo>
                  <a:cubicBezTo>
                    <a:pt x="458" y="902"/>
                    <a:pt x="458" y="902"/>
                    <a:pt x="458" y="902"/>
                  </a:cubicBezTo>
                  <a:cubicBezTo>
                    <a:pt x="456" y="901"/>
                    <a:pt x="453" y="901"/>
                    <a:pt x="450" y="901"/>
                  </a:cubicBezTo>
                  <a:cubicBezTo>
                    <a:pt x="440" y="901"/>
                    <a:pt x="430" y="907"/>
                    <a:pt x="425" y="914"/>
                  </a:cubicBezTo>
                  <a:cubicBezTo>
                    <a:pt x="422" y="918"/>
                    <a:pt x="418" y="928"/>
                    <a:pt x="414" y="938"/>
                  </a:cubicBezTo>
                  <a:cubicBezTo>
                    <a:pt x="411" y="944"/>
                    <a:pt x="409" y="951"/>
                    <a:pt x="406" y="957"/>
                  </a:cubicBezTo>
                  <a:cubicBezTo>
                    <a:pt x="398" y="973"/>
                    <a:pt x="381" y="988"/>
                    <a:pt x="369" y="998"/>
                  </a:cubicBezTo>
                  <a:cubicBezTo>
                    <a:pt x="368" y="999"/>
                    <a:pt x="368" y="999"/>
                    <a:pt x="368" y="999"/>
                  </a:cubicBezTo>
                  <a:cubicBezTo>
                    <a:pt x="366" y="999"/>
                    <a:pt x="366" y="999"/>
                    <a:pt x="366" y="999"/>
                  </a:cubicBezTo>
                  <a:cubicBezTo>
                    <a:pt x="347" y="999"/>
                    <a:pt x="332" y="988"/>
                    <a:pt x="319" y="978"/>
                  </a:cubicBezTo>
                  <a:cubicBezTo>
                    <a:pt x="315" y="975"/>
                    <a:pt x="312" y="973"/>
                    <a:pt x="309" y="970"/>
                  </a:cubicBezTo>
                  <a:cubicBezTo>
                    <a:pt x="306" y="968"/>
                    <a:pt x="304" y="965"/>
                    <a:pt x="302" y="963"/>
                  </a:cubicBezTo>
                  <a:cubicBezTo>
                    <a:pt x="300" y="961"/>
                    <a:pt x="298" y="959"/>
                    <a:pt x="297" y="959"/>
                  </a:cubicBezTo>
                  <a:cubicBezTo>
                    <a:pt x="294" y="957"/>
                    <a:pt x="289" y="956"/>
                    <a:pt x="285" y="955"/>
                  </a:cubicBezTo>
                  <a:cubicBezTo>
                    <a:pt x="279" y="955"/>
                    <a:pt x="274" y="954"/>
                    <a:pt x="269" y="950"/>
                  </a:cubicBezTo>
                  <a:cubicBezTo>
                    <a:pt x="262" y="946"/>
                    <a:pt x="257" y="939"/>
                    <a:pt x="252" y="933"/>
                  </a:cubicBezTo>
                  <a:cubicBezTo>
                    <a:pt x="243" y="923"/>
                    <a:pt x="235" y="913"/>
                    <a:pt x="222" y="911"/>
                  </a:cubicBezTo>
                  <a:cubicBezTo>
                    <a:pt x="220" y="910"/>
                    <a:pt x="220" y="910"/>
                    <a:pt x="220" y="910"/>
                  </a:cubicBezTo>
                  <a:cubicBezTo>
                    <a:pt x="219" y="908"/>
                    <a:pt x="219" y="908"/>
                    <a:pt x="219" y="908"/>
                  </a:cubicBezTo>
                  <a:cubicBezTo>
                    <a:pt x="219" y="899"/>
                    <a:pt x="215" y="892"/>
                    <a:pt x="210" y="884"/>
                  </a:cubicBezTo>
                  <a:cubicBezTo>
                    <a:pt x="203" y="873"/>
                    <a:pt x="195" y="861"/>
                    <a:pt x="199" y="843"/>
                  </a:cubicBezTo>
                  <a:cubicBezTo>
                    <a:pt x="201" y="835"/>
                    <a:pt x="202" y="827"/>
                    <a:pt x="196" y="813"/>
                  </a:cubicBezTo>
                  <a:cubicBezTo>
                    <a:pt x="195" y="812"/>
                    <a:pt x="195" y="810"/>
                    <a:pt x="194" y="809"/>
                  </a:cubicBezTo>
                  <a:cubicBezTo>
                    <a:pt x="194" y="806"/>
                    <a:pt x="193" y="802"/>
                    <a:pt x="192" y="801"/>
                  </a:cubicBezTo>
                  <a:cubicBezTo>
                    <a:pt x="192" y="801"/>
                    <a:pt x="190" y="800"/>
                    <a:pt x="189" y="800"/>
                  </a:cubicBezTo>
                  <a:cubicBezTo>
                    <a:pt x="186" y="799"/>
                    <a:pt x="184" y="798"/>
                    <a:pt x="183" y="796"/>
                  </a:cubicBezTo>
                  <a:cubicBezTo>
                    <a:pt x="182" y="793"/>
                    <a:pt x="183" y="790"/>
                    <a:pt x="183" y="787"/>
                  </a:cubicBezTo>
                  <a:cubicBezTo>
                    <a:pt x="184" y="785"/>
                    <a:pt x="184" y="782"/>
                    <a:pt x="184" y="781"/>
                  </a:cubicBezTo>
                  <a:cubicBezTo>
                    <a:pt x="180" y="774"/>
                    <a:pt x="176" y="770"/>
                    <a:pt x="172" y="765"/>
                  </a:cubicBezTo>
                  <a:cubicBezTo>
                    <a:pt x="171" y="764"/>
                    <a:pt x="169" y="762"/>
                    <a:pt x="168" y="761"/>
                  </a:cubicBezTo>
                  <a:cubicBezTo>
                    <a:pt x="163" y="755"/>
                    <a:pt x="158" y="749"/>
                    <a:pt x="152" y="745"/>
                  </a:cubicBezTo>
                  <a:cubicBezTo>
                    <a:pt x="150" y="744"/>
                    <a:pt x="147" y="743"/>
                    <a:pt x="143" y="741"/>
                  </a:cubicBezTo>
                  <a:cubicBezTo>
                    <a:pt x="138" y="739"/>
                    <a:pt x="132" y="737"/>
                    <a:pt x="128" y="733"/>
                  </a:cubicBezTo>
                  <a:cubicBezTo>
                    <a:pt x="125" y="730"/>
                    <a:pt x="122" y="725"/>
                    <a:pt x="120" y="721"/>
                  </a:cubicBezTo>
                  <a:cubicBezTo>
                    <a:pt x="119" y="718"/>
                    <a:pt x="117" y="715"/>
                    <a:pt x="115" y="713"/>
                  </a:cubicBezTo>
                  <a:cubicBezTo>
                    <a:pt x="113" y="709"/>
                    <a:pt x="110" y="707"/>
                    <a:pt x="107" y="704"/>
                  </a:cubicBezTo>
                  <a:cubicBezTo>
                    <a:pt x="105" y="702"/>
                    <a:pt x="102" y="700"/>
                    <a:pt x="99" y="697"/>
                  </a:cubicBezTo>
                  <a:cubicBezTo>
                    <a:pt x="96" y="693"/>
                    <a:pt x="93" y="689"/>
                    <a:pt x="91" y="685"/>
                  </a:cubicBezTo>
                  <a:cubicBezTo>
                    <a:pt x="78" y="669"/>
                    <a:pt x="67" y="654"/>
                    <a:pt x="44" y="645"/>
                  </a:cubicBezTo>
                  <a:cubicBezTo>
                    <a:pt x="43" y="644"/>
                    <a:pt x="43" y="644"/>
                    <a:pt x="43" y="644"/>
                  </a:cubicBezTo>
                  <a:cubicBezTo>
                    <a:pt x="43" y="643"/>
                    <a:pt x="43" y="643"/>
                    <a:pt x="43" y="643"/>
                  </a:cubicBezTo>
                  <a:cubicBezTo>
                    <a:pt x="42" y="638"/>
                    <a:pt x="41" y="634"/>
                    <a:pt x="39" y="630"/>
                  </a:cubicBezTo>
                  <a:cubicBezTo>
                    <a:pt x="37" y="625"/>
                    <a:pt x="35" y="621"/>
                    <a:pt x="35" y="615"/>
                  </a:cubicBezTo>
                  <a:cubicBezTo>
                    <a:pt x="31" y="611"/>
                    <a:pt x="27" y="608"/>
                    <a:pt x="22" y="604"/>
                  </a:cubicBezTo>
                  <a:cubicBezTo>
                    <a:pt x="12" y="598"/>
                    <a:pt x="0" y="590"/>
                    <a:pt x="2" y="570"/>
                  </a:cubicBezTo>
                  <a:cubicBezTo>
                    <a:pt x="3" y="567"/>
                    <a:pt x="3" y="567"/>
                    <a:pt x="3" y="567"/>
                  </a:cubicBezTo>
                  <a:cubicBezTo>
                    <a:pt x="5" y="567"/>
                    <a:pt x="5" y="567"/>
                    <a:pt x="5" y="567"/>
                  </a:cubicBezTo>
                  <a:cubicBezTo>
                    <a:pt x="140" y="583"/>
                    <a:pt x="267" y="593"/>
                    <a:pt x="395" y="600"/>
                  </a:cubicBezTo>
                  <a:cubicBezTo>
                    <a:pt x="396" y="599"/>
                    <a:pt x="397" y="598"/>
                    <a:pt x="399" y="597"/>
                  </a:cubicBezTo>
                  <a:cubicBezTo>
                    <a:pt x="400" y="595"/>
                    <a:pt x="402" y="593"/>
                    <a:pt x="404" y="592"/>
                  </a:cubicBezTo>
                  <a:cubicBezTo>
                    <a:pt x="412" y="453"/>
                    <a:pt x="422" y="313"/>
                    <a:pt x="432" y="178"/>
                  </a:cubicBezTo>
                  <a:cubicBezTo>
                    <a:pt x="436" y="120"/>
                    <a:pt x="441" y="62"/>
                    <a:pt x="445" y="3"/>
                  </a:cubicBezTo>
                  <a:cubicBezTo>
                    <a:pt x="445" y="0"/>
                    <a:pt x="445" y="0"/>
                    <a:pt x="445" y="0"/>
                  </a:cubicBezTo>
                  <a:cubicBezTo>
                    <a:pt x="448" y="1"/>
                    <a:pt x="448" y="1"/>
                    <a:pt x="448" y="1"/>
                  </a:cubicBezTo>
                  <a:cubicBezTo>
                    <a:pt x="502" y="5"/>
                    <a:pt x="560" y="7"/>
                    <a:pt x="616" y="10"/>
                  </a:cubicBezTo>
                  <a:cubicBezTo>
                    <a:pt x="664" y="11"/>
                    <a:pt x="714" y="13"/>
                    <a:pt x="761" y="17"/>
                  </a:cubicBezTo>
                  <a:cubicBezTo>
                    <a:pt x="764" y="17"/>
                    <a:pt x="764" y="17"/>
                    <a:pt x="764" y="17"/>
                  </a:cubicBezTo>
                  <a:cubicBezTo>
                    <a:pt x="764" y="19"/>
                    <a:pt x="764" y="19"/>
                    <a:pt x="764" y="19"/>
                  </a:cubicBezTo>
                  <a:cubicBezTo>
                    <a:pt x="764" y="124"/>
                    <a:pt x="762" y="201"/>
                    <a:pt x="756" y="271"/>
                  </a:cubicBezTo>
                  <a:cubicBezTo>
                    <a:pt x="767" y="274"/>
                    <a:pt x="775" y="281"/>
                    <a:pt x="782" y="288"/>
                  </a:cubicBezTo>
                  <a:cubicBezTo>
                    <a:pt x="786" y="292"/>
                    <a:pt x="790" y="295"/>
                    <a:pt x="794" y="298"/>
                  </a:cubicBezTo>
                  <a:cubicBezTo>
                    <a:pt x="797" y="299"/>
                    <a:pt x="799" y="299"/>
                    <a:pt x="802" y="299"/>
                  </a:cubicBezTo>
                  <a:cubicBezTo>
                    <a:pt x="807" y="299"/>
                    <a:pt x="812" y="298"/>
                    <a:pt x="817" y="297"/>
                  </a:cubicBezTo>
                  <a:cubicBezTo>
                    <a:pt x="825" y="296"/>
                    <a:pt x="832" y="296"/>
                    <a:pt x="838" y="298"/>
                  </a:cubicBezTo>
                  <a:cubicBezTo>
                    <a:pt x="839" y="299"/>
                    <a:pt x="839" y="299"/>
                    <a:pt x="839" y="299"/>
                  </a:cubicBezTo>
                  <a:cubicBezTo>
                    <a:pt x="843" y="302"/>
                    <a:pt x="844" y="309"/>
                    <a:pt x="844" y="315"/>
                  </a:cubicBezTo>
                  <a:cubicBezTo>
                    <a:pt x="844" y="319"/>
                    <a:pt x="845" y="324"/>
                    <a:pt x="846" y="326"/>
                  </a:cubicBezTo>
                  <a:cubicBezTo>
                    <a:pt x="871" y="327"/>
                    <a:pt x="902" y="330"/>
                    <a:pt x="922" y="346"/>
                  </a:cubicBezTo>
                  <a:cubicBezTo>
                    <a:pt x="931" y="340"/>
                    <a:pt x="936" y="337"/>
                    <a:pt x="946" y="337"/>
                  </a:cubicBezTo>
                  <a:cubicBezTo>
                    <a:pt x="950" y="337"/>
                    <a:pt x="955" y="337"/>
                    <a:pt x="962" y="338"/>
                  </a:cubicBezTo>
                  <a:cubicBezTo>
                    <a:pt x="965" y="339"/>
                    <a:pt x="965" y="339"/>
                    <a:pt x="965" y="339"/>
                  </a:cubicBezTo>
                  <a:cubicBezTo>
                    <a:pt x="965" y="341"/>
                    <a:pt x="965" y="341"/>
                    <a:pt x="965" y="341"/>
                  </a:cubicBezTo>
                  <a:cubicBezTo>
                    <a:pt x="964" y="347"/>
                    <a:pt x="964" y="350"/>
                    <a:pt x="966" y="352"/>
                  </a:cubicBezTo>
                  <a:cubicBezTo>
                    <a:pt x="968" y="355"/>
                    <a:pt x="972" y="355"/>
                    <a:pt x="978" y="354"/>
                  </a:cubicBezTo>
                  <a:cubicBezTo>
                    <a:pt x="981" y="354"/>
                    <a:pt x="981" y="354"/>
                    <a:pt x="981" y="354"/>
                  </a:cubicBezTo>
                  <a:cubicBezTo>
                    <a:pt x="981" y="358"/>
                    <a:pt x="981" y="358"/>
                    <a:pt x="981" y="358"/>
                  </a:cubicBezTo>
                  <a:cubicBezTo>
                    <a:pt x="980" y="364"/>
                    <a:pt x="981" y="370"/>
                    <a:pt x="983" y="374"/>
                  </a:cubicBezTo>
                  <a:cubicBezTo>
                    <a:pt x="991" y="374"/>
                    <a:pt x="994" y="370"/>
                    <a:pt x="999" y="366"/>
                  </a:cubicBezTo>
                  <a:cubicBezTo>
                    <a:pt x="1002" y="363"/>
                    <a:pt x="1005" y="361"/>
                    <a:pt x="1009" y="359"/>
                  </a:cubicBezTo>
                  <a:cubicBezTo>
                    <a:pt x="1010" y="358"/>
                    <a:pt x="1010" y="358"/>
                    <a:pt x="1010" y="358"/>
                  </a:cubicBezTo>
                  <a:cubicBezTo>
                    <a:pt x="1011" y="359"/>
                    <a:pt x="1011" y="359"/>
                    <a:pt x="1011" y="359"/>
                  </a:cubicBezTo>
                  <a:cubicBezTo>
                    <a:pt x="1021" y="362"/>
                    <a:pt x="1028" y="369"/>
                    <a:pt x="1032" y="379"/>
                  </a:cubicBezTo>
                  <a:cubicBezTo>
                    <a:pt x="1043" y="379"/>
                    <a:pt x="1049" y="377"/>
                    <a:pt x="1052" y="372"/>
                  </a:cubicBezTo>
                  <a:cubicBezTo>
                    <a:pt x="1053" y="370"/>
                    <a:pt x="1053" y="370"/>
                    <a:pt x="1053" y="370"/>
                  </a:cubicBezTo>
                  <a:cubicBezTo>
                    <a:pt x="1055" y="371"/>
                    <a:pt x="1055" y="371"/>
                    <a:pt x="1055" y="371"/>
                  </a:cubicBezTo>
                  <a:cubicBezTo>
                    <a:pt x="1061" y="372"/>
                    <a:pt x="1061" y="378"/>
                    <a:pt x="1062" y="383"/>
                  </a:cubicBezTo>
                  <a:cubicBezTo>
                    <a:pt x="1062" y="391"/>
                    <a:pt x="1063" y="391"/>
                    <a:pt x="1066" y="391"/>
                  </a:cubicBezTo>
                  <a:cubicBezTo>
                    <a:pt x="1066" y="391"/>
                    <a:pt x="1066" y="391"/>
                    <a:pt x="1066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71" y="391"/>
                    <a:pt x="1073" y="387"/>
                    <a:pt x="1076" y="380"/>
                  </a:cubicBezTo>
                  <a:cubicBezTo>
                    <a:pt x="1077" y="377"/>
                    <a:pt x="1078" y="374"/>
                    <a:pt x="1080" y="372"/>
                  </a:cubicBezTo>
                  <a:cubicBezTo>
                    <a:pt x="1081" y="371"/>
                    <a:pt x="1081" y="370"/>
                    <a:pt x="1082" y="370"/>
                  </a:cubicBezTo>
                  <a:cubicBezTo>
                    <a:pt x="1084" y="368"/>
                    <a:pt x="1084" y="368"/>
                    <a:pt x="1084" y="366"/>
                  </a:cubicBezTo>
                  <a:cubicBezTo>
                    <a:pt x="1083" y="361"/>
                    <a:pt x="1083" y="361"/>
                    <a:pt x="1083" y="361"/>
                  </a:cubicBezTo>
                  <a:cubicBezTo>
                    <a:pt x="1087" y="363"/>
                    <a:pt x="1087" y="363"/>
                    <a:pt x="1087" y="363"/>
                  </a:cubicBezTo>
                  <a:cubicBezTo>
                    <a:pt x="1092" y="364"/>
                    <a:pt x="1096" y="367"/>
                    <a:pt x="1099" y="368"/>
                  </a:cubicBezTo>
                  <a:cubicBezTo>
                    <a:pt x="1104" y="371"/>
                    <a:pt x="1108" y="374"/>
                    <a:pt x="1113" y="374"/>
                  </a:cubicBezTo>
                  <a:cubicBezTo>
                    <a:pt x="1117" y="374"/>
                    <a:pt x="1121" y="373"/>
                    <a:pt x="1126" y="371"/>
                  </a:cubicBezTo>
                  <a:cubicBezTo>
                    <a:pt x="1128" y="370"/>
                    <a:pt x="1128" y="370"/>
                    <a:pt x="1128" y="370"/>
                  </a:cubicBezTo>
                  <a:cubicBezTo>
                    <a:pt x="1129" y="372"/>
                    <a:pt x="1129" y="372"/>
                    <a:pt x="1129" y="372"/>
                  </a:cubicBezTo>
                  <a:cubicBezTo>
                    <a:pt x="1132" y="379"/>
                    <a:pt x="1139" y="383"/>
                    <a:pt x="1146" y="386"/>
                  </a:cubicBezTo>
                  <a:cubicBezTo>
                    <a:pt x="1151" y="388"/>
                    <a:pt x="1155" y="390"/>
                    <a:pt x="1159" y="394"/>
                  </a:cubicBezTo>
                  <a:cubicBezTo>
                    <a:pt x="1163" y="390"/>
                    <a:pt x="1167" y="387"/>
                    <a:pt x="1172" y="384"/>
                  </a:cubicBezTo>
                  <a:cubicBezTo>
                    <a:pt x="1177" y="382"/>
                    <a:pt x="1181" y="379"/>
                    <a:pt x="1185" y="375"/>
                  </a:cubicBezTo>
                  <a:cubicBezTo>
                    <a:pt x="1185" y="375"/>
                    <a:pt x="1185" y="375"/>
                    <a:pt x="1185" y="375"/>
                  </a:cubicBezTo>
                  <a:cubicBezTo>
                    <a:pt x="1186" y="375"/>
                    <a:pt x="1186" y="375"/>
                    <a:pt x="1186" y="375"/>
                  </a:cubicBezTo>
                  <a:cubicBezTo>
                    <a:pt x="1198" y="371"/>
                    <a:pt x="1200" y="371"/>
                    <a:pt x="1211" y="374"/>
                  </a:cubicBezTo>
                  <a:cubicBezTo>
                    <a:pt x="1218" y="373"/>
                    <a:pt x="1223" y="370"/>
                    <a:pt x="1228" y="366"/>
                  </a:cubicBezTo>
                  <a:cubicBezTo>
                    <a:pt x="1230" y="365"/>
                    <a:pt x="1232" y="364"/>
                    <a:pt x="1234" y="363"/>
                  </a:cubicBezTo>
                  <a:cubicBezTo>
                    <a:pt x="1235" y="362"/>
                    <a:pt x="1235" y="362"/>
                    <a:pt x="1235" y="362"/>
                  </a:cubicBezTo>
                  <a:cubicBezTo>
                    <a:pt x="1237" y="363"/>
                    <a:pt x="1237" y="363"/>
                    <a:pt x="1237" y="363"/>
                  </a:cubicBezTo>
                  <a:cubicBezTo>
                    <a:pt x="1248" y="370"/>
                    <a:pt x="1256" y="371"/>
                    <a:pt x="1260" y="371"/>
                  </a:cubicBezTo>
                  <a:cubicBezTo>
                    <a:pt x="1266" y="371"/>
                    <a:pt x="1270" y="369"/>
                    <a:pt x="1273" y="364"/>
                  </a:cubicBezTo>
                  <a:cubicBezTo>
                    <a:pt x="1274" y="363"/>
                    <a:pt x="1274" y="363"/>
                    <a:pt x="1274" y="363"/>
                  </a:cubicBezTo>
                  <a:cubicBezTo>
                    <a:pt x="1275" y="363"/>
                    <a:pt x="1275" y="363"/>
                    <a:pt x="1275" y="363"/>
                  </a:cubicBezTo>
                  <a:cubicBezTo>
                    <a:pt x="1276" y="362"/>
                    <a:pt x="1278" y="362"/>
                    <a:pt x="1280" y="362"/>
                  </a:cubicBezTo>
                  <a:cubicBezTo>
                    <a:pt x="1291" y="362"/>
                    <a:pt x="1300" y="371"/>
                    <a:pt x="1307" y="378"/>
                  </a:cubicBezTo>
                  <a:cubicBezTo>
                    <a:pt x="1311" y="382"/>
                    <a:pt x="1314" y="385"/>
                    <a:pt x="1317" y="387"/>
                  </a:cubicBezTo>
                  <a:cubicBezTo>
                    <a:pt x="1317" y="387"/>
                    <a:pt x="1319" y="387"/>
                    <a:pt x="1321" y="387"/>
                  </a:cubicBezTo>
                  <a:cubicBezTo>
                    <a:pt x="1324" y="386"/>
                    <a:pt x="1327" y="386"/>
                    <a:pt x="1329" y="387"/>
                  </a:cubicBezTo>
                  <a:cubicBezTo>
                    <a:pt x="1331" y="388"/>
                    <a:pt x="1331" y="390"/>
                    <a:pt x="1333" y="393"/>
                  </a:cubicBezTo>
                  <a:cubicBezTo>
                    <a:pt x="1333" y="393"/>
                    <a:pt x="1333" y="394"/>
                    <a:pt x="1333" y="395"/>
                  </a:cubicBezTo>
                  <a:cubicBezTo>
                    <a:pt x="1337" y="396"/>
                    <a:pt x="1341" y="396"/>
                    <a:pt x="1345" y="397"/>
                  </a:cubicBezTo>
                  <a:cubicBezTo>
                    <a:pt x="1354" y="398"/>
                    <a:pt x="1365" y="399"/>
                    <a:pt x="1370" y="410"/>
                  </a:cubicBezTo>
                  <a:cubicBezTo>
                    <a:pt x="1381" y="406"/>
                    <a:pt x="1394" y="406"/>
                    <a:pt x="1405" y="411"/>
                  </a:cubicBezTo>
                  <a:cubicBezTo>
                    <a:pt x="1407" y="412"/>
                    <a:pt x="1407" y="412"/>
                    <a:pt x="1407" y="412"/>
                  </a:cubicBezTo>
                  <a:cubicBezTo>
                    <a:pt x="1407" y="413"/>
                    <a:pt x="1407" y="413"/>
                    <a:pt x="1407" y="413"/>
                  </a:cubicBezTo>
                  <a:cubicBezTo>
                    <a:pt x="1410" y="457"/>
                    <a:pt x="1412" y="504"/>
                    <a:pt x="1413" y="549"/>
                  </a:cubicBezTo>
                  <a:cubicBezTo>
                    <a:pt x="1413" y="572"/>
                    <a:pt x="1414" y="595"/>
                    <a:pt x="1415" y="618"/>
                  </a:cubicBezTo>
                  <a:cubicBezTo>
                    <a:pt x="1419" y="623"/>
                    <a:pt x="1424" y="628"/>
                    <a:pt x="1429" y="633"/>
                  </a:cubicBezTo>
                  <a:cubicBezTo>
                    <a:pt x="1432" y="635"/>
                    <a:pt x="1435" y="638"/>
                    <a:pt x="1438" y="641"/>
                  </a:cubicBezTo>
                  <a:cubicBezTo>
                    <a:pt x="1439" y="642"/>
                    <a:pt x="1439" y="642"/>
                    <a:pt x="1439" y="642"/>
                  </a:cubicBezTo>
                  <a:cubicBezTo>
                    <a:pt x="1439" y="643"/>
                    <a:pt x="1439" y="643"/>
                    <a:pt x="1439" y="643"/>
                  </a:cubicBezTo>
                  <a:cubicBezTo>
                    <a:pt x="1438" y="648"/>
                    <a:pt x="1439" y="651"/>
                    <a:pt x="1441" y="654"/>
                  </a:cubicBezTo>
                  <a:cubicBezTo>
                    <a:pt x="1442" y="658"/>
                    <a:pt x="1444" y="662"/>
                    <a:pt x="1440" y="667"/>
                  </a:cubicBezTo>
                  <a:cubicBezTo>
                    <a:pt x="1440" y="669"/>
                    <a:pt x="1441" y="670"/>
                    <a:pt x="1442" y="672"/>
                  </a:cubicBezTo>
                  <a:cubicBezTo>
                    <a:pt x="1443" y="675"/>
                    <a:pt x="1444" y="678"/>
                    <a:pt x="1447" y="681"/>
                  </a:cubicBezTo>
                  <a:cubicBezTo>
                    <a:pt x="1448" y="683"/>
                    <a:pt x="1450" y="685"/>
                    <a:pt x="1452" y="687"/>
                  </a:cubicBezTo>
                  <a:cubicBezTo>
                    <a:pt x="1455" y="689"/>
                    <a:pt x="1458" y="691"/>
                    <a:pt x="1459" y="694"/>
                  </a:cubicBezTo>
                  <a:cubicBezTo>
                    <a:pt x="1460" y="696"/>
                    <a:pt x="1459" y="699"/>
                    <a:pt x="1459" y="701"/>
                  </a:cubicBezTo>
                  <a:cubicBezTo>
                    <a:pt x="1459" y="703"/>
                    <a:pt x="1458" y="705"/>
                    <a:pt x="1459" y="706"/>
                  </a:cubicBezTo>
                  <a:cubicBezTo>
                    <a:pt x="1461" y="709"/>
                    <a:pt x="1463" y="712"/>
                    <a:pt x="1465" y="715"/>
                  </a:cubicBezTo>
                  <a:cubicBezTo>
                    <a:pt x="1471" y="722"/>
                    <a:pt x="1476" y="728"/>
                    <a:pt x="1475" y="747"/>
                  </a:cubicBezTo>
                  <a:cubicBezTo>
                    <a:pt x="1475" y="749"/>
                    <a:pt x="1473" y="750"/>
                    <a:pt x="1472" y="750"/>
                  </a:cubicBezTo>
                  <a:cubicBezTo>
                    <a:pt x="1472" y="750"/>
                    <a:pt x="1471" y="750"/>
                    <a:pt x="1471" y="751"/>
                  </a:cubicBezTo>
                  <a:cubicBezTo>
                    <a:pt x="1471" y="751"/>
                    <a:pt x="1471" y="752"/>
                    <a:pt x="1472" y="753"/>
                  </a:cubicBezTo>
                  <a:cubicBezTo>
                    <a:pt x="1473" y="757"/>
                    <a:pt x="1475" y="767"/>
                    <a:pt x="1475" y="775"/>
                  </a:cubicBezTo>
                  <a:cubicBezTo>
                    <a:pt x="1475" y="776"/>
                    <a:pt x="1475" y="776"/>
                    <a:pt x="1475" y="776"/>
                  </a:cubicBezTo>
                  <a:cubicBezTo>
                    <a:pt x="1474" y="777"/>
                    <a:pt x="1474" y="777"/>
                    <a:pt x="1474" y="777"/>
                  </a:cubicBezTo>
                  <a:cubicBezTo>
                    <a:pt x="1457" y="796"/>
                    <a:pt x="1451" y="839"/>
                    <a:pt x="1463" y="867"/>
                  </a:cubicBezTo>
                  <a:cubicBezTo>
                    <a:pt x="1463" y="868"/>
                    <a:pt x="1463" y="868"/>
                    <a:pt x="1463" y="868"/>
                  </a:cubicBezTo>
                  <a:cubicBezTo>
                    <a:pt x="1463" y="869"/>
                    <a:pt x="1463" y="869"/>
                    <a:pt x="1463" y="869"/>
                  </a:cubicBezTo>
                  <a:cubicBezTo>
                    <a:pt x="1460" y="873"/>
                    <a:pt x="1456" y="877"/>
                    <a:pt x="1452" y="881"/>
                  </a:cubicBezTo>
                  <a:cubicBezTo>
                    <a:pt x="1444" y="889"/>
                    <a:pt x="1436" y="898"/>
                    <a:pt x="1436" y="906"/>
                  </a:cubicBezTo>
                  <a:cubicBezTo>
                    <a:pt x="1436" y="910"/>
                    <a:pt x="1438" y="914"/>
                    <a:pt x="1442" y="918"/>
                  </a:cubicBezTo>
                  <a:cubicBezTo>
                    <a:pt x="1445" y="920"/>
                    <a:pt x="1445" y="920"/>
                    <a:pt x="1445" y="920"/>
                  </a:cubicBezTo>
                  <a:cubicBezTo>
                    <a:pt x="1442" y="922"/>
                    <a:pt x="1442" y="922"/>
                    <a:pt x="1442" y="922"/>
                  </a:cubicBezTo>
                  <a:cubicBezTo>
                    <a:pt x="1435" y="926"/>
                    <a:pt x="1429" y="927"/>
                    <a:pt x="1423" y="928"/>
                  </a:cubicBezTo>
                  <a:cubicBezTo>
                    <a:pt x="1420" y="929"/>
                    <a:pt x="1417" y="929"/>
                    <a:pt x="1413" y="931"/>
                  </a:cubicBezTo>
                  <a:cubicBezTo>
                    <a:pt x="1408" y="932"/>
                    <a:pt x="1403" y="936"/>
                    <a:pt x="1399" y="939"/>
                  </a:cubicBezTo>
                  <a:cubicBezTo>
                    <a:pt x="1394" y="942"/>
                    <a:pt x="1389" y="946"/>
                    <a:pt x="1385" y="947"/>
                  </a:cubicBezTo>
                  <a:cubicBezTo>
                    <a:pt x="1380" y="948"/>
                    <a:pt x="1377" y="946"/>
                    <a:pt x="1375" y="944"/>
                  </a:cubicBezTo>
                  <a:cubicBezTo>
                    <a:pt x="1374" y="943"/>
                    <a:pt x="1373" y="943"/>
                    <a:pt x="1372" y="943"/>
                  </a:cubicBezTo>
                  <a:cubicBezTo>
                    <a:pt x="1371" y="943"/>
                    <a:pt x="1369" y="943"/>
                    <a:pt x="1367" y="944"/>
                  </a:cubicBezTo>
                  <a:cubicBezTo>
                    <a:pt x="1361" y="946"/>
                    <a:pt x="1350" y="948"/>
                    <a:pt x="1343" y="947"/>
                  </a:cubicBezTo>
                  <a:cubicBezTo>
                    <a:pt x="1338" y="946"/>
                    <a:pt x="1338" y="946"/>
                    <a:pt x="1338" y="946"/>
                  </a:cubicBezTo>
                  <a:cubicBezTo>
                    <a:pt x="1342" y="942"/>
                    <a:pt x="1342" y="942"/>
                    <a:pt x="1342" y="942"/>
                  </a:cubicBezTo>
                  <a:cubicBezTo>
                    <a:pt x="1345" y="939"/>
                    <a:pt x="1345" y="930"/>
                    <a:pt x="1345" y="922"/>
                  </a:cubicBezTo>
                  <a:cubicBezTo>
                    <a:pt x="1345" y="920"/>
                    <a:pt x="1345" y="919"/>
                    <a:pt x="1345" y="917"/>
                  </a:cubicBezTo>
                  <a:cubicBezTo>
                    <a:pt x="1343" y="916"/>
                    <a:pt x="1342" y="915"/>
                    <a:pt x="1340" y="915"/>
                  </a:cubicBezTo>
                  <a:cubicBezTo>
                    <a:pt x="1337" y="915"/>
                    <a:pt x="1335" y="919"/>
                    <a:pt x="1332" y="923"/>
                  </a:cubicBezTo>
                  <a:cubicBezTo>
                    <a:pt x="1330" y="927"/>
                    <a:pt x="1328" y="930"/>
                    <a:pt x="1324" y="931"/>
                  </a:cubicBezTo>
                  <a:cubicBezTo>
                    <a:pt x="1324" y="931"/>
                    <a:pt x="1323" y="931"/>
                    <a:pt x="1323" y="931"/>
                  </a:cubicBezTo>
                  <a:cubicBezTo>
                    <a:pt x="1318" y="931"/>
                    <a:pt x="1316" y="927"/>
                    <a:pt x="1314" y="925"/>
                  </a:cubicBezTo>
                  <a:cubicBezTo>
                    <a:pt x="1313" y="924"/>
                    <a:pt x="1312" y="923"/>
                    <a:pt x="1312" y="923"/>
                  </a:cubicBezTo>
                  <a:cubicBezTo>
                    <a:pt x="1312" y="923"/>
                    <a:pt x="1311" y="923"/>
                    <a:pt x="1310" y="925"/>
                  </a:cubicBezTo>
                  <a:cubicBezTo>
                    <a:pt x="1310" y="938"/>
                    <a:pt x="1314" y="946"/>
                    <a:pt x="1319" y="956"/>
                  </a:cubicBezTo>
                  <a:cubicBezTo>
                    <a:pt x="1321" y="962"/>
                    <a:pt x="1324" y="968"/>
                    <a:pt x="1326" y="975"/>
                  </a:cubicBezTo>
                  <a:cubicBezTo>
                    <a:pt x="1327" y="978"/>
                    <a:pt x="1327" y="978"/>
                    <a:pt x="1327" y="978"/>
                  </a:cubicBezTo>
                  <a:cubicBezTo>
                    <a:pt x="1324" y="979"/>
                    <a:pt x="1324" y="979"/>
                    <a:pt x="1324" y="979"/>
                  </a:cubicBezTo>
                  <a:cubicBezTo>
                    <a:pt x="1319" y="980"/>
                    <a:pt x="1316" y="984"/>
                    <a:pt x="1312" y="988"/>
                  </a:cubicBezTo>
                  <a:cubicBezTo>
                    <a:pt x="1309" y="992"/>
                    <a:pt x="1305" y="997"/>
                    <a:pt x="1298" y="999"/>
                  </a:cubicBezTo>
                  <a:cubicBezTo>
                    <a:pt x="1297" y="1021"/>
                    <a:pt x="1281" y="1030"/>
                    <a:pt x="1267" y="1038"/>
                  </a:cubicBezTo>
                  <a:cubicBezTo>
                    <a:pt x="1259" y="1043"/>
                    <a:pt x="1251" y="1048"/>
                    <a:pt x="1245" y="1054"/>
                  </a:cubicBezTo>
                  <a:cubicBezTo>
                    <a:pt x="1244" y="1056"/>
                    <a:pt x="1244" y="1056"/>
                    <a:pt x="1244" y="1056"/>
                  </a:cubicBezTo>
                  <a:cubicBezTo>
                    <a:pt x="1243" y="1055"/>
                    <a:pt x="1243" y="1055"/>
                    <a:pt x="1243" y="1055"/>
                  </a:cubicBezTo>
                  <a:cubicBezTo>
                    <a:pt x="1236" y="1054"/>
                    <a:pt x="1231" y="1055"/>
                    <a:pt x="1226" y="1057"/>
                  </a:cubicBezTo>
                  <a:cubicBezTo>
                    <a:pt x="1222" y="1058"/>
                    <a:pt x="1217" y="1060"/>
                    <a:pt x="1211" y="1059"/>
                  </a:cubicBezTo>
                  <a:cubicBezTo>
                    <a:pt x="1210" y="1060"/>
                    <a:pt x="1210" y="1063"/>
                    <a:pt x="1210" y="1067"/>
                  </a:cubicBezTo>
                  <a:cubicBezTo>
                    <a:pt x="1210" y="1069"/>
                    <a:pt x="1210" y="1071"/>
                    <a:pt x="1210" y="1073"/>
                  </a:cubicBezTo>
                  <a:cubicBezTo>
                    <a:pt x="1210" y="1075"/>
                    <a:pt x="1210" y="1075"/>
                    <a:pt x="1210" y="1075"/>
                  </a:cubicBezTo>
                  <a:cubicBezTo>
                    <a:pt x="1208" y="1075"/>
                    <a:pt x="1208" y="1075"/>
                    <a:pt x="1208" y="1075"/>
                  </a:cubicBezTo>
                  <a:cubicBezTo>
                    <a:pt x="1201" y="1077"/>
                    <a:pt x="1198" y="1073"/>
                    <a:pt x="1197" y="1070"/>
                  </a:cubicBezTo>
                  <a:cubicBezTo>
                    <a:pt x="1197" y="1069"/>
                    <a:pt x="1196" y="1068"/>
                    <a:pt x="1196" y="1068"/>
                  </a:cubicBezTo>
                  <a:cubicBezTo>
                    <a:pt x="1192" y="1071"/>
                    <a:pt x="1184" y="1073"/>
                    <a:pt x="1180" y="1073"/>
                  </a:cubicBezTo>
                  <a:cubicBezTo>
                    <a:pt x="1177" y="1073"/>
                    <a:pt x="1175" y="1072"/>
                    <a:pt x="1173" y="1071"/>
                  </a:cubicBezTo>
                  <a:cubicBezTo>
                    <a:pt x="1172" y="1069"/>
                    <a:pt x="1172" y="1067"/>
                    <a:pt x="1172" y="1064"/>
                  </a:cubicBezTo>
                  <a:cubicBezTo>
                    <a:pt x="1172" y="1064"/>
                    <a:pt x="1172" y="1064"/>
                    <a:pt x="1172" y="1063"/>
                  </a:cubicBezTo>
                  <a:cubicBezTo>
                    <a:pt x="1171" y="1063"/>
                    <a:pt x="1169" y="1064"/>
                    <a:pt x="1167" y="1065"/>
                  </a:cubicBezTo>
                  <a:cubicBezTo>
                    <a:pt x="1164" y="1066"/>
                    <a:pt x="1161" y="1067"/>
                    <a:pt x="1158" y="1067"/>
                  </a:cubicBezTo>
                  <a:cubicBezTo>
                    <a:pt x="1155" y="1067"/>
                    <a:pt x="1153" y="1065"/>
                    <a:pt x="1152" y="1064"/>
                  </a:cubicBezTo>
                  <a:cubicBezTo>
                    <a:pt x="1153" y="1067"/>
                    <a:pt x="1155" y="1070"/>
                    <a:pt x="1153" y="1074"/>
                  </a:cubicBezTo>
                  <a:cubicBezTo>
                    <a:pt x="1153" y="1075"/>
                    <a:pt x="1153" y="1075"/>
                    <a:pt x="1153" y="1075"/>
                  </a:cubicBezTo>
                  <a:cubicBezTo>
                    <a:pt x="1151" y="1075"/>
                    <a:pt x="1151" y="1075"/>
                    <a:pt x="1151" y="1075"/>
                  </a:cubicBezTo>
                  <a:cubicBezTo>
                    <a:pt x="1141" y="1077"/>
                    <a:pt x="1138" y="1071"/>
                    <a:pt x="1135" y="1066"/>
                  </a:cubicBezTo>
                  <a:cubicBezTo>
                    <a:pt x="1132" y="1061"/>
                    <a:pt x="1130" y="1058"/>
                    <a:pt x="1124" y="1059"/>
                  </a:cubicBezTo>
                  <a:cubicBezTo>
                    <a:pt x="1122" y="1061"/>
                    <a:pt x="1125" y="1065"/>
                    <a:pt x="1129" y="1071"/>
                  </a:cubicBezTo>
                  <a:cubicBezTo>
                    <a:pt x="1133" y="1076"/>
                    <a:pt x="1139" y="1083"/>
                    <a:pt x="1137" y="1091"/>
                  </a:cubicBezTo>
                  <a:cubicBezTo>
                    <a:pt x="1140" y="1090"/>
                    <a:pt x="1143" y="1090"/>
                    <a:pt x="1147" y="1090"/>
                  </a:cubicBezTo>
                  <a:cubicBezTo>
                    <a:pt x="1152" y="1090"/>
                    <a:pt x="1152" y="1090"/>
                    <a:pt x="1152" y="1090"/>
                  </a:cubicBezTo>
                  <a:cubicBezTo>
                    <a:pt x="1149" y="1094"/>
                    <a:pt x="1149" y="1094"/>
                    <a:pt x="1149" y="1094"/>
                  </a:cubicBezTo>
                  <a:cubicBezTo>
                    <a:pt x="1142" y="1106"/>
                    <a:pt x="1133" y="1108"/>
                    <a:pt x="1128" y="1108"/>
                  </a:cubicBezTo>
                  <a:cubicBezTo>
                    <a:pt x="1121" y="1108"/>
                    <a:pt x="1113" y="1105"/>
                    <a:pt x="1107" y="1098"/>
                  </a:cubicBezTo>
                  <a:cubicBezTo>
                    <a:pt x="1106" y="1101"/>
                    <a:pt x="1106" y="1105"/>
                    <a:pt x="1107" y="1110"/>
                  </a:cubicBezTo>
                  <a:cubicBezTo>
                    <a:pt x="1108" y="1117"/>
                    <a:pt x="1110" y="1126"/>
                    <a:pt x="1100" y="1131"/>
                  </a:cubicBezTo>
                  <a:cubicBezTo>
                    <a:pt x="1097" y="1133"/>
                    <a:pt x="1097" y="1133"/>
                    <a:pt x="1097" y="1133"/>
                  </a:cubicBezTo>
                  <a:cubicBezTo>
                    <a:pt x="1096" y="1130"/>
                    <a:pt x="1096" y="1130"/>
                    <a:pt x="1096" y="1130"/>
                  </a:cubicBezTo>
                  <a:cubicBezTo>
                    <a:pt x="1095" y="1126"/>
                    <a:pt x="1093" y="1126"/>
                    <a:pt x="1092" y="1126"/>
                  </a:cubicBezTo>
                  <a:cubicBezTo>
                    <a:pt x="1090" y="1126"/>
                    <a:pt x="1086" y="1128"/>
                    <a:pt x="1083" y="1130"/>
                  </a:cubicBezTo>
                  <a:cubicBezTo>
                    <a:pt x="1076" y="1133"/>
                    <a:pt x="1069" y="1136"/>
                    <a:pt x="1062" y="1135"/>
                  </a:cubicBezTo>
                  <a:cubicBezTo>
                    <a:pt x="1063" y="1137"/>
                    <a:pt x="1063" y="1139"/>
                    <a:pt x="1063" y="1141"/>
                  </a:cubicBezTo>
                  <a:cubicBezTo>
                    <a:pt x="1063" y="1147"/>
                    <a:pt x="1063" y="1150"/>
                    <a:pt x="1068" y="1153"/>
                  </a:cubicBezTo>
                  <a:cubicBezTo>
                    <a:pt x="1068" y="1151"/>
                    <a:pt x="1069" y="1149"/>
                    <a:pt x="1070" y="1148"/>
                  </a:cubicBezTo>
                  <a:cubicBezTo>
                    <a:pt x="1071" y="1147"/>
                    <a:pt x="1072" y="1146"/>
                    <a:pt x="1072" y="1145"/>
                  </a:cubicBezTo>
                  <a:cubicBezTo>
                    <a:pt x="1072" y="1140"/>
                    <a:pt x="1072" y="1140"/>
                    <a:pt x="1072" y="1140"/>
                  </a:cubicBezTo>
                  <a:cubicBezTo>
                    <a:pt x="1076" y="1143"/>
                    <a:pt x="1076" y="1143"/>
                    <a:pt x="1076" y="1143"/>
                  </a:cubicBezTo>
                  <a:cubicBezTo>
                    <a:pt x="1078" y="1145"/>
                    <a:pt x="1079" y="1147"/>
                    <a:pt x="1080" y="1149"/>
                  </a:cubicBezTo>
                  <a:cubicBezTo>
                    <a:pt x="1080" y="1152"/>
                    <a:pt x="1077" y="1156"/>
                    <a:pt x="1074" y="1159"/>
                  </a:cubicBezTo>
                  <a:cubicBezTo>
                    <a:pt x="1074" y="1161"/>
                    <a:pt x="1074" y="1161"/>
                    <a:pt x="1074" y="1161"/>
                  </a:cubicBezTo>
                  <a:cubicBezTo>
                    <a:pt x="1072" y="1161"/>
                    <a:pt x="1072" y="1161"/>
                    <a:pt x="1072" y="1161"/>
                  </a:cubicBezTo>
                  <a:cubicBezTo>
                    <a:pt x="1068" y="1164"/>
                    <a:pt x="1064" y="1168"/>
                    <a:pt x="1065" y="1173"/>
                  </a:cubicBezTo>
                  <a:cubicBezTo>
                    <a:pt x="1066" y="1178"/>
                    <a:pt x="1066" y="1178"/>
                    <a:pt x="1066" y="1178"/>
                  </a:cubicBezTo>
                  <a:cubicBezTo>
                    <a:pt x="1061" y="1176"/>
                    <a:pt x="1061" y="1176"/>
                    <a:pt x="1061" y="1176"/>
                  </a:cubicBezTo>
                  <a:cubicBezTo>
                    <a:pt x="1056" y="1173"/>
                    <a:pt x="1048" y="1172"/>
                    <a:pt x="1040" y="1172"/>
                  </a:cubicBezTo>
                  <a:cubicBezTo>
                    <a:pt x="1034" y="1172"/>
                    <a:pt x="1027" y="1173"/>
                    <a:pt x="1022" y="1175"/>
                  </a:cubicBezTo>
                  <a:cubicBezTo>
                    <a:pt x="1024" y="1176"/>
                    <a:pt x="1025" y="1176"/>
                    <a:pt x="1028" y="1177"/>
                  </a:cubicBezTo>
                  <a:cubicBezTo>
                    <a:pt x="1030" y="1177"/>
                    <a:pt x="1033" y="1177"/>
                    <a:pt x="1036" y="1179"/>
                  </a:cubicBezTo>
                  <a:cubicBezTo>
                    <a:pt x="1039" y="1181"/>
                    <a:pt x="1041" y="1185"/>
                    <a:pt x="1043" y="1188"/>
                  </a:cubicBezTo>
                  <a:cubicBezTo>
                    <a:pt x="1045" y="1191"/>
                    <a:pt x="1047" y="1193"/>
                    <a:pt x="1048" y="1196"/>
                  </a:cubicBezTo>
                  <a:cubicBezTo>
                    <a:pt x="1049" y="1196"/>
                    <a:pt x="1049" y="1196"/>
                    <a:pt x="1049" y="1196"/>
                  </a:cubicBezTo>
                  <a:cubicBezTo>
                    <a:pt x="1049" y="1197"/>
                    <a:pt x="1049" y="1197"/>
                    <a:pt x="1049" y="1197"/>
                  </a:cubicBezTo>
                  <a:cubicBezTo>
                    <a:pt x="1049" y="1206"/>
                    <a:pt x="1046" y="1212"/>
                    <a:pt x="1043" y="1217"/>
                  </a:cubicBezTo>
                  <a:cubicBezTo>
                    <a:pt x="1040" y="1223"/>
                    <a:pt x="1037" y="1229"/>
                    <a:pt x="1037" y="1237"/>
                  </a:cubicBezTo>
                  <a:cubicBezTo>
                    <a:pt x="1037" y="1240"/>
                    <a:pt x="1037" y="1240"/>
                    <a:pt x="1037" y="1240"/>
                  </a:cubicBezTo>
                  <a:cubicBezTo>
                    <a:pt x="1035" y="1240"/>
                    <a:pt x="1035" y="1240"/>
                    <a:pt x="1035" y="1240"/>
                  </a:cubicBezTo>
                  <a:cubicBezTo>
                    <a:pt x="1031" y="1241"/>
                    <a:pt x="1027" y="1242"/>
                    <a:pt x="1024" y="1242"/>
                  </a:cubicBezTo>
                  <a:cubicBezTo>
                    <a:pt x="1013" y="1242"/>
                    <a:pt x="1007" y="1238"/>
                    <a:pt x="1000" y="1234"/>
                  </a:cubicBezTo>
                  <a:cubicBezTo>
                    <a:pt x="998" y="1232"/>
                    <a:pt x="996" y="1231"/>
                    <a:pt x="993" y="1230"/>
                  </a:cubicBezTo>
                  <a:cubicBezTo>
                    <a:pt x="994" y="1232"/>
                    <a:pt x="995" y="1234"/>
                    <a:pt x="996" y="1236"/>
                  </a:cubicBezTo>
                  <a:cubicBezTo>
                    <a:pt x="999" y="1240"/>
                    <a:pt x="1002" y="1244"/>
                    <a:pt x="1001" y="1251"/>
                  </a:cubicBezTo>
                  <a:cubicBezTo>
                    <a:pt x="1004" y="1252"/>
                    <a:pt x="1007" y="1252"/>
                    <a:pt x="1009" y="1253"/>
                  </a:cubicBezTo>
                  <a:cubicBezTo>
                    <a:pt x="1017" y="1254"/>
                    <a:pt x="1022" y="1255"/>
                    <a:pt x="1029" y="1251"/>
                  </a:cubicBezTo>
                  <a:cubicBezTo>
                    <a:pt x="1036" y="1248"/>
                    <a:pt x="1036" y="1248"/>
                    <a:pt x="1036" y="1248"/>
                  </a:cubicBezTo>
                  <a:cubicBezTo>
                    <a:pt x="1033" y="1255"/>
                    <a:pt x="1033" y="1255"/>
                    <a:pt x="1033" y="1255"/>
                  </a:cubicBezTo>
                  <a:cubicBezTo>
                    <a:pt x="1031" y="1258"/>
                    <a:pt x="1030" y="1262"/>
                    <a:pt x="1029" y="1266"/>
                  </a:cubicBezTo>
                  <a:cubicBezTo>
                    <a:pt x="1027" y="1275"/>
                    <a:pt x="1024" y="1284"/>
                    <a:pt x="1016" y="1288"/>
                  </a:cubicBezTo>
                  <a:cubicBezTo>
                    <a:pt x="1012" y="1298"/>
                    <a:pt x="1017" y="1303"/>
                    <a:pt x="1022" y="1310"/>
                  </a:cubicBezTo>
                  <a:cubicBezTo>
                    <a:pt x="1025" y="1313"/>
                    <a:pt x="1028" y="1317"/>
                    <a:pt x="1029" y="1321"/>
                  </a:cubicBezTo>
                  <a:cubicBezTo>
                    <a:pt x="1031" y="1327"/>
                    <a:pt x="1031" y="1334"/>
                    <a:pt x="1031" y="1340"/>
                  </a:cubicBezTo>
                  <a:cubicBezTo>
                    <a:pt x="1031" y="1346"/>
                    <a:pt x="1032" y="1352"/>
                    <a:pt x="1033" y="1357"/>
                  </a:cubicBezTo>
                  <a:cubicBezTo>
                    <a:pt x="1034" y="1362"/>
                    <a:pt x="1036" y="1365"/>
                    <a:pt x="1039" y="1369"/>
                  </a:cubicBezTo>
                  <a:cubicBezTo>
                    <a:pt x="1041" y="1373"/>
                    <a:pt x="1044" y="1377"/>
                    <a:pt x="1045" y="1382"/>
                  </a:cubicBezTo>
                  <a:cubicBezTo>
                    <a:pt x="1046" y="1387"/>
                    <a:pt x="1046" y="1393"/>
                    <a:pt x="1046" y="1398"/>
                  </a:cubicBezTo>
                  <a:cubicBezTo>
                    <a:pt x="1046" y="1407"/>
                    <a:pt x="1046" y="1415"/>
                    <a:pt x="1052" y="1420"/>
                  </a:cubicBezTo>
                  <a:cubicBezTo>
                    <a:pt x="1053" y="1421"/>
                    <a:pt x="1053" y="1421"/>
                    <a:pt x="1053" y="1421"/>
                  </a:cubicBezTo>
                  <a:cubicBezTo>
                    <a:pt x="1053" y="1422"/>
                    <a:pt x="1053" y="1422"/>
                    <a:pt x="1053" y="1422"/>
                  </a:cubicBezTo>
                  <a:cubicBezTo>
                    <a:pt x="1053" y="1424"/>
                    <a:pt x="1053" y="1426"/>
                    <a:pt x="1052" y="1427"/>
                  </a:cubicBezTo>
                  <a:cubicBezTo>
                    <a:pt x="1050" y="1429"/>
                    <a:pt x="1047" y="1429"/>
                    <a:pt x="1045" y="1429"/>
                  </a:cubicBezTo>
                  <a:cubicBezTo>
                    <a:pt x="1043" y="1429"/>
                    <a:pt x="1043" y="1429"/>
                    <a:pt x="1043" y="1429"/>
                  </a:cubicBezTo>
                  <a:cubicBezTo>
                    <a:pt x="1041" y="1429"/>
                    <a:pt x="1040" y="1430"/>
                    <a:pt x="1040" y="1430"/>
                  </a:cubicBezTo>
                  <a:cubicBezTo>
                    <a:pt x="1040" y="1430"/>
                    <a:pt x="1040" y="1431"/>
                    <a:pt x="1041" y="1433"/>
                  </a:cubicBezTo>
                  <a:lnTo>
                    <a:pt x="1042" y="1437"/>
                  </a:lnTo>
                  <a:close/>
                  <a:moveTo>
                    <a:pt x="981" y="1402"/>
                  </a:moveTo>
                  <a:cubicBezTo>
                    <a:pt x="986" y="1402"/>
                    <a:pt x="991" y="1403"/>
                    <a:pt x="995" y="1404"/>
                  </a:cubicBezTo>
                  <a:cubicBezTo>
                    <a:pt x="1004" y="1406"/>
                    <a:pt x="1010" y="1412"/>
                    <a:pt x="1016" y="1419"/>
                  </a:cubicBezTo>
                  <a:cubicBezTo>
                    <a:pt x="1022" y="1424"/>
                    <a:pt x="1027" y="1430"/>
                    <a:pt x="1034" y="1431"/>
                  </a:cubicBezTo>
                  <a:cubicBezTo>
                    <a:pt x="1034" y="1430"/>
                    <a:pt x="1034" y="1428"/>
                    <a:pt x="1035" y="1427"/>
                  </a:cubicBezTo>
                  <a:cubicBezTo>
                    <a:pt x="1037" y="1424"/>
                    <a:pt x="1041" y="1424"/>
                    <a:pt x="1043" y="1424"/>
                  </a:cubicBezTo>
                  <a:cubicBezTo>
                    <a:pt x="1045" y="1424"/>
                    <a:pt x="1045" y="1424"/>
                    <a:pt x="1045" y="1424"/>
                  </a:cubicBezTo>
                  <a:cubicBezTo>
                    <a:pt x="1046" y="1424"/>
                    <a:pt x="1047" y="1424"/>
                    <a:pt x="1048" y="1424"/>
                  </a:cubicBezTo>
                  <a:cubicBezTo>
                    <a:pt x="1041" y="1417"/>
                    <a:pt x="1041" y="1407"/>
                    <a:pt x="1041" y="1398"/>
                  </a:cubicBezTo>
                  <a:cubicBezTo>
                    <a:pt x="1041" y="1393"/>
                    <a:pt x="1041" y="1388"/>
                    <a:pt x="1040" y="1383"/>
                  </a:cubicBezTo>
                  <a:cubicBezTo>
                    <a:pt x="1039" y="1379"/>
                    <a:pt x="1036" y="1376"/>
                    <a:pt x="1034" y="1372"/>
                  </a:cubicBezTo>
                  <a:cubicBezTo>
                    <a:pt x="1032" y="1368"/>
                    <a:pt x="1029" y="1364"/>
                    <a:pt x="1028" y="1359"/>
                  </a:cubicBezTo>
                  <a:cubicBezTo>
                    <a:pt x="1026" y="1353"/>
                    <a:pt x="1026" y="1347"/>
                    <a:pt x="1026" y="1341"/>
                  </a:cubicBezTo>
                  <a:cubicBezTo>
                    <a:pt x="1025" y="1334"/>
                    <a:pt x="1025" y="1328"/>
                    <a:pt x="1024" y="1323"/>
                  </a:cubicBezTo>
                  <a:cubicBezTo>
                    <a:pt x="1023" y="1319"/>
                    <a:pt x="1020" y="1316"/>
                    <a:pt x="1017" y="1313"/>
                  </a:cubicBezTo>
                  <a:cubicBezTo>
                    <a:pt x="1012" y="1306"/>
                    <a:pt x="1005" y="1298"/>
                    <a:pt x="1012" y="1285"/>
                  </a:cubicBezTo>
                  <a:cubicBezTo>
                    <a:pt x="1012" y="1284"/>
                    <a:pt x="1012" y="1284"/>
                    <a:pt x="1012" y="1284"/>
                  </a:cubicBezTo>
                  <a:cubicBezTo>
                    <a:pt x="1013" y="1283"/>
                    <a:pt x="1013" y="1283"/>
                    <a:pt x="1013" y="1283"/>
                  </a:cubicBezTo>
                  <a:cubicBezTo>
                    <a:pt x="1019" y="1281"/>
                    <a:pt x="1021" y="1273"/>
                    <a:pt x="1024" y="1265"/>
                  </a:cubicBezTo>
                  <a:cubicBezTo>
                    <a:pt x="1024" y="1263"/>
                    <a:pt x="1025" y="1260"/>
                    <a:pt x="1025" y="1258"/>
                  </a:cubicBezTo>
                  <a:cubicBezTo>
                    <a:pt x="1020" y="1260"/>
                    <a:pt x="1014" y="1259"/>
                    <a:pt x="1008" y="1258"/>
                  </a:cubicBezTo>
                  <a:cubicBezTo>
                    <a:pt x="1005" y="1257"/>
                    <a:pt x="1002" y="1257"/>
                    <a:pt x="998" y="1256"/>
                  </a:cubicBezTo>
                  <a:cubicBezTo>
                    <a:pt x="995" y="1256"/>
                    <a:pt x="995" y="1256"/>
                    <a:pt x="995" y="1256"/>
                  </a:cubicBezTo>
                  <a:cubicBezTo>
                    <a:pt x="995" y="1253"/>
                    <a:pt x="995" y="1253"/>
                    <a:pt x="995" y="1253"/>
                  </a:cubicBezTo>
                  <a:cubicBezTo>
                    <a:pt x="997" y="1246"/>
                    <a:pt x="994" y="1243"/>
                    <a:pt x="992" y="1240"/>
                  </a:cubicBezTo>
                  <a:cubicBezTo>
                    <a:pt x="990" y="1236"/>
                    <a:pt x="987" y="1232"/>
                    <a:pt x="987" y="1225"/>
                  </a:cubicBezTo>
                  <a:cubicBezTo>
                    <a:pt x="987" y="1222"/>
                    <a:pt x="987" y="1222"/>
                    <a:pt x="987" y="1222"/>
                  </a:cubicBezTo>
                  <a:cubicBezTo>
                    <a:pt x="991" y="1223"/>
                    <a:pt x="991" y="1223"/>
                    <a:pt x="991" y="1223"/>
                  </a:cubicBezTo>
                  <a:cubicBezTo>
                    <a:pt x="996" y="1224"/>
                    <a:pt x="1000" y="1227"/>
                    <a:pt x="1003" y="1229"/>
                  </a:cubicBezTo>
                  <a:cubicBezTo>
                    <a:pt x="1009" y="1233"/>
                    <a:pt x="1015" y="1236"/>
                    <a:pt x="1024" y="1236"/>
                  </a:cubicBezTo>
                  <a:cubicBezTo>
                    <a:pt x="1026" y="1236"/>
                    <a:pt x="1029" y="1236"/>
                    <a:pt x="1031" y="1235"/>
                  </a:cubicBezTo>
                  <a:cubicBezTo>
                    <a:pt x="1032" y="1227"/>
                    <a:pt x="1035" y="1221"/>
                    <a:pt x="1038" y="1215"/>
                  </a:cubicBezTo>
                  <a:cubicBezTo>
                    <a:pt x="1040" y="1210"/>
                    <a:pt x="1043" y="1205"/>
                    <a:pt x="1043" y="1198"/>
                  </a:cubicBezTo>
                  <a:cubicBezTo>
                    <a:pt x="1042" y="1196"/>
                    <a:pt x="1040" y="1194"/>
                    <a:pt x="1039" y="1192"/>
                  </a:cubicBezTo>
                  <a:cubicBezTo>
                    <a:pt x="1037" y="1188"/>
                    <a:pt x="1035" y="1185"/>
                    <a:pt x="1032" y="1183"/>
                  </a:cubicBezTo>
                  <a:cubicBezTo>
                    <a:pt x="1031" y="1182"/>
                    <a:pt x="1030" y="1182"/>
                    <a:pt x="1028" y="1182"/>
                  </a:cubicBezTo>
                  <a:cubicBezTo>
                    <a:pt x="1024" y="1182"/>
                    <a:pt x="1019" y="1182"/>
                    <a:pt x="1016" y="1174"/>
                  </a:cubicBezTo>
                  <a:cubicBezTo>
                    <a:pt x="1014" y="1172"/>
                    <a:pt x="1014" y="1172"/>
                    <a:pt x="1014" y="1172"/>
                  </a:cubicBezTo>
                  <a:cubicBezTo>
                    <a:pt x="1017" y="1171"/>
                    <a:pt x="1017" y="1171"/>
                    <a:pt x="1017" y="1171"/>
                  </a:cubicBezTo>
                  <a:cubicBezTo>
                    <a:pt x="1023" y="1168"/>
                    <a:pt x="1031" y="1166"/>
                    <a:pt x="1040" y="1166"/>
                  </a:cubicBezTo>
                  <a:cubicBezTo>
                    <a:pt x="1047" y="1166"/>
                    <a:pt x="1054" y="1167"/>
                    <a:pt x="1060" y="1169"/>
                  </a:cubicBezTo>
                  <a:cubicBezTo>
                    <a:pt x="1061" y="1165"/>
                    <a:pt x="1063" y="1161"/>
                    <a:pt x="1066" y="1158"/>
                  </a:cubicBezTo>
                  <a:cubicBezTo>
                    <a:pt x="1057" y="1154"/>
                    <a:pt x="1057" y="1147"/>
                    <a:pt x="1057" y="1141"/>
                  </a:cubicBezTo>
                  <a:cubicBezTo>
                    <a:pt x="1057" y="1137"/>
                    <a:pt x="1057" y="1134"/>
                    <a:pt x="1056" y="1130"/>
                  </a:cubicBezTo>
                  <a:cubicBezTo>
                    <a:pt x="1060" y="1127"/>
                    <a:pt x="1060" y="1127"/>
                    <a:pt x="1060" y="1127"/>
                  </a:cubicBezTo>
                  <a:cubicBezTo>
                    <a:pt x="1065" y="1132"/>
                    <a:pt x="1073" y="1129"/>
                    <a:pt x="1080" y="1125"/>
                  </a:cubicBezTo>
                  <a:cubicBezTo>
                    <a:pt x="1084" y="1123"/>
                    <a:pt x="1089" y="1121"/>
                    <a:pt x="1092" y="1121"/>
                  </a:cubicBezTo>
                  <a:cubicBezTo>
                    <a:pt x="1095" y="1121"/>
                    <a:pt x="1098" y="1122"/>
                    <a:pt x="1100" y="1125"/>
                  </a:cubicBezTo>
                  <a:cubicBezTo>
                    <a:pt x="1103" y="1121"/>
                    <a:pt x="1103" y="1117"/>
                    <a:pt x="1102" y="1110"/>
                  </a:cubicBezTo>
                  <a:cubicBezTo>
                    <a:pt x="1101" y="1104"/>
                    <a:pt x="1099" y="1097"/>
                    <a:pt x="1104" y="1091"/>
                  </a:cubicBezTo>
                  <a:cubicBezTo>
                    <a:pt x="1107" y="1088"/>
                    <a:pt x="1107" y="1088"/>
                    <a:pt x="1107" y="1088"/>
                  </a:cubicBezTo>
                  <a:cubicBezTo>
                    <a:pt x="1109" y="1091"/>
                    <a:pt x="1109" y="1091"/>
                    <a:pt x="1109" y="1091"/>
                  </a:cubicBezTo>
                  <a:cubicBezTo>
                    <a:pt x="1119" y="1104"/>
                    <a:pt x="1132" y="1107"/>
                    <a:pt x="1141" y="1096"/>
                  </a:cubicBezTo>
                  <a:cubicBezTo>
                    <a:pt x="1137" y="1096"/>
                    <a:pt x="1135" y="1097"/>
                    <a:pt x="1133" y="1099"/>
                  </a:cubicBezTo>
                  <a:cubicBezTo>
                    <a:pt x="1129" y="1095"/>
                    <a:pt x="1129" y="1095"/>
                    <a:pt x="1129" y="1095"/>
                  </a:cubicBezTo>
                  <a:cubicBezTo>
                    <a:pt x="1135" y="1089"/>
                    <a:pt x="1131" y="1083"/>
                    <a:pt x="1125" y="1074"/>
                  </a:cubicBezTo>
                  <a:cubicBezTo>
                    <a:pt x="1120" y="1068"/>
                    <a:pt x="1115" y="1060"/>
                    <a:pt x="1121" y="1055"/>
                  </a:cubicBezTo>
                  <a:cubicBezTo>
                    <a:pt x="1121" y="1054"/>
                    <a:pt x="1121" y="1054"/>
                    <a:pt x="1121" y="1054"/>
                  </a:cubicBezTo>
                  <a:cubicBezTo>
                    <a:pt x="1122" y="1054"/>
                    <a:pt x="1122" y="1054"/>
                    <a:pt x="1122" y="1054"/>
                  </a:cubicBezTo>
                  <a:cubicBezTo>
                    <a:pt x="1124" y="1054"/>
                    <a:pt x="1125" y="1053"/>
                    <a:pt x="1127" y="1053"/>
                  </a:cubicBezTo>
                  <a:cubicBezTo>
                    <a:pt x="1135" y="1053"/>
                    <a:pt x="1138" y="1059"/>
                    <a:pt x="1140" y="1063"/>
                  </a:cubicBezTo>
                  <a:cubicBezTo>
                    <a:pt x="1142" y="1068"/>
                    <a:pt x="1144" y="1070"/>
                    <a:pt x="1148" y="1070"/>
                  </a:cubicBezTo>
                  <a:cubicBezTo>
                    <a:pt x="1148" y="1070"/>
                    <a:pt x="1148" y="1070"/>
                    <a:pt x="1148" y="1070"/>
                  </a:cubicBezTo>
                  <a:cubicBezTo>
                    <a:pt x="1148" y="1069"/>
                    <a:pt x="1147" y="1067"/>
                    <a:pt x="1146" y="1065"/>
                  </a:cubicBezTo>
                  <a:cubicBezTo>
                    <a:pt x="1144" y="1061"/>
                    <a:pt x="1142" y="1058"/>
                    <a:pt x="1144" y="1055"/>
                  </a:cubicBezTo>
                  <a:cubicBezTo>
                    <a:pt x="1145" y="1052"/>
                    <a:pt x="1147" y="1051"/>
                    <a:pt x="1150" y="1050"/>
                  </a:cubicBezTo>
                  <a:cubicBezTo>
                    <a:pt x="1153" y="1049"/>
                    <a:pt x="1153" y="1049"/>
                    <a:pt x="1153" y="1049"/>
                  </a:cubicBezTo>
                  <a:cubicBezTo>
                    <a:pt x="1154" y="1052"/>
                    <a:pt x="1154" y="1052"/>
                    <a:pt x="1154" y="1052"/>
                  </a:cubicBezTo>
                  <a:cubicBezTo>
                    <a:pt x="1154" y="1061"/>
                    <a:pt x="1157" y="1061"/>
                    <a:pt x="1158" y="1061"/>
                  </a:cubicBezTo>
                  <a:cubicBezTo>
                    <a:pt x="1158" y="1061"/>
                    <a:pt x="1158" y="1061"/>
                    <a:pt x="1158" y="1061"/>
                  </a:cubicBezTo>
                  <a:cubicBezTo>
                    <a:pt x="1160" y="1061"/>
                    <a:pt x="1163" y="1060"/>
                    <a:pt x="1165" y="1059"/>
                  </a:cubicBezTo>
                  <a:cubicBezTo>
                    <a:pt x="1169" y="1058"/>
                    <a:pt x="1173" y="1057"/>
                    <a:pt x="1176" y="1058"/>
                  </a:cubicBezTo>
                  <a:cubicBezTo>
                    <a:pt x="1178" y="1059"/>
                    <a:pt x="1178" y="1062"/>
                    <a:pt x="1178" y="1065"/>
                  </a:cubicBezTo>
                  <a:cubicBezTo>
                    <a:pt x="1178" y="1066"/>
                    <a:pt x="1178" y="1066"/>
                    <a:pt x="1177" y="1067"/>
                  </a:cubicBezTo>
                  <a:cubicBezTo>
                    <a:pt x="1178" y="1067"/>
                    <a:pt x="1179" y="1067"/>
                    <a:pt x="1180" y="1067"/>
                  </a:cubicBezTo>
                  <a:cubicBezTo>
                    <a:pt x="1185" y="1067"/>
                    <a:pt x="1192" y="1064"/>
                    <a:pt x="1193" y="1063"/>
                  </a:cubicBezTo>
                  <a:cubicBezTo>
                    <a:pt x="1193" y="1064"/>
                    <a:pt x="1192" y="1065"/>
                    <a:pt x="1193" y="1066"/>
                  </a:cubicBezTo>
                  <a:cubicBezTo>
                    <a:pt x="1195" y="1065"/>
                    <a:pt x="1195" y="1065"/>
                    <a:pt x="1195" y="1065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8" y="1062"/>
                    <a:pt x="1198" y="1062"/>
                    <a:pt x="1198" y="1062"/>
                  </a:cubicBezTo>
                  <a:cubicBezTo>
                    <a:pt x="1198" y="1063"/>
                    <a:pt x="1198" y="1063"/>
                    <a:pt x="1198" y="1063"/>
                  </a:cubicBezTo>
                  <a:cubicBezTo>
                    <a:pt x="1200" y="1064"/>
                    <a:pt x="1201" y="1066"/>
                    <a:pt x="1202" y="1068"/>
                  </a:cubicBezTo>
                  <a:cubicBezTo>
                    <a:pt x="1203" y="1070"/>
                    <a:pt x="1203" y="1070"/>
                    <a:pt x="1204" y="1070"/>
                  </a:cubicBezTo>
                  <a:cubicBezTo>
                    <a:pt x="1204" y="1069"/>
                    <a:pt x="1204" y="1068"/>
                    <a:pt x="1204" y="1067"/>
                  </a:cubicBezTo>
                  <a:cubicBezTo>
                    <a:pt x="1204" y="1062"/>
                    <a:pt x="1204" y="1055"/>
                    <a:pt x="1210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6" y="1054"/>
                    <a:pt x="1220" y="1053"/>
                    <a:pt x="1224" y="1052"/>
                  </a:cubicBezTo>
                  <a:cubicBezTo>
                    <a:pt x="1228" y="1050"/>
                    <a:pt x="1231" y="1049"/>
                    <a:pt x="1237" y="1049"/>
                  </a:cubicBezTo>
                  <a:cubicBezTo>
                    <a:pt x="1238" y="1049"/>
                    <a:pt x="1240" y="1049"/>
                    <a:pt x="1242" y="1050"/>
                  </a:cubicBezTo>
                  <a:cubicBezTo>
                    <a:pt x="1248" y="1043"/>
                    <a:pt x="1256" y="1038"/>
                    <a:pt x="1264" y="1034"/>
                  </a:cubicBezTo>
                  <a:cubicBezTo>
                    <a:pt x="1278" y="1025"/>
                    <a:pt x="1292" y="1017"/>
                    <a:pt x="1293" y="996"/>
                  </a:cubicBezTo>
                  <a:cubicBezTo>
                    <a:pt x="1293" y="994"/>
                    <a:pt x="1293" y="994"/>
                    <a:pt x="1293" y="994"/>
                  </a:cubicBezTo>
                  <a:cubicBezTo>
                    <a:pt x="1295" y="994"/>
                    <a:pt x="1295" y="994"/>
                    <a:pt x="1295" y="994"/>
                  </a:cubicBezTo>
                  <a:cubicBezTo>
                    <a:pt x="1301" y="993"/>
                    <a:pt x="1304" y="989"/>
                    <a:pt x="1308" y="984"/>
                  </a:cubicBezTo>
                  <a:cubicBezTo>
                    <a:pt x="1311" y="981"/>
                    <a:pt x="1315" y="977"/>
                    <a:pt x="1320" y="974"/>
                  </a:cubicBezTo>
                  <a:cubicBezTo>
                    <a:pt x="1318" y="968"/>
                    <a:pt x="1316" y="963"/>
                    <a:pt x="1314" y="958"/>
                  </a:cubicBezTo>
                  <a:cubicBezTo>
                    <a:pt x="1309" y="948"/>
                    <a:pt x="1305" y="939"/>
                    <a:pt x="1305" y="924"/>
                  </a:cubicBezTo>
                  <a:cubicBezTo>
                    <a:pt x="1305" y="923"/>
                    <a:pt x="1305" y="923"/>
                    <a:pt x="1305" y="923"/>
                  </a:cubicBezTo>
                  <a:cubicBezTo>
                    <a:pt x="1305" y="922"/>
                    <a:pt x="1305" y="922"/>
                    <a:pt x="1305" y="922"/>
                  </a:cubicBezTo>
                  <a:cubicBezTo>
                    <a:pt x="1307" y="920"/>
                    <a:pt x="1309" y="917"/>
                    <a:pt x="1312" y="917"/>
                  </a:cubicBezTo>
                  <a:cubicBezTo>
                    <a:pt x="1315" y="917"/>
                    <a:pt x="1317" y="920"/>
                    <a:pt x="1318" y="922"/>
                  </a:cubicBezTo>
                  <a:cubicBezTo>
                    <a:pt x="1320" y="924"/>
                    <a:pt x="1321" y="925"/>
                    <a:pt x="1323" y="925"/>
                  </a:cubicBezTo>
                  <a:cubicBezTo>
                    <a:pt x="1324" y="925"/>
                    <a:pt x="1326" y="922"/>
                    <a:pt x="1328" y="920"/>
                  </a:cubicBezTo>
                  <a:cubicBezTo>
                    <a:pt x="1330" y="916"/>
                    <a:pt x="1334" y="910"/>
                    <a:pt x="1340" y="910"/>
                  </a:cubicBezTo>
                  <a:cubicBezTo>
                    <a:pt x="1343" y="910"/>
                    <a:pt x="1346" y="911"/>
                    <a:pt x="1349" y="914"/>
                  </a:cubicBezTo>
                  <a:cubicBezTo>
                    <a:pt x="1351" y="915"/>
                    <a:pt x="1351" y="915"/>
                    <a:pt x="1351" y="915"/>
                  </a:cubicBezTo>
                  <a:cubicBezTo>
                    <a:pt x="1351" y="916"/>
                    <a:pt x="1351" y="916"/>
                    <a:pt x="1351" y="916"/>
                  </a:cubicBezTo>
                  <a:cubicBezTo>
                    <a:pt x="1351" y="918"/>
                    <a:pt x="1351" y="920"/>
                    <a:pt x="1351" y="922"/>
                  </a:cubicBezTo>
                  <a:cubicBezTo>
                    <a:pt x="1351" y="929"/>
                    <a:pt x="1351" y="936"/>
                    <a:pt x="1349" y="942"/>
                  </a:cubicBezTo>
                  <a:cubicBezTo>
                    <a:pt x="1355" y="942"/>
                    <a:pt x="1361" y="940"/>
                    <a:pt x="1366" y="939"/>
                  </a:cubicBezTo>
                  <a:cubicBezTo>
                    <a:pt x="1369" y="938"/>
                    <a:pt x="1370" y="937"/>
                    <a:pt x="1372" y="937"/>
                  </a:cubicBezTo>
                  <a:cubicBezTo>
                    <a:pt x="1372" y="937"/>
                    <a:pt x="1372" y="937"/>
                    <a:pt x="1372" y="937"/>
                  </a:cubicBezTo>
                  <a:cubicBezTo>
                    <a:pt x="1375" y="937"/>
                    <a:pt x="1377" y="939"/>
                    <a:pt x="1379" y="940"/>
                  </a:cubicBezTo>
                  <a:cubicBezTo>
                    <a:pt x="1380" y="941"/>
                    <a:pt x="1381" y="942"/>
                    <a:pt x="1383" y="941"/>
                  </a:cubicBezTo>
                  <a:cubicBezTo>
                    <a:pt x="1387" y="940"/>
                    <a:pt x="1391" y="937"/>
                    <a:pt x="1396" y="934"/>
                  </a:cubicBezTo>
                  <a:cubicBezTo>
                    <a:pt x="1400" y="931"/>
                    <a:pt x="1405" y="927"/>
                    <a:pt x="1411" y="925"/>
                  </a:cubicBezTo>
                  <a:cubicBezTo>
                    <a:pt x="1415" y="924"/>
                    <a:pt x="1419" y="923"/>
                    <a:pt x="1423" y="923"/>
                  </a:cubicBezTo>
                  <a:cubicBezTo>
                    <a:pt x="1427" y="922"/>
                    <a:pt x="1431" y="921"/>
                    <a:pt x="1436" y="919"/>
                  </a:cubicBezTo>
                  <a:cubicBezTo>
                    <a:pt x="1432" y="915"/>
                    <a:pt x="1430" y="911"/>
                    <a:pt x="1430" y="907"/>
                  </a:cubicBezTo>
                  <a:cubicBezTo>
                    <a:pt x="1430" y="896"/>
                    <a:pt x="1440" y="886"/>
                    <a:pt x="1448" y="877"/>
                  </a:cubicBezTo>
                  <a:cubicBezTo>
                    <a:pt x="1452" y="874"/>
                    <a:pt x="1455" y="870"/>
                    <a:pt x="1457" y="867"/>
                  </a:cubicBezTo>
                  <a:cubicBezTo>
                    <a:pt x="1445" y="838"/>
                    <a:pt x="1451" y="795"/>
                    <a:pt x="1470" y="774"/>
                  </a:cubicBezTo>
                  <a:cubicBezTo>
                    <a:pt x="1469" y="767"/>
                    <a:pt x="1467" y="758"/>
                    <a:pt x="1466" y="754"/>
                  </a:cubicBezTo>
                  <a:cubicBezTo>
                    <a:pt x="1466" y="753"/>
                    <a:pt x="1466" y="752"/>
                    <a:pt x="1466" y="752"/>
                  </a:cubicBezTo>
                  <a:cubicBezTo>
                    <a:pt x="1465" y="750"/>
                    <a:pt x="1465" y="747"/>
                    <a:pt x="1470" y="745"/>
                  </a:cubicBezTo>
                  <a:cubicBezTo>
                    <a:pt x="1470" y="730"/>
                    <a:pt x="1466" y="725"/>
                    <a:pt x="1461" y="718"/>
                  </a:cubicBezTo>
                  <a:cubicBezTo>
                    <a:pt x="1459" y="715"/>
                    <a:pt x="1456" y="712"/>
                    <a:pt x="1454" y="708"/>
                  </a:cubicBezTo>
                  <a:cubicBezTo>
                    <a:pt x="1453" y="706"/>
                    <a:pt x="1453" y="703"/>
                    <a:pt x="1454" y="700"/>
                  </a:cubicBezTo>
                  <a:cubicBezTo>
                    <a:pt x="1454" y="699"/>
                    <a:pt x="1454" y="697"/>
                    <a:pt x="1454" y="696"/>
                  </a:cubicBezTo>
                  <a:cubicBezTo>
                    <a:pt x="1453" y="695"/>
                    <a:pt x="1451" y="693"/>
                    <a:pt x="1449" y="691"/>
                  </a:cubicBezTo>
                  <a:cubicBezTo>
                    <a:pt x="1446" y="689"/>
                    <a:pt x="1444" y="687"/>
                    <a:pt x="1442" y="684"/>
                  </a:cubicBezTo>
                  <a:cubicBezTo>
                    <a:pt x="1440" y="681"/>
                    <a:pt x="1438" y="677"/>
                    <a:pt x="1437" y="674"/>
                  </a:cubicBezTo>
                  <a:cubicBezTo>
                    <a:pt x="1436" y="672"/>
                    <a:pt x="1435" y="670"/>
                    <a:pt x="1434" y="668"/>
                  </a:cubicBezTo>
                  <a:cubicBezTo>
                    <a:pt x="1433" y="666"/>
                    <a:pt x="1433" y="666"/>
                    <a:pt x="1433" y="666"/>
                  </a:cubicBezTo>
                  <a:cubicBezTo>
                    <a:pt x="1434" y="665"/>
                    <a:pt x="1434" y="665"/>
                    <a:pt x="1434" y="665"/>
                  </a:cubicBezTo>
                  <a:cubicBezTo>
                    <a:pt x="1438" y="661"/>
                    <a:pt x="1437" y="660"/>
                    <a:pt x="1436" y="656"/>
                  </a:cubicBezTo>
                  <a:cubicBezTo>
                    <a:pt x="1434" y="653"/>
                    <a:pt x="1433" y="649"/>
                    <a:pt x="1433" y="644"/>
                  </a:cubicBezTo>
                  <a:cubicBezTo>
                    <a:pt x="1431" y="641"/>
                    <a:pt x="1428" y="639"/>
                    <a:pt x="1426" y="637"/>
                  </a:cubicBezTo>
                  <a:cubicBezTo>
                    <a:pt x="1420" y="632"/>
                    <a:pt x="1414" y="627"/>
                    <a:pt x="1410" y="620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8" y="596"/>
                    <a:pt x="1408" y="572"/>
                    <a:pt x="1407" y="549"/>
                  </a:cubicBezTo>
                  <a:cubicBezTo>
                    <a:pt x="1406" y="505"/>
                    <a:pt x="1405" y="458"/>
                    <a:pt x="1401" y="415"/>
                  </a:cubicBezTo>
                  <a:cubicBezTo>
                    <a:pt x="1391" y="411"/>
                    <a:pt x="1379" y="412"/>
                    <a:pt x="1369" y="416"/>
                  </a:cubicBezTo>
                  <a:cubicBezTo>
                    <a:pt x="1366" y="417"/>
                    <a:pt x="1366" y="417"/>
                    <a:pt x="1366" y="417"/>
                  </a:cubicBezTo>
                  <a:cubicBezTo>
                    <a:pt x="1365" y="414"/>
                    <a:pt x="1365" y="414"/>
                    <a:pt x="1365" y="414"/>
                  </a:cubicBezTo>
                  <a:cubicBezTo>
                    <a:pt x="1362" y="404"/>
                    <a:pt x="1354" y="403"/>
                    <a:pt x="1344" y="402"/>
                  </a:cubicBezTo>
                  <a:cubicBezTo>
                    <a:pt x="1340" y="402"/>
                    <a:pt x="1335" y="401"/>
                    <a:pt x="1331" y="400"/>
                  </a:cubicBezTo>
                  <a:cubicBezTo>
                    <a:pt x="1329" y="399"/>
                    <a:pt x="1328" y="397"/>
                    <a:pt x="1327" y="395"/>
                  </a:cubicBezTo>
                  <a:cubicBezTo>
                    <a:pt x="1327" y="394"/>
                    <a:pt x="1326" y="392"/>
                    <a:pt x="1326" y="392"/>
                  </a:cubicBezTo>
                  <a:cubicBezTo>
                    <a:pt x="1325" y="392"/>
                    <a:pt x="1324" y="392"/>
                    <a:pt x="1322" y="392"/>
                  </a:cubicBezTo>
                  <a:cubicBezTo>
                    <a:pt x="1319" y="393"/>
                    <a:pt x="1316" y="393"/>
                    <a:pt x="1314" y="392"/>
                  </a:cubicBezTo>
                  <a:cubicBezTo>
                    <a:pt x="1311" y="390"/>
                    <a:pt x="1307" y="386"/>
                    <a:pt x="1303" y="382"/>
                  </a:cubicBezTo>
                  <a:cubicBezTo>
                    <a:pt x="1295" y="374"/>
                    <a:pt x="1287" y="366"/>
                    <a:pt x="1277" y="368"/>
                  </a:cubicBezTo>
                  <a:cubicBezTo>
                    <a:pt x="1270" y="380"/>
                    <a:pt x="1255" y="380"/>
                    <a:pt x="1235" y="368"/>
                  </a:cubicBezTo>
                  <a:cubicBezTo>
                    <a:pt x="1234" y="369"/>
                    <a:pt x="1233" y="370"/>
                    <a:pt x="1231" y="371"/>
                  </a:cubicBezTo>
                  <a:cubicBezTo>
                    <a:pt x="1226" y="374"/>
                    <a:pt x="1220" y="378"/>
                    <a:pt x="1212" y="380"/>
                  </a:cubicBezTo>
                  <a:cubicBezTo>
                    <a:pt x="1211" y="380"/>
                    <a:pt x="1211" y="380"/>
                    <a:pt x="1211" y="380"/>
                  </a:cubicBezTo>
                  <a:cubicBezTo>
                    <a:pt x="1210" y="380"/>
                    <a:pt x="1210" y="380"/>
                    <a:pt x="1210" y="380"/>
                  </a:cubicBezTo>
                  <a:cubicBezTo>
                    <a:pt x="1199" y="376"/>
                    <a:pt x="1199" y="376"/>
                    <a:pt x="1188" y="380"/>
                  </a:cubicBezTo>
                  <a:cubicBezTo>
                    <a:pt x="1184" y="384"/>
                    <a:pt x="1180" y="386"/>
                    <a:pt x="1175" y="389"/>
                  </a:cubicBezTo>
                  <a:cubicBezTo>
                    <a:pt x="1170" y="392"/>
                    <a:pt x="1165" y="395"/>
                    <a:pt x="1161" y="399"/>
                  </a:cubicBezTo>
                  <a:cubicBezTo>
                    <a:pt x="1159" y="401"/>
                    <a:pt x="1159" y="401"/>
                    <a:pt x="1159" y="401"/>
                  </a:cubicBezTo>
                  <a:cubicBezTo>
                    <a:pt x="1157" y="399"/>
                    <a:pt x="1157" y="399"/>
                    <a:pt x="1157" y="399"/>
                  </a:cubicBezTo>
                  <a:cubicBezTo>
                    <a:pt x="1153" y="396"/>
                    <a:pt x="1149" y="394"/>
                    <a:pt x="1144" y="391"/>
                  </a:cubicBezTo>
                  <a:cubicBezTo>
                    <a:pt x="1137" y="388"/>
                    <a:pt x="1129" y="384"/>
                    <a:pt x="1125" y="377"/>
                  </a:cubicBezTo>
                  <a:cubicBezTo>
                    <a:pt x="1121" y="378"/>
                    <a:pt x="1117" y="379"/>
                    <a:pt x="1113" y="379"/>
                  </a:cubicBezTo>
                  <a:cubicBezTo>
                    <a:pt x="1106" y="379"/>
                    <a:pt x="1101" y="376"/>
                    <a:pt x="1096" y="373"/>
                  </a:cubicBezTo>
                  <a:cubicBezTo>
                    <a:pt x="1094" y="372"/>
                    <a:pt x="1092" y="371"/>
                    <a:pt x="1089" y="369"/>
                  </a:cubicBezTo>
                  <a:cubicBezTo>
                    <a:pt x="1088" y="371"/>
                    <a:pt x="1087" y="373"/>
                    <a:pt x="1086" y="374"/>
                  </a:cubicBezTo>
                  <a:cubicBezTo>
                    <a:pt x="1085" y="374"/>
                    <a:pt x="1085" y="375"/>
                    <a:pt x="1085" y="375"/>
                  </a:cubicBezTo>
                  <a:cubicBezTo>
                    <a:pt x="1083" y="377"/>
                    <a:pt x="1082" y="380"/>
                    <a:pt x="1081" y="383"/>
                  </a:cubicBezTo>
                  <a:cubicBezTo>
                    <a:pt x="1078" y="389"/>
                    <a:pt x="1074" y="396"/>
                    <a:pt x="1067" y="396"/>
                  </a:cubicBezTo>
                  <a:cubicBezTo>
                    <a:pt x="1067" y="396"/>
                    <a:pt x="1067" y="396"/>
                    <a:pt x="1067" y="396"/>
                  </a:cubicBezTo>
                  <a:cubicBezTo>
                    <a:pt x="1057" y="397"/>
                    <a:pt x="1056" y="389"/>
                    <a:pt x="1056" y="383"/>
                  </a:cubicBezTo>
                  <a:cubicBezTo>
                    <a:pt x="1056" y="380"/>
                    <a:pt x="1056" y="378"/>
                    <a:pt x="1055" y="377"/>
                  </a:cubicBezTo>
                  <a:cubicBezTo>
                    <a:pt x="1051" y="383"/>
                    <a:pt x="1042" y="385"/>
                    <a:pt x="1030" y="384"/>
                  </a:cubicBezTo>
                  <a:cubicBezTo>
                    <a:pt x="1028" y="384"/>
                    <a:pt x="1028" y="384"/>
                    <a:pt x="1028" y="384"/>
                  </a:cubicBezTo>
                  <a:cubicBezTo>
                    <a:pt x="1028" y="382"/>
                    <a:pt x="1028" y="382"/>
                    <a:pt x="1028" y="382"/>
                  </a:cubicBezTo>
                  <a:cubicBezTo>
                    <a:pt x="1024" y="374"/>
                    <a:pt x="1019" y="368"/>
                    <a:pt x="1010" y="364"/>
                  </a:cubicBezTo>
                  <a:cubicBezTo>
                    <a:pt x="1007" y="366"/>
                    <a:pt x="1005" y="368"/>
                    <a:pt x="1003" y="370"/>
                  </a:cubicBezTo>
                  <a:cubicBezTo>
                    <a:pt x="998" y="375"/>
                    <a:pt x="992" y="380"/>
                    <a:pt x="982" y="380"/>
                  </a:cubicBezTo>
                  <a:cubicBezTo>
                    <a:pt x="981" y="380"/>
                    <a:pt x="981" y="380"/>
                    <a:pt x="981" y="380"/>
                  </a:cubicBezTo>
                  <a:cubicBezTo>
                    <a:pt x="980" y="379"/>
                    <a:pt x="980" y="379"/>
                    <a:pt x="980" y="379"/>
                  </a:cubicBezTo>
                  <a:cubicBezTo>
                    <a:pt x="976" y="374"/>
                    <a:pt x="974" y="368"/>
                    <a:pt x="975" y="360"/>
                  </a:cubicBezTo>
                  <a:cubicBezTo>
                    <a:pt x="969" y="361"/>
                    <a:pt x="965" y="359"/>
                    <a:pt x="962" y="356"/>
                  </a:cubicBezTo>
                  <a:cubicBezTo>
                    <a:pt x="959" y="353"/>
                    <a:pt x="958" y="349"/>
                    <a:pt x="959" y="343"/>
                  </a:cubicBezTo>
                  <a:cubicBezTo>
                    <a:pt x="953" y="343"/>
                    <a:pt x="949" y="342"/>
                    <a:pt x="946" y="342"/>
                  </a:cubicBezTo>
                  <a:cubicBezTo>
                    <a:pt x="937" y="342"/>
                    <a:pt x="934" y="345"/>
                    <a:pt x="924" y="351"/>
                  </a:cubicBezTo>
                  <a:cubicBezTo>
                    <a:pt x="921" y="353"/>
                    <a:pt x="921" y="353"/>
                    <a:pt x="921" y="353"/>
                  </a:cubicBezTo>
                  <a:cubicBezTo>
                    <a:pt x="920" y="351"/>
                    <a:pt x="920" y="351"/>
                    <a:pt x="920" y="351"/>
                  </a:cubicBezTo>
                  <a:cubicBezTo>
                    <a:pt x="905" y="339"/>
                    <a:pt x="882" y="333"/>
                    <a:pt x="845" y="332"/>
                  </a:cubicBezTo>
                  <a:cubicBezTo>
                    <a:pt x="844" y="332"/>
                    <a:pt x="844" y="332"/>
                    <a:pt x="844" y="332"/>
                  </a:cubicBezTo>
                  <a:cubicBezTo>
                    <a:pt x="844" y="331"/>
                    <a:pt x="844" y="331"/>
                    <a:pt x="844" y="331"/>
                  </a:cubicBezTo>
                  <a:cubicBezTo>
                    <a:pt x="839" y="328"/>
                    <a:pt x="839" y="321"/>
                    <a:pt x="839" y="315"/>
                  </a:cubicBezTo>
                  <a:cubicBezTo>
                    <a:pt x="838" y="310"/>
                    <a:pt x="838" y="305"/>
                    <a:pt x="836" y="303"/>
                  </a:cubicBezTo>
                  <a:cubicBezTo>
                    <a:pt x="831" y="301"/>
                    <a:pt x="825" y="302"/>
                    <a:pt x="818" y="303"/>
                  </a:cubicBezTo>
                  <a:cubicBezTo>
                    <a:pt x="811" y="304"/>
                    <a:pt x="801" y="305"/>
                    <a:pt x="793" y="304"/>
                  </a:cubicBezTo>
                  <a:cubicBezTo>
                    <a:pt x="792" y="304"/>
                    <a:pt x="792" y="304"/>
                    <a:pt x="792" y="304"/>
                  </a:cubicBezTo>
                  <a:cubicBezTo>
                    <a:pt x="791" y="303"/>
                    <a:pt x="791" y="303"/>
                    <a:pt x="791" y="303"/>
                  </a:cubicBezTo>
                  <a:cubicBezTo>
                    <a:pt x="787" y="300"/>
                    <a:pt x="783" y="296"/>
                    <a:pt x="779" y="292"/>
                  </a:cubicBezTo>
                  <a:cubicBezTo>
                    <a:pt x="771" y="285"/>
                    <a:pt x="764" y="278"/>
                    <a:pt x="752" y="275"/>
                  </a:cubicBezTo>
                  <a:cubicBezTo>
                    <a:pt x="750" y="275"/>
                    <a:pt x="750" y="275"/>
                    <a:pt x="750" y="275"/>
                  </a:cubicBezTo>
                  <a:cubicBezTo>
                    <a:pt x="750" y="272"/>
                    <a:pt x="750" y="272"/>
                    <a:pt x="750" y="272"/>
                  </a:cubicBezTo>
                  <a:cubicBezTo>
                    <a:pt x="756" y="203"/>
                    <a:pt x="759" y="126"/>
                    <a:pt x="758" y="22"/>
                  </a:cubicBezTo>
                  <a:cubicBezTo>
                    <a:pt x="711" y="19"/>
                    <a:pt x="663" y="17"/>
                    <a:pt x="616" y="15"/>
                  </a:cubicBezTo>
                  <a:cubicBezTo>
                    <a:pt x="561" y="13"/>
                    <a:pt x="504" y="11"/>
                    <a:pt x="450" y="6"/>
                  </a:cubicBezTo>
                  <a:cubicBezTo>
                    <a:pt x="446" y="64"/>
                    <a:pt x="442" y="121"/>
                    <a:pt x="438" y="178"/>
                  </a:cubicBezTo>
                  <a:cubicBezTo>
                    <a:pt x="428" y="314"/>
                    <a:pt x="418" y="454"/>
                    <a:pt x="410" y="594"/>
                  </a:cubicBezTo>
                  <a:cubicBezTo>
                    <a:pt x="410" y="597"/>
                    <a:pt x="410" y="597"/>
                    <a:pt x="410" y="597"/>
                  </a:cubicBezTo>
                  <a:cubicBezTo>
                    <a:pt x="408" y="597"/>
                    <a:pt x="408" y="597"/>
                    <a:pt x="408" y="597"/>
                  </a:cubicBezTo>
                  <a:cubicBezTo>
                    <a:pt x="405" y="597"/>
                    <a:pt x="404" y="599"/>
                    <a:pt x="403" y="600"/>
                  </a:cubicBezTo>
                  <a:cubicBezTo>
                    <a:pt x="401" y="602"/>
                    <a:pt x="399" y="604"/>
                    <a:pt x="396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268" y="599"/>
                    <a:pt x="141" y="588"/>
                    <a:pt x="8" y="573"/>
                  </a:cubicBezTo>
                  <a:cubicBezTo>
                    <a:pt x="7" y="588"/>
                    <a:pt x="15" y="593"/>
                    <a:pt x="25" y="600"/>
                  </a:cubicBezTo>
                  <a:cubicBezTo>
                    <a:pt x="30" y="603"/>
                    <a:pt x="36" y="607"/>
                    <a:pt x="40" y="613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9"/>
                    <a:pt x="42" y="623"/>
                    <a:pt x="44" y="627"/>
                  </a:cubicBezTo>
                  <a:cubicBezTo>
                    <a:pt x="46" y="631"/>
                    <a:pt x="47" y="635"/>
                    <a:pt x="48" y="641"/>
                  </a:cubicBezTo>
                  <a:cubicBezTo>
                    <a:pt x="71" y="650"/>
                    <a:pt x="82" y="665"/>
                    <a:pt x="95" y="682"/>
                  </a:cubicBezTo>
                  <a:cubicBezTo>
                    <a:pt x="98" y="686"/>
                    <a:pt x="101" y="689"/>
                    <a:pt x="104" y="693"/>
                  </a:cubicBezTo>
                  <a:cubicBezTo>
                    <a:pt x="106" y="696"/>
                    <a:pt x="108" y="698"/>
                    <a:pt x="111" y="700"/>
                  </a:cubicBezTo>
                  <a:cubicBezTo>
                    <a:pt x="114" y="703"/>
                    <a:pt x="117" y="705"/>
                    <a:pt x="120" y="709"/>
                  </a:cubicBezTo>
                  <a:cubicBezTo>
                    <a:pt x="122" y="712"/>
                    <a:pt x="123" y="715"/>
                    <a:pt x="125" y="718"/>
                  </a:cubicBezTo>
                  <a:cubicBezTo>
                    <a:pt x="127" y="722"/>
                    <a:pt x="129" y="727"/>
                    <a:pt x="132" y="729"/>
                  </a:cubicBezTo>
                  <a:cubicBezTo>
                    <a:pt x="135" y="732"/>
                    <a:pt x="140" y="734"/>
                    <a:pt x="145" y="736"/>
                  </a:cubicBezTo>
                  <a:cubicBezTo>
                    <a:pt x="149" y="738"/>
                    <a:pt x="153" y="739"/>
                    <a:pt x="155" y="741"/>
                  </a:cubicBezTo>
                  <a:cubicBezTo>
                    <a:pt x="162" y="745"/>
                    <a:pt x="167" y="751"/>
                    <a:pt x="172" y="757"/>
                  </a:cubicBezTo>
                  <a:cubicBezTo>
                    <a:pt x="173" y="758"/>
                    <a:pt x="175" y="760"/>
                    <a:pt x="176" y="761"/>
                  </a:cubicBezTo>
                  <a:cubicBezTo>
                    <a:pt x="181" y="766"/>
                    <a:pt x="185" y="771"/>
                    <a:pt x="188" y="778"/>
                  </a:cubicBezTo>
                  <a:cubicBezTo>
                    <a:pt x="190" y="781"/>
                    <a:pt x="189" y="785"/>
                    <a:pt x="189" y="788"/>
                  </a:cubicBezTo>
                  <a:cubicBezTo>
                    <a:pt x="189" y="790"/>
                    <a:pt x="188" y="792"/>
                    <a:pt x="188" y="794"/>
                  </a:cubicBezTo>
                  <a:cubicBezTo>
                    <a:pt x="189" y="794"/>
                    <a:pt x="190" y="794"/>
                    <a:pt x="191" y="795"/>
                  </a:cubicBezTo>
                  <a:cubicBezTo>
                    <a:pt x="194" y="796"/>
                    <a:pt x="196" y="796"/>
                    <a:pt x="196" y="798"/>
                  </a:cubicBezTo>
                  <a:cubicBezTo>
                    <a:pt x="198" y="800"/>
                    <a:pt x="199" y="804"/>
                    <a:pt x="200" y="807"/>
                  </a:cubicBezTo>
                  <a:cubicBezTo>
                    <a:pt x="200" y="809"/>
                    <a:pt x="200" y="810"/>
                    <a:pt x="201" y="810"/>
                  </a:cubicBezTo>
                  <a:cubicBezTo>
                    <a:pt x="208" y="826"/>
                    <a:pt x="207" y="835"/>
                    <a:pt x="205" y="844"/>
                  </a:cubicBezTo>
                  <a:cubicBezTo>
                    <a:pt x="201" y="860"/>
                    <a:pt x="207" y="870"/>
                    <a:pt x="214" y="881"/>
                  </a:cubicBezTo>
                  <a:cubicBezTo>
                    <a:pt x="219" y="888"/>
                    <a:pt x="224" y="896"/>
                    <a:pt x="225" y="906"/>
                  </a:cubicBezTo>
                  <a:cubicBezTo>
                    <a:pt x="239" y="909"/>
                    <a:pt x="248" y="919"/>
                    <a:pt x="256" y="930"/>
                  </a:cubicBezTo>
                  <a:cubicBezTo>
                    <a:pt x="261" y="936"/>
                    <a:pt x="266" y="942"/>
                    <a:pt x="272" y="946"/>
                  </a:cubicBezTo>
                  <a:cubicBezTo>
                    <a:pt x="276" y="948"/>
                    <a:pt x="281" y="949"/>
                    <a:pt x="286" y="950"/>
                  </a:cubicBezTo>
                  <a:cubicBezTo>
                    <a:pt x="290" y="951"/>
                    <a:pt x="295" y="951"/>
                    <a:pt x="300" y="954"/>
                  </a:cubicBezTo>
                  <a:cubicBezTo>
                    <a:pt x="302" y="955"/>
                    <a:pt x="304" y="957"/>
                    <a:pt x="306" y="959"/>
                  </a:cubicBezTo>
                  <a:cubicBezTo>
                    <a:pt x="308" y="962"/>
                    <a:pt x="310" y="964"/>
                    <a:pt x="312" y="966"/>
                  </a:cubicBezTo>
                  <a:cubicBezTo>
                    <a:pt x="315" y="968"/>
                    <a:pt x="319" y="971"/>
                    <a:pt x="322" y="973"/>
                  </a:cubicBezTo>
                  <a:cubicBezTo>
                    <a:pt x="335" y="983"/>
                    <a:pt x="349" y="994"/>
                    <a:pt x="366" y="994"/>
                  </a:cubicBezTo>
                  <a:cubicBezTo>
                    <a:pt x="366" y="994"/>
                    <a:pt x="366" y="994"/>
                    <a:pt x="366" y="994"/>
                  </a:cubicBezTo>
                  <a:cubicBezTo>
                    <a:pt x="378" y="984"/>
                    <a:pt x="394" y="969"/>
                    <a:pt x="401" y="955"/>
                  </a:cubicBezTo>
                  <a:cubicBezTo>
                    <a:pt x="403" y="949"/>
                    <a:pt x="406" y="942"/>
                    <a:pt x="409" y="936"/>
                  </a:cubicBezTo>
                  <a:cubicBezTo>
                    <a:pt x="413" y="925"/>
                    <a:pt x="417" y="916"/>
                    <a:pt x="421" y="910"/>
                  </a:cubicBezTo>
                  <a:cubicBezTo>
                    <a:pt x="427" y="903"/>
                    <a:pt x="438" y="895"/>
                    <a:pt x="450" y="895"/>
                  </a:cubicBezTo>
                  <a:cubicBezTo>
                    <a:pt x="453" y="895"/>
                    <a:pt x="455" y="896"/>
                    <a:pt x="458" y="896"/>
                  </a:cubicBezTo>
                  <a:cubicBezTo>
                    <a:pt x="462" y="889"/>
                    <a:pt x="467" y="885"/>
                    <a:pt x="474" y="885"/>
                  </a:cubicBezTo>
                  <a:cubicBezTo>
                    <a:pt x="480" y="885"/>
                    <a:pt x="485" y="887"/>
                    <a:pt x="490" y="890"/>
                  </a:cubicBezTo>
                  <a:cubicBezTo>
                    <a:pt x="494" y="891"/>
                    <a:pt x="497" y="892"/>
                    <a:pt x="500" y="893"/>
                  </a:cubicBezTo>
                  <a:cubicBezTo>
                    <a:pt x="527" y="900"/>
                    <a:pt x="552" y="901"/>
                    <a:pt x="567" y="897"/>
                  </a:cubicBezTo>
                  <a:cubicBezTo>
                    <a:pt x="569" y="897"/>
                    <a:pt x="569" y="897"/>
                    <a:pt x="569" y="897"/>
                  </a:cubicBezTo>
                  <a:cubicBezTo>
                    <a:pt x="570" y="898"/>
                    <a:pt x="570" y="898"/>
                    <a:pt x="570" y="898"/>
                  </a:cubicBezTo>
                  <a:cubicBezTo>
                    <a:pt x="575" y="903"/>
                    <a:pt x="577" y="907"/>
                    <a:pt x="580" y="912"/>
                  </a:cubicBezTo>
                  <a:cubicBezTo>
                    <a:pt x="583" y="917"/>
                    <a:pt x="586" y="922"/>
                    <a:pt x="592" y="928"/>
                  </a:cubicBezTo>
                  <a:cubicBezTo>
                    <a:pt x="594" y="928"/>
                    <a:pt x="596" y="929"/>
                    <a:pt x="598" y="930"/>
                  </a:cubicBezTo>
                  <a:cubicBezTo>
                    <a:pt x="609" y="938"/>
                    <a:pt x="621" y="952"/>
                    <a:pt x="626" y="958"/>
                  </a:cubicBezTo>
                  <a:cubicBezTo>
                    <a:pt x="631" y="964"/>
                    <a:pt x="636" y="968"/>
                    <a:pt x="640" y="973"/>
                  </a:cubicBezTo>
                  <a:cubicBezTo>
                    <a:pt x="649" y="982"/>
                    <a:pt x="658" y="991"/>
                    <a:pt x="663" y="1003"/>
                  </a:cubicBezTo>
                  <a:cubicBezTo>
                    <a:pt x="665" y="1008"/>
                    <a:pt x="666" y="1014"/>
                    <a:pt x="667" y="1019"/>
                  </a:cubicBezTo>
                  <a:cubicBezTo>
                    <a:pt x="668" y="1024"/>
                    <a:pt x="669" y="1029"/>
                    <a:pt x="670" y="1031"/>
                  </a:cubicBezTo>
                  <a:cubicBezTo>
                    <a:pt x="675" y="1036"/>
                    <a:pt x="678" y="1041"/>
                    <a:pt x="680" y="1046"/>
                  </a:cubicBezTo>
                  <a:cubicBezTo>
                    <a:pt x="681" y="1048"/>
                    <a:pt x="682" y="1049"/>
                    <a:pt x="683" y="1051"/>
                  </a:cubicBezTo>
                  <a:cubicBezTo>
                    <a:pt x="684" y="1053"/>
                    <a:pt x="684" y="1055"/>
                    <a:pt x="683" y="1057"/>
                  </a:cubicBezTo>
                  <a:cubicBezTo>
                    <a:pt x="683" y="1058"/>
                    <a:pt x="683" y="1059"/>
                    <a:pt x="683" y="1059"/>
                  </a:cubicBezTo>
                  <a:cubicBezTo>
                    <a:pt x="684" y="1059"/>
                    <a:pt x="685" y="1060"/>
                    <a:pt x="685" y="1060"/>
                  </a:cubicBezTo>
                  <a:cubicBezTo>
                    <a:pt x="688" y="1061"/>
                    <a:pt x="690" y="1062"/>
                    <a:pt x="691" y="1063"/>
                  </a:cubicBezTo>
                  <a:cubicBezTo>
                    <a:pt x="697" y="1073"/>
                    <a:pt x="699" y="1084"/>
                    <a:pt x="699" y="1084"/>
                  </a:cubicBezTo>
                  <a:cubicBezTo>
                    <a:pt x="701" y="1097"/>
                    <a:pt x="703" y="1104"/>
                    <a:pt x="705" y="1110"/>
                  </a:cubicBezTo>
                  <a:cubicBezTo>
                    <a:pt x="706" y="1112"/>
                    <a:pt x="706" y="1113"/>
                    <a:pt x="707" y="1115"/>
                  </a:cubicBezTo>
                  <a:cubicBezTo>
                    <a:pt x="709" y="1117"/>
                    <a:pt x="711" y="1118"/>
                    <a:pt x="714" y="1119"/>
                  </a:cubicBezTo>
                  <a:cubicBezTo>
                    <a:pt x="719" y="1120"/>
                    <a:pt x="724" y="1122"/>
                    <a:pt x="727" y="1128"/>
                  </a:cubicBezTo>
                  <a:cubicBezTo>
                    <a:pt x="732" y="1139"/>
                    <a:pt x="739" y="1149"/>
                    <a:pt x="745" y="1158"/>
                  </a:cubicBezTo>
                  <a:cubicBezTo>
                    <a:pt x="752" y="1167"/>
                    <a:pt x="758" y="1176"/>
                    <a:pt x="763" y="1187"/>
                  </a:cubicBezTo>
                  <a:cubicBezTo>
                    <a:pt x="763" y="1187"/>
                    <a:pt x="763" y="1187"/>
                    <a:pt x="763" y="1187"/>
                  </a:cubicBezTo>
                  <a:cubicBezTo>
                    <a:pt x="775" y="1192"/>
                    <a:pt x="787" y="1196"/>
                    <a:pt x="792" y="1208"/>
                  </a:cubicBezTo>
                  <a:cubicBezTo>
                    <a:pt x="795" y="1217"/>
                    <a:pt x="794" y="1224"/>
                    <a:pt x="793" y="1231"/>
                  </a:cubicBezTo>
                  <a:cubicBezTo>
                    <a:pt x="792" y="1235"/>
                    <a:pt x="791" y="1238"/>
                    <a:pt x="792" y="1241"/>
                  </a:cubicBezTo>
                  <a:cubicBezTo>
                    <a:pt x="792" y="1243"/>
                    <a:pt x="793" y="1244"/>
                    <a:pt x="795" y="1246"/>
                  </a:cubicBezTo>
                  <a:cubicBezTo>
                    <a:pt x="797" y="1248"/>
                    <a:pt x="800" y="1252"/>
                    <a:pt x="800" y="1258"/>
                  </a:cubicBezTo>
                  <a:cubicBezTo>
                    <a:pt x="800" y="1261"/>
                    <a:pt x="798" y="1263"/>
                    <a:pt x="797" y="1265"/>
                  </a:cubicBezTo>
                  <a:cubicBezTo>
                    <a:pt x="796" y="1267"/>
                    <a:pt x="795" y="1269"/>
                    <a:pt x="795" y="1272"/>
                  </a:cubicBezTo>
                  <a:cubicBezTo>
                    <a:pt x="807" y="1286"/>
                    <a:pt x="818" y="1299"/>
                    <a:pt x="824" y="1317"/>
                  </a:cubicBezTo>
                  <a:cubicBezTo>
                    <a:pt x="825" y="1321"/>
                    <a:pt x="825" y="1326"/>
                    <a:pt x="826" y="1331"/>
                  </a:cubicBezTo>
                  <a:cubicBezTo>
                    <a:pt x="826" y="1335"/>
                    <a:pt x="826" y="1340"/>
                    <a:pt x="827" y="1344"/>
                  </a:cubicBezTo>
                  <a:cubicBezTo>
                    <a:pt x="830" y="1345"/>
                    <a:pt x="835" y="1347"/>
                    <a:pt x="835" y="1348"/>
                  </a:cubicBezTo>
                  <a:cubicBezTo>
                    <a:pt x="837" y="1351"/>
                    <a:pt x="837" y="1353"/>
                    <a:pt x="837" y="1356"/>
                  </a:cubicBezTo>
                  <a:cubicBezTo>
                    <a:pt x="837" y="1358"/>
                    <a:pt x="838" y="1359"/>
                    <a:pt x="838" y="1359"/>
                  </a:cubicBezTo>
                  <a:cubicBezTo>
                    <a:pt x="856" y="1359"/>
                    <a:pt x="876" y="1362"/>
                    <a:pt x="883" y="1379"/>
                  </a:cubicBezTo>
                  <a:cubicBezTo>
                    <a:pt x="906" y="1378"/>
                    <a:pt x="917" y="1388"/>
                    <a:pt x="928" y="1397"/>
                  </a:cubicBezTo>
                  <a:cubicBezTo>
                    <a:pt x="930" y="1400"/>
                    <a:pt x="932" y="1402"/>
                    <a:pt x="935" y="1404"/>
                  </a:cubicBezTo>
                  <a:cubicBezTo>
                    <a:pt x="939" y="1404"/>
                    <a:pt x="943" y="1404"/>
                    <a:pt x="947" y="1404"/>
                  </a:cubicBezTo>
                  <a:cubicBezTo>
                    <a:pt x="953" y="1404"/>
                    <a:pt x="960" y="1404"/>
                    <a:pt x="966" y="1403"/>
                  </a:cubicBezTo>
                  <a:cubicBezTo>
                    <a:pt x="971" y="1403"/>
                    <a:pt x="976" y="1402"/>
                    <a:pt x="981" y="140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</p:grpSp>
      <p:sp>
        <p:nvSpPr>
          <p:cNvPr id="37" name="Rectangle 36">
            <a:extLst>
              <a:ext uri="{FF2B5EF4-FFF2-40B4-BE49-F238E27FC236}">
                <a16:creationId xmlns:a16="http://schemas.microsoft.com/office/drawing/2014/main" id="{77CC3D08-1092-4A88-9E52-2A315CD996CE}"/>
              </a:ext>
            </a:extLst>
          </p:cNvPr>
          <p:cNvSpPr/>
          <p:nvPr/>
        </p:nvSpPr>
        <p:spPr>
          <a:xfrm>
            <a:off x="9747316" y="2805691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02ADB498-7FE1-4D08-9C82-730D0250B3A8}"/>
              </a:ext>
            </a:extLst>
          </p:cNvPr>
          <p:cNvSpPr/>
          <p:nvPr/>
        </p:nvSpPr>
        <p:spPr>
          <a:xfrm>
            <a:off x="9772132" y="3229881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New </a:t>
            </a:r>
            <a:r>
              <a:rPr lang="en-GB" sz="1400" dirty="0" err="1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york</a:t>
            </a:r>
            <a:endParaRPr lang="en-GB" sz="140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5C9CE4EA-46FB-4F4F-9D9D-762AEAE1416B}"/>
              </a:ext>
            </a:extLst>
          </p:cNvPr>
          <p:cNvSpPr/>
          <p:nvPr/>
        </p:nvSpPr>
        <p:spPr>
          <a:xfrm>
            <a:off x="8044344" y="4526685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54E82F-6358-4BFD-B9F1-2057AAD33D7C}"/>
              </a:ext>
            </a:extLst>
          </p:cNvPr>
          <p:cNvSpPr/>
          <p:nvPr/>
        </p:nvSpPr>
        <p:spPr>
          <a:xfrm>
            <a:off x="8069160" y="4950875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Texas</a:t>
            </a:r>
          </a:p>
          <a:p>
            <a:pPr algn="ctr"/>
            <a:r>
              <a:rPr lang="en-GB" sz="140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  <a:endParaRPr lang="en-GB" sz="140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863E4547-D49C-4764-B6A2-428A9F6E5786}"/>
              </a:ext>
            </a:extLst>
          </p:cNvPr>
          <p:cNvSpPr/>
          <p:nvPr/>
        </p:nvSpPr>
        <p:spPr>
          <a:xfrm>
            <a:off x="5635691" y="3783350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C24D3B8E-7B94-41A7-A2A1-DAA4D1AA8207}"/>
              </a:ext>
            </a:extLst>
          </p:cNvPr>
          <p:cNvSpPr/>
          <p:nvPr/>
        </p:nvSpPr>
        <p:spPr>
          <a:xfrm>
            <a:off x="5660507" y="4207540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California</a:t>
            </a:r>
          </a:p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41A202E1-EDB6-487A-88AE-F06686DD898F}"/>
              </a:ext>
            </a:extLst>
          </p:cNvPr>
          <p:cNvSpPr/>
          <p:nvPr/>
        </p:nvSpPr>
        <p:spPr>
          <a:xfrm>
            <a:off x="7034317" y="1877860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9782921-EF86-40FE-B978-D6B17EB07440}"/>
              </a:ext>
            </a:extLst>
          </p:cNvPr>
          <p:cNvSpPr/>
          <p:nvPr/>
        </p:nvSpPr>
        <p:spPr>
          <a:xfrm>
            <a:off x="7059133" y="2302050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Montana</a:t>
            </a:r>
          </a:p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C7228BAD-09AC-4C50-8D10-0C4E9B331D11}"/>
              </a:ext>
            </a:extLst>
          </p:cNvPr>
          <p:cNvSpPr/>
          <p:nvPr/>
        </p:nvSpPr>
        <p:spPr>
          <a:xfrm>
            <a:off x="758493" y="4682120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072F6E4F-F4A8-41F3-B87A-6DB00FC77EBC}"/>
              </a:ext>
            </a:extLst>
          </p:cNvPr>
          <p:cNvSpPr/>
          <p:nvPr/>
        </p:nvSpPr>
        <p:spPr>
          <a:xfrm>
            <a:off x="3028794" y="4682120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47" name="Group 46">
            <a:extLst>
              <a:ext uri="{FF2B5EF4-FFF2-40B4-BE49-F238E27FC236}">
                <a16:creationId xmlns:a16="http://schemas.microsoft.com/office/drawing/2014/main" id="{95B732E1-BD95-451A-99A8-495361C54D61}"/>
              </a:ext>
            </a:extLst>
          </p:cNvPr>
          <p:cNvGrpSpPr/>
          <p:nvPr/>
        </p:nvGrpSpPr>
        <p:grpSpPr>
          <a:xfrm>
            <a:off x="990473" y="4852818"/>
            <a:ext cx="254287" cy="282133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4BF12F3E-7738-44CC-A63E-DA3AF7949D7C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1006C7BF-DCE9-42C2-8D56-D83E7B98E1DE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F6B44696-529A-4A88-9E41-519DFD1D2F1C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51" name="Group 50">
            <a:extLst>
              <a:ext uri="{FF2B5EF4-FFF2-40B4-BE49-F238E27FC236}">
                <a16:creationId xmlns:a16="http://schemas.microsoft.com/office/drawing/2014/main" id="{EC76191A-3C24-4D88-A606-CEC6B7F5B5AF}"/>
              </a:ext>
            </a:extLst>
          </p:cNvPr>
          <p:cNvGrpSpPr/>
          <p:nvPr/>
        </p:nvGrpSpPr>
        <p:grpSpPr>
          <a:xfrm>
            <a:off x="3248406" y="4867429"/>
            <a:ext cx="254287" cy="295948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0A6D4A7C-D18A-4599-A96E-00134BF8BF57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AAFCCB4-8DF2-46AC-96E2-79B760211B77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FC1236F-1B1B-4079-A51A-0A4F9099E7AE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5" name="Rectangle 54">
            <a:extLst>
              <a:ext uri="{FF2B5EF4-FFF2-40B4-BE49-F238E27FC236}">
                <a16:creationId xmlns:a16="http://schemas.microsoft.com/office/drawing/2014/main" id="{EA968049-E45A-46BB-85C1-7F656EC61EF2}"/>
              </a:ext>
            </a:extLst>
          </p:cNvPr>
          <p:cNvSpPr/>
          <p:nvPr/>
        </p:nvSpPr>
        <p:spPr>
          <a:xfrm>
            <a:off x="758493" y="3587621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70AA88E1-3862-443E-8112-86074BFBECF9}"/>
              </a:ext>
            </a:extLst>
          </p:cNvPr>
          <p:cNvSpPr/>
          <p:nvPr/>
        </p:nvSpPr>
        <p:spPr>
          <a:xfrm>
            <a:off x="3028794" y="3587621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57" name="Group 56">
            <a:extLst>
              <a:ext uri="{FF2B5EF4-FFF2-40B4-BE49-F238E27FC236}">
                <a16:creationId xmlns:a16="http://schemas.microsoft.com/office/drawing/2014/main" id="{A0851ACC-81D5-4FEB-844F-5A3F5A7EAC64}"/>
              </a:ext>
            </a:extLst>
          </p:cNvPr>
          <p:cNvGrpSpPr/>
          <p:nvPr/>
        </p:nvGrpSpPr>
        <p:grpSpPr>
          <a:xfrm>
            <a:off x="990473" y="3758319"/>
            <a:ext cx="254287" cy="282133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AC7288A6-0DB4-4D91-9D4B-08ABCED9B563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63504CA4-AB5C-4F0E-BBC7-59BA232C3E68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03F79B6F-961D-4325-8A98-C395B2294632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105D9E2C-83AF-4805-901F-041F90A14E10}"/>
              </a:ext>
            </a:extLst>
          </p:cNvPr>
          <p:cNvGrpSpPr/>
          <p:nvPr/>
        </p:nvGrpSpPr>
        <p:grpSpPr>
          <a:xfrm>
            <a:off x="3248406" y="3772930"/>
            <a:ext cx="254287" cy="295948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180603CB-7594-41F8-9810-0F78F9D6CD45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9950431-29C6-455B-9D23-6694D09BCEAE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690BC00-1DB3-498B-A9AA-D82B0FF7FA10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5" name="Rectangle 64">
            <a:extLst>
              <a:ext uri="{FF2B5EF4-FFF2-40B4-BE49-F238E27FC236}">
                <a16:creationId xmlns:a16="http://schemas.microsoft.com/office/drawing/2014/main" id="{43DE7718-E37F-4FFF-A1B0-9E5A87051F05}"/>
              </a:ext>
            </a:extLst>
          </p:cNvPr>
          <p:cNvSpPr/>
          <p:nvPr/>
        </p:nvSpPr>
        <p:spPr>
          <a:xfrm>
            <a:off x="1628011" y="4703188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66" name="Rectangle 65">
            <a:extLst>
              <a:ext uri="{FF2B5EF4-FFF2-40B4-BE49-F238E27FC236}">
                <a16:creationId xmlns:a16="http://schemas.microsoft.com/office/drawing/2014/main" id="{01384BCA-D643-41A9-A98D-73C59C25D1C1}"/>
              </a:ext>
            </a:extLst>
          </p:cNvPr>
          <p:cNvSpPr/>
          <p:nvPr/>
        </p:nvSpPr>
        <p:spPr>
          <a:xfrm>
            <a:off x="3898312" y="4703188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3FBC1A4C-F85E-46CB-9E65-1E51DD7E1D68}"/>
              </a:ext>
            </a:extLst>
          </p:cNvPr>
          <p:cNvSpPr/>
          <p:nvPr/>
        </p:nvSpPr>
        <p:spPr>
          <a:xfrm>
            <a:off x="1628011" y="3608689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</a:p>
        </p:txBody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7CF066BB-F887-4A9C-A76C-34E89A3216ED}"/>
              </a:ext>
            </a:extLst>
          </p:cNvPr>
          <p:cNvSpPr/>
          <p:nvPr/>
        </p:nvSpPr>
        <p:spPr>
          <a:xfrm>
            <a:off x="3898312" y="3608689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365" name="TextBox 364">
            <a:extLst>
              <a:ext uri="{FF2B5EF4-FFF2-40B4-BE49-F238E27FC236}">
                <a16:creationId xmlns:a16="http://schemas.microsoft.com/office/drawing/2014/main" id="{6B418F6D-9F79-4AD4-A8C7-5F8B92E180AE}"/>
              </a:ext>
            </a:extLst>
          </p:cNvPr>
          <p:cNvSpPr txBox="1"/>
          <p:nvPr/>
        </p:nvSpPr>
        <p:spPr>
          <a:xfrm>
            <a:off x="649222" y="2401687"/>
            <a:ext cx="4470474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</a:t>
            </a:r>
          </a:p>
        </p:txBody>
      </p:sp>
      <p:sp>
        <p:nvSpPr>
          <p:cNvPr id="366" name="Title 365">
            <a:extLst>
              <a:ext uri="{FF2B5EF4-FFF2-40B4-BE49-F238E27FC236}">
                <a16:creationId xmlns:a16="http://schemas.microsoft.com/office/drawing/2014/main" id="{3458C432-6733-46AB-9407-E61FDB204DF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Map</a:t>
            </a:r>
            <a:endParaRPr lang="en-ID" dirty="0"/>
          </a:p>
        </p:txBody>
      </p:sp>
      <p:grpSp>
        <p:nvGrpSpPr>
          <p:cNvPr id="367" name="Group 366">
            <a:extLst>
              <a:ext uri="{FF2B5EF4-FFF2-40B4-BE49-F238E27FC236}">
                <a16:creationId xmlns:a16="http://schemas.microsoft.com/office/drawing/2014/main" id="{E0F58537-13E8-4F4D-AF09-0D5F512FB1CC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68" name="Freeform: Shape 367">
              <a:extLst>
                <a:ext uri="{FF2B5EF4-FFF2-40B4-BE49-F238E27FC236}">
                  <a16:creationId xmlns:a16="http://schemas.microsoft.com/office/drawing/2014/main" id="{EF5F0972-1179-40DE-AC2F-ED727A51CAD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69" name="Freeform: Shape 368">
              <a:extLst>
                <a:ext uri="{FF2B5EF4-FFF2-40B4-BE49-F238E27FC236}">
                  <a16:creationId xmlns:a16="http://schemas.microsoft.com/office/drawing/2014/main" id="{A2709853-09DE-42C8-8D69-16110568B22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0" name="Freeform: Shape 369">
              <a:extLst>
                <a:ext uri="{FF2B5EF4-FFF2-40B4-BE49-F238E27FC236}">
                  <a16:creationId xmlns:a16="http://schemas.microsoft.com/office/drawing/2014/main" id="{86FCD422-5BED-44C8-9182-1A3019F6C5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1" name="Freeform: Shape 370">
              <a:extLst>
                <a:ext uri="{FF2B5EF4-FFF2-40B4-BE49-F238E27FC236}">
                  <a16:creationId xmlns:a16="http://schemas.microsoft.com/office/drawing/2014/main" id="{1BFDA912-39C6-4273-BD35-1A8A93A134C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2" name="Freeform: Shape 371">
              <a:extLst>
                <a:ext uri="{FF2B5EF4-FFF2-40B4-BE49-F238E27FC236}">
                  <a16:creationId xmlns:a16="http://schemas.microsoft.com/office/drawing/2014/main" id="{90F2BB14-6E81-4E82-BA7E-C961A32FA6D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73" name="Graphic 6">
            <a:extLst>
              <a:ext uri="{FF2B5EF4-FFF2-40B4-BE49-F238E27FC236}">
                <a16:creationId xmlns:a16="http://schemas.microsoft.com/office/drawing/2014/main" id="{4B51BCB5-C123-4918-AA4D-836749853415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74" name="Group 373">
            <a:extLst>
              <a:ext uri="{FF2B5EF4-FFF2-40B4-BE49-F238E27FC236}">
                <a16:creationId xmlns:a16="http://schemas.microsoft.com/office/drawing/2014/main" id="{4398D2E1-708E-4F7F-B56A-81EBF43987D4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75" name="Freeform: Shape 374">
              <a:extLst>
                <a:ext uri="{FF2B5EF4-FFF2-40B4-BE49-F238E27FC236}">
                  <a16:creationId xmlns:a16="http://schemas.microsoft.com/office/drawing/2014/main" id="{4FA5B4F7-9783-4920-B7A4-8F646659B13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6" name="Freeform: Shape 375">
              <a:extLst>
                <a:ext uri="{FF2B5EF4-FFF2-40B4-BE49-F238E27FC236}">
                  <a16:creationId xmlns:a16="http://schemas.microsoft.com/office/drawing/2014/main" id="{AD54F8C4-A13D-458C-96FD-57D813276FF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7" name="Freeform: Shape 376">
              <a:extLst>
                <a:ext uri="{FF2B5EF4-FFF2-40B4-BE49-F238E27FC236}">
                  <a16:creationId xmlns:a16="http://schemas.microsoft.com/office/drawing/2014/main" id="{ACFFB965-9186-4D46-888F-88EA3BD1225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8" name="Freeform: Shape 377">
              <a:extLst>
                <a:ext uri="{FF2B5EF4-FFF2-40B4-BE49-F238E27FC236}">
                  <a16:creationId xmlns:a16="http://schemas.microsoft.com/office/drawing/2014/main" id="{A61865E0-9A6B-4D73-A811-4C1F91ED392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9" name="Freeform: Shape 378">
              <a:extLst>
                <a:ext uri="{FF2B5EF4-FFF2-40B4-BE49-F238E27FC236}">
                  <a16:creationId xmlns:a16="http://schemas.microsoft.com/office/drawing/2014/main" id="{E3FC4195-6B6B-4A77-A060-9A840E04BC0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0" name="Graphic 6">
            <a:extLst>
              <a:ext uri="{FF2B5EF4-FFF2-40B4-BE49-F238E27FC236}">
                <a16:creationId xmlns:a16="http://schemas.microsoft.com/office/drawing/2014/main" id="{35A71218-E4AC-4232-9858-D2070780B2FC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81" name="Group 380">
            <a:extLst>
              <a:ext uri="{FF2B5EF4-FFF2-40B4-BE49-F238E27FC236}">
                <a16:creationId xmlns:a16="http://schemas.microsoft.com/office/drawing/2014/main" id="{B906BEDC-5F66-4BE6-9FC5-397FDAF1C055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82" name="Freeform: Shape 381">
              <a:extLst>
                <a:ext uri="{FF2B5EF4-FFF2-40B4-BE49-F238E27FC236}">
                  <a16:creationId xmlns:a16="http://schemas.microsoft.com/office/drawing/2014/main" id="{DB46E38C-43A4-4EAF-BAB2-7135025A49C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3" name="Freeform: Shape 382">
              <a:extLst>
                <a:ext uri="{FF2B5EF4-FFF2-40B4-BE49-F238E27FC236}">
                  <a16:creationId xmlns:a16="http://schemas.microsoft.com/office/drawing/2014/main" id="{31844EC4-0665-4FBE-BB95-70E58525137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4" name="Freeform: Shape 383">
              <a:extLst>
                <a:ext uri="{FF2B5EF4-FFF2-40B4-BE49-F238E27FC236}">
                  <a16:creationId xmlns:a16="http://schemas.microsoft.com/office/drawing/2014/main" id="{B8435662-6EEE-4E5D-90C1-97A8B7367E1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5" name="Freeform: Shape 384">
              <a:extLst>
                <a:ext uri="{FF2B5EF4-FFF2-40B4-BE49-F238E27FC236}">
                  <a16:creationId xmlns:a16="http://schemas.microsoft.com/office/drawing/2014/main" id="{C49F5BAC-A68A-4983-894F-D8A28C0443A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6" name="Freeform: Shape 385">
              <a:extLst>
                <a:ext uri="{FF2B5EF4-FFF2-40B4-BE49-F238E27FC236}">
                  <a16:creationId xmlns:a16="http://schemas.microsoft.com/office/drawing/2014/main" id="{33EDC8C4-44B8-4CE0-B3EE-FEC5B105B7D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7" name="Graphic 6">
            <a:extLst>
              <a:ext uri="{FF2B5EF4-FFF2-40B4-BE49-F238E27FC236}">
                <a16:creationId xmlns:a16="http://schemas.microsoft.com/office/drawing/2014/main" id="{F13DBF16-5821-4E4D-A1BA-A03DDABEF84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88" name="Group 387">
            <a:extLst>
              <a:ext uri="{FF2B5EF4-FFF2-40B4-BE49-F238E27FC236}">
                <a16:creationId xmlns:a16="http://schemas.microsoft.com/office/drawing/2014/main" id="{2F5001FA-7D09-4F20-B243-E883875A9AE7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89" name="Freeform: Shape 388">
              <a:extLst>
                <a:ext uri="{FF2B5EF4-FFF2-40B4-BE49-F238E27FC236}">
                  <a16:creationId xmlns:a16="http://schemas.microsoft.com/office/drawing/2014/main" id="{18FA382F-2BCB-4760-B709-8075BE98735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0" name="Freeform: Shape 389">
              <a:extLst>
                <a:ext uri="{FF2B5EF4-FFF2-40B4-BE49-F238E27FC236}">
                  <a16:creationId xmlns:a16="http://schemas.microsoft.com/office/drawing/2014/main" id="{3F5D6943-C886-412E-8D4F-84D7396A68B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1" name="Freeform: Shape 390">
              <a:extLst>
                <a:ext uri="{FF2B5EF4-FFF2-40B4-BE49-F238E27FC236}">
                  <a16:creationId xmlns:a16="http://schemas.microsoft.com/office/drawing/2014/main" id="{A3C27365-96B9-46E6-85BA-B3FE761B692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2" name="Freeform: Shape 391">
              <a:extLst>
                <a:ext uri="{FF2B5EF4-FFF2-40B4-BE49-F238E27FC236}">
                  <a16:creationId xmlns:a16="http://schemas.microsoft.com/office/drawing/2014/main" id="{4697664B-2B3C-4880-A3D9-7CA63FB1546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3" name="Freeform: Shape 392">
              <a:extLst>
                <a:ext uri="{FF2B5EF4-FFF2-40B4-BE49-F238E27FC236}">
                  <a16:creationId xmlns:a16="http://schemas.microsoft.com/office/drawing/2014/main" id="{2C37C6A5-38FD-4F2F-8021-410248BACA0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94" name="Graphic 6">
            <a:extLst>
              <a:ext uri="{FF2B5EF4-FFF2-40B4-BE49-F238E27FC236}">
                <a16:creationId xmlns:a16="http://schemas.microsoft.com/office/drawing/2014/main" id="{99D10661-E0DE-4612-AD61-BB6E4AE0CE87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78617267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3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3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3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3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3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3500"/>
                            </p:stCondLst>
                            <p:childTnLst>
                              <p:par>
                                <p:cTn id="68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1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1" fill="hold">
                            <p:stCondLst>
                              <p:cond delay="4500"/>
                            </p:stCondLst>
                            <p:childTnLst>
                              <p:par>
                                <p:cTn id="10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4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7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000"/>
                            </p:stCondLst>
                            <p:childTnLst>
                              <p:par>
                                <p:cTn id="1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/>
      <p:bldP spid="39" grpId="0" animBg="1"/>
      <p:bldP spid="40" grpId="0"/>
      <p:bldP spid="41" grpId="0" animBg="1"/>
      <p:bldP spid="42" grpId="0"/>
      <p:bldP spid="43" grpId="0" animBg="1"/>
      <p:bldP spid="44" grpId="0"/>
      <p:bldP spid="45" grpId="0" animBg="1"/>
      <p:bldP spid="46" grpId="0" animBg="1"/>
      <p:bldP spid="55" grpId="0" animBg="1"/>
      <p:bldP spid="56" grpId="0" animBg="1"/>
      <p:bldP spid="65" grpId="0"/>
      <p:bldP spid="66" grpId="0"/>
      <p:bldP spid="67" grpId="0"/>
      <p:bldP spid="68" grpId="0"/>
      <p:bldP spid="365" grpId="0"/>
      <p:bldP spid="366" grpId="0"/>
      <p:bldP spid="373" grpId="0" animBg="1"/>
      <p:bldP spid="380" grpId="0" animBg="1"/>
      <p:bldP spid="387" grpId="0" animBg="1"/>
      <p:bldP spid="394" grpId="0" animBg="1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PpHolder1">
            <a:extLst>
              <a:ext uri="{FF2B5EF4-FFF2-40B4-BE49-F238E27FC236}">
                <a16:creationId xmlns:a16="http://schemas.microsoft.com/office/drawing/2014/main" id="{299669EF-8107-436C-9723-40C72E48DCC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5" name="Rectangle 64">
            <a:extLst>
              <a:ext uri="{FF2B5EF4-FFF2-40B4-BE49-F238E27FC236}">
                <a16:creationId xmlns:a16="http://schemas.microsoft.com/office/drawing/2014/main" id="{64B9A42E-D850-402B-96FD-65FDD6FFC45F}"/>
              </a:ext>
            </a:extLst>
          </p:cNvPr>
          <p:cNvSpPr/>
          <p:nvPr/>
        </p:nvSpPr>
        <p:spPr>
          <a:xfrm>
            <a:off x="3701386" y="1112668"/>
            <a:ext cx="3174571" cy="463266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2000"/>
          </a:p>
        </p:txBody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E67FC4A5-B302-4C07-BDB1-EA6D9644369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Pricing List</a:t>
            </a:r>
            <a:endParaRPr lang="en-ID" dirty="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0C7AC099-80D6-4237-B270-03D8FC4AB1A6}"/>
              </a:ext>
            </a:extLst>
          </p:cNvPr>
          <p:cNvSpPr txBox="1"/>
          <p:nvPr/>
        </p:nvSpPr>
        <p:spPr>
          <a:xfrm>
            <a:off x="4001791" y="2185131"/>
            <a:ext cx="2573760" cy="8309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4800">
                <a:solidFill>
                  <a:schemeClr val="bg2"/>
                </a:solidFill>
                <a:latin typeface="+mj-lt"/>
              </a:rPr>
              <a:t>$ 75,00</a:t>
            </a:r>
            <a:endParaRPr lang="en-ID" sz="48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24471B2-C15A-436C-AD49-C76451060811}"/>
              </a:ext>
            </a:extLst>
          </p:cNvPr>
          <p:cNvSpPr txBox="1"/>
          <p:nvPr/>
        </p:nvSpPr>
        <p:spPr>
          <a:xfrm>
            <a:off x="4530734" y="3070230"/>
            <a:ext cx="1515875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868730F4-A0C2-4B7E-B69A-C383CFB77D10}"/>
              </a:ext>
            </a:extLst>
          </p:cNvPr>
          <p:cNvSpPr txBox="1"/>
          <p:nvPr/>
        </p:nvSpPr>
        <p:spPr>
          <a:xfrm>
            <a:off x="4277562" y="1699865"/>
            <a:ext cx="202221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Premium</a:t>
            </a:r>
            <a:endParaRPr lang="en-US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8" name="Rectangle 77">
            <a:extLst>
              <a:ext uri="{FF2B5EF4-FFF2-40B4-BE49-F238E27FC236}">
                <a16:creationId xmlns:a16="http://schemas.microsoft.com/office/drawing/2014/main" id="{5D7851D5-AA0C-40F4-91E7-CA20D8984F68}"/>
              </a:ext>
            </a:extLst>
          </p:cNvPr>
          <p:cNvSpPr/>
          <p:nvPr/>
        </p:nvSpPr>
        <p:spPr>
          <a:xfrm>
            <a:off x="4612396" y="4679013"/>
            <a:ext cx="1352550" cy="47912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B2227A84-7A30-4707-9E03-A29AF9B02CB3}"/>
              </a:ext>
            </a:extLst>
          </p:cNvPr>
          <p:cNvSpPr txBox="1"/>
          <p:nvPr/>
        </p:nvSpPr>
        <p:spPr>
          <a:xfrm>
            <a:off x="4612396" y="4780074"/>
            <a:ext cx="135255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>
                <a:solidFill>
                  <a:schemeClr val="accent1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1200" dirty="0">
              <a:solidFill>
                <a:schemeClr val="accent1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94" name="TextBox 93">
            <a:extLst>
              <a:ext uri="{FF2B5EF4-FFF2-40B4-BE49-F238E27FC236}">
                <a16:creationId xmlns:a16="http://schemas.microsoft.com/office/drawing/2014/main" id="{14D793E8-AA10-4BCB-A5A7-74D15D284B92}"/>
              </a:ext>
            </a:extLst>
          </p:cNvPr>
          <p:cNvSpPr txBox="1"/>
          <p:nvPr/>
        </p:nvSpPr>
        <p:spPr>
          <a:xfrm>
            <a:off x="4161938" y="3451184"/>
            <a:ext cx="2253466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8AC50784-12F8-475B-AA50-76BCE5C0E6DE}"/>
              </a:ext>
            </a:extLst>
          </p:cNvPr>
          <p:cNvSpPr txBox="1"/>
          <p:nvPr/>
        </p:nvSpPr>
        <p:spPr>
          <a:xfrm>
            <a:off x="767163" y="2185130"/>
            <a:ext cx="2573760" cy="8309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4800" dirty="0">
                <a:solidFill>
                  <a:schemeClr val="accent1"/>
                </a:solidFill>
                <a:latin typeface="+mj-lt"/>
              </a:rPr>
              <a:t>$ 45,00</a:t>
            </a:r>
            <a:endParaRPr lang="en-ID" sz="48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AE23A7B8-DAE3-4628-9203-1AB8F6049864}"/>
              </a:ext>
            </a:extLst>
          </p:cNvPr>
          <p:cNvSpPr txBox="1"/>
          <p:nvPr/>
        </p:nvSpPr>
        <p:spPr>
          <a:xfrm>
            <a:off x="1296106" y="3070229"/>
            <a:ext cx="1515875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98767E76-BDA3-4457-BE4D-61A3AC9615EA}"/>
              </a:ext>
            </a:extLst>
          </p:cNvPr>
          <p:cNvSpPr txBox="1"/>
          <p:nvPr/>
        </p:nvSpPr>
        <p:spPr>
          <a:xfrm>
            <a:off x="1042934" y="1699864"/>
            <a:ext cx="202221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Standard</a:t>
            </a:r>
            <a:endParaRPr lang="en-US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0" name="Rectangle 99">
            <a:extLst>
              <a:ext uri="{FF2B5EF4-FFF2-40B4-BE49-F238E27FC236}">
                <a16:creationId xmlns:a16="http://schemas.microsoft.com/office/drawing/2014/main" id="{50BC410E-4010-4D1A-A511-806D8897E286}"/>
              </a:ext>
            </a:extLst>
          </p:cNvPr>
          <p:cNvSpPr/>
          <p:nvPr/>
        </p:nvSpPr>
        <p:spPr>
          <a:xfrm>
            <a:off x="1377768" y="4679012"/>
            <a:ext cx="1352550" cy="47912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CDC77E58-2166-4739-9CAE-41D6BAEDE2D9}"/>
              </a:ext>
            </a:extLst>
          </p:cNvPr>
          <p:cNvSpPr txBox="1"/>
          <p:nvPr/>
        </p:nvSpPr>
        <p:spPr>
          <a:xfrm>
            <a:off x="1377768" y="4780073"/>
            <a:ext cx="135255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>
                <a:solidFill>
                  <a:schemeClr val="bg2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1200" dirty="0">
              <a:solidFill>
                <a:schemeClr val="bg2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102" name="TextBox 101">
            <a:extLst>
              <a:ext uri="{FF2B5EF4-FFF2-40B4-BE49-F238E27FC236}">
                <a16:creationId xmlns:a16="http://schemas.microsoft.com/office/drawing/2014/main" id="{EFF35369-B5D1-4C5A-AA27-17646A897226}"/>
              </a:ext>
            </a:extLst>
          </p:cNvPr>
          <p:cNvSpPr txBox="1"/>
          <p:nvPr/>
        </p:nvSpPr>
        <p:spPr>
          <a:xfrm>
            <a:off x="927310" y="3451183"/>
            <a:ext cx="2253466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1984F9E1-5397-4C65-B283-A8E1611DDE33}"/>
              </a:ext>
            </a:extLst>
          </p:cNvPr>
          <p:cNvSpPr txBox="1"/>
          <p:nvPr/>
        </p:nvSpPr>
        <p:spPr>
          <a:xfrm>
            <a:off x="7544414" y="2552073"/>
            <a:ext cx="4084315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104" name="Rectangle 103">
            <a:extLst>
              <a:ext uri="{FF2B5EF4-FFF2-40B4-BE49-F238E27FC236}">
                <a16:creationId xmlns:a16="http://schemas.microsoft.com/office/drawing/2014/main" id="{FB7EE300-0FB0-42FD-99E5-90F5786071B8}"/>
              </a:ext>
            </a:extLst>
          </p:cNvPr>
          <p:cNvSpPr/>
          <p:nvPr/>
        </p:nvSpPr>
        <p:spPr>
          <a:xfrm>
            <a:off x="7668057" y="4842986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9FCB3890-2081-4DA9-BBC5-75F8EBF44CA6}"/>
              </a:ext>
            </a:extLst>
          </p:cNvPr>
          <p:cNvSpPr txBox="1"/>
          <p:nvPr/>
        </p:nvSpPr>
        <p:spPr>
          <a:xfrm>
            <a:off x="7737450" y="4944075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26AB066B-4ABF-4DF4-93D3-1D5933F4A615}"/>
              </a:ext>
            </a:extLst>
          </p:cNvPr>
          <p:cNvSpPr txBox="1"/>
          <p:nvPr/>
        </p:nvSpPr>
        <p:spPr>
          <a:xfrm>
            <a:off x="9438523" y="4959463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grpSp>
        <p:nvGrpSpPr>
          <p:cNvPr id="108" name="Group 107">
            <a:extLst>
              <a:ext uri="{FF2B5EF4-FFF2-40B4-BE49-F238E27FC236}">
                <a16:creationId xmlns:a16="http://schemas.microsoft.com/office/drawing/2014/main" id="{D2B87E09-E58A-4380-B406-1EA7B877DE06}"/>
              </a:ext>
            </a:extLst>
          </p:cNvPr>
          <p:cNvGrpSpPr/>
          <p:nvPr/>
        </p:nvGrpSpPr>
        <p:grpSpPr>
          <a:xfrm>
            <a:off x="7650947" y="2336647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F1955013-FDBF-4A24-ABA8-80FAEF3F874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E6335400-CE53-4A4C-ABD4-4ED0055B954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111" name="Rectangle 110">
              <a:extLst>
                <a:ext uri="{FF2B5EF4-FFF2-40B4-BE49-F238E27FC236}">
                  <a16:creationId xmlns:a16="http://schemas.microsoft.com/office/drawing/2014/main" id="{9E864D69-A575-4D16-A2CE-71A1D3B781B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55" name="Group 54">
            <a:extLst>
              <a:ext uri="{FF2B5EF4-FFF2-40B4-BE49-F238E27FC236}">
                <a16:creationId xmlns:a16="http://schemas.microsoft.com/office/drawing/2014/main" id="{2E040C18-E139-4B87-9998-86BD6060370A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9D6B1348-5F49-466C-8830-BC8E758C954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B61D6CF2-76F5-4345-BA46-1ED0539B2BD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FF3B9CA0-5B41-4C5B-9A97-AD0BBF9605A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3EBA17C0-7CBC-4168-B20A-E9C37F071C7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BBD32CD-44BA-45ED-8085-F3F5AC9B0B3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1" name="Graphic 6">
            <a:extLst>
              <a:ext uri="{FF2B5EF4-FFF2-40B4-BE49-F238E27FC236}">
                <a16:creationId xmlns:a16="http://schemas.microsoft.com/office/drawing/2014/main" id="{4892A733-6140-4B8B-A75C-81325295C6AA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FB9B912C-1F48-4E15-ADA4-0781F1642FD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18DFB0F7-5E64-4735-9925-776F330C61B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F5EDC5F-5EBE-4489-AB65-C228399995A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0A246775-ADC9-4EF9-80B9-AEF77759E32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09674762-D5E5-4338-8864-50082DF7409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1F581C28-A085-4A7C-9B93-BF3780153CC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39FAB163-C9CF-490F-AB01-000AF9644705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4A70A18D-4D5A-4E42-9759-263927660C9A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2C246B73-1C73-4917-8202-6A5067B6322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D7DA930-6256-4FC5-9572-08A65233DFB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F0388483-80B0-47B9-8D78-DD035B7CBC4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449897DD-AEE2-47AD-9232-2454671B6C4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0F67756E-F972-4721-8CB5-10DF0E378A3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1" name="Graphic 6">
            <a:extLst>
              <a:ext uri="{FF2B5EF4-FFF2-40B4-BE49-F238E27FC236}">
                <a16:creationId xmlns:a16="http://schemas.microsoft.com/office/drawing/2014/main" id="{059DD2B9-E7AB-476C-96A0-E2B56899BD7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B039E2BF-058F-421F-937D-0606D4BE1333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937F8A62-1160-4406-85FC-1BC98DDC0A8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17C0DAB5-1FE1-49DB-9496-CA80E2C8934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EE985F3D-F1D7-49CE-B11B-B8F2416ADA5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0323924E-4968-464A-AD18-C1A53670B7E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1C82A669-759B-4B68-AF50-2B55DB6D092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8" name="Graphic 6">
            <a:extLst>
              <a:ext uri="{FF2B5EF4-FFF2-40B4-BE49-F238E27FC236}">
                <a16:creationId xmlns:a16="http://schemas.microsoft.com/office/drawing/2014/main" id="{1CF45BAA-D316-41B1-BEFE-12F67CE09338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288966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5000"/>
                            </p:stCondLst>
                            <p:childTnLst>
                              <p:par>
                                <p:cTn id="6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8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6000"/>
                            </p:stCondLst>
                            <p:childTnLst>
                              <p:par>
                                <p:cTn id="80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2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5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65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2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>
                            <p:stCondLst>
                              <p:cond delay="7000"/>
                            </p:stCondLst>
                            <p:childTnLst>
                              <p:par>
                                <p:cTn id="9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6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9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5" grpId="0" animBg="1"/>
      <p:bldP spid="32" grpId="0"/>
      <p:bldP spid="66" grpId="0"/>
      <p:bldP spid="67" grpId="0"/>
      <p:bldP spid="68" grpId="0"/>
      <p:bldP spid="78" grpId="0" animBg="1"/>
      <p:bldP spid="79" grpId="0"/>
      <p:bldP spid="94" grpId="0"/>
      <p:bldP spid="97" grpId="0"/>
      <p:bldP spid="98" grpId="0"/>
      <p:bldP spid="99" grpId="0"/>
      <p:bldP spid="100" grpId="0" animBg="1"/>
      <p:bldP spid="101" grpId="0"/>
      <p:bldP spid="102" grpId="0"/>
      <p:bldP spid="103" grpId="0"/>
      <p:bldP spid="104" grpId="0" animBg="1"/>
      <p:bldP spid="105" grpId="0"/>
      <p:bldP spid="106" grpId="0"/>
      <p:bldP spid="61" grpId="0" animBg="1"/>
      <p:bldP spid="72" grpId="0" animBg="1"/>
      <p:bldP spid="81" grpId="0" animBg="1"/>
      <p:bldP spid="88" grpId="0" animBg="1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00773959-1DCB-4CA1-BD6A-69E2E8DB47FD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783869AE-3136-4785-BBAE-CA567074092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5D69E31D-0D1D-4EBA-B613-1744E6E555A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8814E810-DFE9-4B74-B124-90B22E403C5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38" name="TextBox 37">
            <a:extLst>
              <a:ext uri="{FF2B5EF4-FFF2-40B4-BE49-F238E27FC236}">
                <a16:creationId xmlns:a16="http://schemas.microsoft.com/office/drawing/2014/main" id="{74E03E01-AD2A-43D1-A7DC-C72E05A87BF1}"/>
              </a:ext>
            </a:extLst>
          </p:cNvPr>
          <p:cNvSpPr txBox="1"/>
          <p:nvPr/>
        </p:nvSpPr>
        <p:spPr>
          <a:xfrm>
            <a:off x="8188708" y="2341462"/>
            <a:ext cx="3012597" cy="96661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2000" dirty="0">
                <a:solidFill>
                  <a:schemeClr val="accent1"/>
                </a:solidFill>
                <a:latin typeface="+mj-lt"/>
              </a:rPr>
              <a:t>Great step is important to make a good report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E115157-B0D8-4EFE-A888-9B6EA801936D}"/>
              </a:ext>
            </a:extLst>
          </p:cNvPr>
          <p:cNvSpPr txBox="1"/>
          <p:nvPr/>
        </p:nvSpPr>
        <p:spPr>
          <a:xfrm>
            <a:off x="7074959" y="3474345"/>
            <a:ext cx="4422223" cy="144488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I am so happy, my dear friend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E6582A1-01B9-4218-9151-4BF3AB255A78}"/>
              </a:ext>
            </a:extLst>
          </p:cNvPr>
          <p:cNvSpPr txBox="1"/>
          <p:nvPr/>
        </p:nvSpPr>
        <p:spPr>
          <a:xfrm>
            <a:off x="7074959" y="5042965"/>
            <a:ext cx="3083291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Abraham rosha</a:t>
            </a:r>
            <a:endParaRPr lang="en-US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7F943E6D-45C5-4BF7-905C-9507849670AC}"/>
              </a:ext>
            </a:extLst>
          </p:cNvPr>
          <p:cNvSpPr txBox="1"/>
          <p:nvPr/>
        </p:nvSpPr>
        <p:spPr>
          <a:xfrm>
            <a:off x="7074959" y="5400543"/>
            <a:ext cx="204348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Staff </a:t>
            </a:r>
            <a:r>
              <a:rPr lang="en-US" sz="1200" dirty="0" err="1"/>
              <a:t>accountan</a:t>
            </a:r>
            <a:r>
              <a:rPr lang="en-US" sz="1200" dirty="0"/>
              <a:t> officer</a:t>
            </a:r>
          </a:p>
        </p:txBody>
      </p:sp>
      <p:sp>
        <p:nvSpPr>
          <p:cNvPr id="42" name="PpHolder6">
            <a:extLst>
              <a:ext uri="{FF2B5EF4-FFF2-40B4-BE49-F238E27FC236}">
                <a16:creationId xmlns:a16="http://schemas.microsoft.com/office/drawing/2014/main" id="{40B2A27F-1CB1-43E9-94DA-13655665444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7" name="Title 36">
            <a:extLst>
              <a:ext uri="{FF2B5EF4-FFF2-40B4-BE49-F238E27FC236}">
                <a16:creationId xmlns:a16="http://schemas.microsoft.com/office/drawing/2014/main" id="{F275BD97-0950-4A49-9793-FAB80A6D2C2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Client Testimonial</a:t>
            </a:r>
            <a:endParaRPr lang="en-ID" dirty="0"/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448427A2-2237-4201-8315-5B24CFFE053A}"/>
              </a:ext>
            </a:extLst>
          </p:cNvPr>
          <p:cNvGrpSpPr/>
          <p:nvPr/>
        </p:nvGrpSpPr>
        <p:grpSpPr>
          <a:xfrm>
            <a:off x="778119" y="5032490"/>
            <a:ext cx="1635518" cy="324897"/>
            <a:chOff x="10015538" y="5518150"/>
            <a:chExt cx="1646237" cy="327026"/>
          </a:xfrm>
          <a:solidFill>
            <a:schemeClr val="accent1"/>
          </a:solidFill>
        </p:grpSpPr>
        <p:sp>
          <p:nvSpPr>
            <p:cNvPr id="89" name="Freeform 123">
              <a:extLst>
                <a:ext uri="{FF2B5EF4-FFF2-40B4-BE49-F238E27FC236}">
                  <a16:creationId xmlns:a16="http://schemas.microsoft.com/office/drawing/2014/main" id="{1B7EEF12-E28B-46B4-9846-D1A9452502C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33038" y="5764213"/>
              <a:ext cx="22225" cy="26988"/>
            </a:xfrm>
            <a:custGeom>
              <a:avLst/>
              <a:gdLst>
                <a:gd name="T0" fmla="*/ 2 w 6"/>
                <a:gd name="T1" fmla="*/ 4 h 7"/>
                <a:gd name="T2" fmla="*/ 0 w 6"/>
                <a:gd name="T3" fmla="*/ 0 h 7"/>
                <a:gd name="T4" fmla="*/ 1 w 6"/>
                <a:gd name="T5" fmla="*/ 0 h 7"/>
                <a:gd name="T6" fmla="*/ 3 w 6"/>
                <a:gd name="T7" fmla="*/ 3 h 7"/>
                <a:gd name="T8" fmla="*/ 5 w 6"/>
                <a:gd name="T9" fmla="*/ 0 h 7"/>
                <a:gd name="T10" fmla="*/ 6 w 6"/>
                <a:gd name="T11" fmla="*/ 0 h 7"/>
                <a:gd name="T12" fmla="*/ 4 w 6"/>
                <a:gd name="T13" fmla="*/ 4 h 7"/>
                <a:gd name="T14" fmla="*/ 4 w 6"/>
                <a:gd name="T15" fmla="*/ 7 h 7"/>
                <a:gd name="T16" fmla="*/ 2 w 6"/>
                <a:gd name="T17" fmla="*/ 7 h 7"/>
                <a:gd name="T18" fmla="*/ 2 w 6"/>
                <a:gd name="T19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" h="7">
                  <a:moveTo>
                    <a:pt x="2" y="4"/>
                  </a:moveTo>
                  <a:cubicBezTo>
                    <a:pt x="1" y="3"/>
                    <a:pt x="0" y="1"/>
                    <a:pt x="0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2" y="1"/>
                    <a:pt x="2" y="2"/>
                    <a:pt x="3" y="3"/>
                  </a:cubicBezTo>
                  <a:cubicBezTo>
                    <a:pt x="4" y="2"/>
                    <a:pt x="4" y="1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1"/>
                    <a:pt x="5" y="3"/>
                    <a:pt x="4" y="4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2" y="7"/>
                    <a:pt x="2" y="7"/>
                    <a:pt x="2" y="7"/>
                  </a:cubicBez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0" name="Freeform 124">
              <a:extLst>
                <a:ext uri="{FF2B5EF4-FFF2-40B4-BE49-F238E27FC236}">
                  <a16:creationId xmlns:a16="http://schemas.microsoft.com/office/drawing/2014/main" id="{BF7B66DE-21F7-4CBE-9E53-C610542D790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369550" y="5764213"/>
              <a:ext cx="26987" cy="26988"/>
            </a:xfrm>
            <a:custGeom>
              <a:avLst/>
              <a:gdLst>
                <a:gd name="T0" fmla="*/ 3 w 7"/>
                <a:gd name="T1" fmla="*/ 0 h 7"/>
                <a:gd name="T2" fmla="*/ 7 w 7"/>
                <a:gd name="T3" fmla="*/ 3 h 7"/>
                <a:gd name="T4" fmla="*/ 3 w 7"/>
                <a:gd name="T5" fmla="*/ 7 h 7"/>
                <a:gd name="T6" fmla="*/ 0 w 7"/>
                <a:gd name="T7" fmla="*/ 3 h 7"/>
                <a:gd name="T8" fmla="*/ 3 w 7"/>
                <a:gd name="T9" fmla="*/ 0 h 7"/>
                <a:gd name="T10" fmla="*/ 3 w 7"/>
                <a:gd name="T11" fmla="*/ 6 h 7"/>
                <a:gd name="T12" fmla="*/ 5 w 7"/>
                <a:gd name="T13" fmla="*/ 3 h 7"/>
                <a:gd name="T14" fmla="*/ 3 w 7"/>
                <a:gd name="T15" fmla="*/ 1 h 7"/>
                <a:gd name="T16" fmla="*/ 1 w 7"/>
                <a:gd name="T17" fmla="*/ 3 h 7"/>
                <a:gd name="T18" fmla="*/ 3 w 7"/>
                <a:gd name="T19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7" h="7">
                  <a:moveTo>
                    <a:pt x="3" y="0"/>
                  </a:moveTo>
                  <a:cubicBezTo>
                    <a:pt x="5" y="0"/>
                    <a:pt x="7" y="0"/>
                    <a:pt x="7" y="3"/>
                  </a:cubicBezTo>
                  <a:cubicBezTo>
                    <a:pt x="7" y="7"/>
                    <a:pt x="5" y="7"/>
                    <a:pt x="3" y="7"/>
                  </a:cubicBezTo>
                  <a:cubicBezTo>
                    <a:pt x="1" y="7"/>
                    <a:pt x="0" y="7"/>
                    <a:pt x="0" y="3"/>
                  </a:cubicBezTo>
                  <a:cubicBezTo>
                    <a:pt x="0" y="0"/>
                    <a:pt x="1" y="0"/>
                    <a:pt x="3" y="0"/>
                  </a:cubicBezTo>
                  <a:close/>
                  <a:moveTo>
                    <a:pt x="3" y="6"/>
                  </a:moveTo>
                  <a:cubicBezTo>
                    <a:pt x="4" y="6"/>
                    <a:pt x="5" y="6"/>
                    <a:pt x="5" y="3"/>
                  </a:cubicBezTo>
                  <a:cubicBezTo>
                    <a:pt x="5" y="1"/>
                    <a:pt x="5" y="1"/>
                    <a:pt x="3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3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1" name="Freeform 125">
              <a:extLst>
                <a:ext uri="{FF2B5EF4-FFF2-40B4-BE49-F238E27FC236}">
                  <a16:creationId xmlns:a16="http://schemas.microsoft.com/office/drawing/2014/main" id="{9A37B430-ABBE-4062-9896-A4ED24BA7696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0825" y="5764213"/>
              <a:ext cx="23812" cy="26988"/>
            </a:xfrm>
            <a:custGeom>
              <a:avLst/>
              <a:gdLst>
                <a:gd name="T0" fmla="*/ 2 w 6"/>
                <a:gd name="T1" fmla="*/ 0 h 7"/>
                <a:gd name="T2" fmla="*/ 2 w 6"/>
                <a:gd name="T3" fmla="*/ 4 h 7"/>
                <a:gd name="T4" fmla="*/ 3 w 6"/>
                <a:gd name="T5" fmla="*/ 6 h 7"/>
                <a:gd name="T6" fmla="*/ 5 w 6"/>
                <a:gd name="T7" fmla="*/ 4 h 7"/>
                <a:gd name="T8" fmla="*/ 5 w 6"/>
                <a:gd name="T9" fmla="*/ 0 h 7"/>
                <a:gd name="T10" fmla="*/ 6 w 6"/>
                <a:gd name="T11" fmla="*/ 0 h 7"/>
                <a:gd name="T12" fmla="*/ 6 w 6"/>
                <a:gd name="T13" fmla="*/ 5 h 7"/>
                <a:gd name="T14" fmla="*/ 3 w 6"/>
                <a:gd name="T15" fmla="*/ 7 h 7"/>
                <a:gd name="T16" fmla="*/ 0 w 6"/>
                <a:gd name="T17" fmla="*/ 5 h 7"/>
                <a:gd name="T18" fmla="*/ 0 w 6"/>
                <a:gd name="T19" fmla="*/ 0 h 7"/>
                <a:gd name="T20" fmla="*/ 2 w 6"/>
                <a:gd name="T21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" h="7">
                  <a:moveTo>
                    <a:pt x="2" y="0"/>
                  </a:moveTo>
                  <a:cubicBezTo>
                    <a:pt x="2" y="4"/>
                    <a:pt x="2" y="4"/>
                    <a:pt x="2" y="4"/>
                  </a:cubicBezTo>
                  <a:cubicBezTo>
                    <a:pt x="2" y="6"/>
                    <a:pt x="2" y="6"/>
                    <a:pt x="3" y="6"/>
                  </a:cubicBezTo>
                  <a:cubicBezTo>
                    <a:pt x="4" y="6"/>
                    <a:pt x="5" y="6"/>
                    <a:pt x="5" y="4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5"/>
                    <a:pt x="6" y="5"/>
                    <a:pt x="6" y="5"/>
                  </a:cubicBezTo>
                  <a:cubicBezTo>
                    <a:pt x="6" y="7"/>
                    <a:pt x="5" y="7"/>
                    <a:pt x="3" y="7"/>
                  </a:cubicBezTo>
                  <a:cubicBezTo>
                    <a:pt x="1" y="7"/>
                    <a:pt x="0" y="7"/>
                    <a:pt x="0" y="5"/>
                  </a:cubicBezTo>
                  <a:cubicBezTo>
                    <a:pt x="0" y="0"/>
                    <a:pt x="0" y="0"/>
                    <a:pt x="0" y="0"/>
                  </a:cubicBez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2" name="Freeform 126">
              <a:extLst>
                <a:ext uri="{FF2B5EF4-FFF2-40B4-BE49-F238E27FC236}">
                  <a16:creationId xmlns:a16="http://schemas.microsoft.com/office/drawing/2014/main" id="{81476CA3-14BD-4D41-B236-815A89EAEE5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453688" y="5764213"/>
              <a:ext cx="22225" cy="26988"/>
            </a:xfrm>
            <a:custGeom>
              <a:avLst/>
              <a:gdLst>
                <a:gd name="T0" fmla="*/ 0 w 6"/>
                <a:gd name="T1" fmla="*/ 0 h 7"/>
                <a:gd name="T2" fmla="*/ 3 w 6"/>
                <a:gd name="T3" fmla="*/ 0 h 7"/>
                <a:gd name="T4" fmla="*/ 6 w 6"/>
                <a:gd name="T5" fmla="*/ 2 h 7"/>
                <a:gd name="T6" fmla="*/ 4 w 6"/>
                <a:gd name="T7" fmla="*/ 4 h 7"/>
                <a:gd name="T8" fmla="*/ 6 w 6"/>
                <a:gd name="T9" fmla="*/ 7 h 7"/>
                <a:gd name="T10" fmla="*/ 4 w 6"/>
                <a:gd name="T11" fmla="*/ 7 h 7"/>
                <a:gd name="T12" fmla="*/ 3 w 6"/>
                <a:gd name="T13" fmla="*/ 4 h 7"/>
                <a:gd name="T14" fmla="*/ 1 w 6"/>
                <a:gd name="T15" fmla="*/ 4 h 7"/>
                <a:gd name="T16" fmla="*/ 1 w 6"/>
                <a:gd name="T17" fmla="*/ 7 h 7"/>
                <a:gd name="T18" fmla="*/ 0 w 6"/>
                <a:gd name="T19" fmla="*/ 7 h 7"/>
                <a:gd name="T20" fmla="*/ 0 w 6"/>
                <a:gd name="T21" fmla="*/ 0 h 7"/>
                <a:gd name="T22" fmla="*/ 1 w 6"/>
                <a:gd name="T23" fmla="*/ 1 h 7"/>
                <a:gd name="T24" fmla="*/ 1 w 6"/>
                <a:gd name="T25" fmla="*/ 3 h 7"/>
                <a:gd name="T26" fmla="*/ 3 w 6"/>
                <a:gd name="T27" fmla="*/ 3 h 7"/>
                <a:gd name="T28" fmla="*/ 4 w 6"/>
                <a:gd name="T29" fmla="*/ 2 h 7"/>
                <a:gd name="T30" fmla="*/ 3 w 6"/>
                <a:gd name="T31" fmla="*/ 1 h 7"/>
                <a:gd name="T32" fmla="*/ 1 w 6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" h="7">
                  <a:moveTo>
                    <a:pt x="0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5" y="0"/>
                    <a:pt x="6" y="0"/>
                    <a:pt x="6" y="2"/>
                  </a:cubicBezTo>
                  <a:cubicBezTo>
                    <a:pt x="6" y="3"/>
                    <a:pt x="5" y="4"/>
                    <a:pt x="4" y="4"/>
                  </a:cubicBezTo>
                  <a:cubicBezTo>
                    <a:pt x="6" y="7"/>
                    <a:pt x="6" y="7"/>
                    <a:pt x="6" y="7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1" y="4"/>
                    <a:pt x="1" y="4"/>
                    <a:pt x="1" y="4"/>
                  </a:cubicBezTo>
                  <a:cubicBezTo>
                    <a:pt x="1" y="7"/>
                    <a:pt x="1" y="7"/>
                    <a:pt x="1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1" y="1"/>
                  </a:moveTo>
                  <a:cubicBezTo>
                    <a:pt x="1" y="3"/>
                    <a:pt x="1" y="3"/>
                    <a:pt x="1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4" y="3"/>
                    <a:pt x="4" y="3"/>
                    <a:pt x="4" y="2"/>
                  </a:cubicBezTo>
                  <a:cubicBezTo>
                    <a:pt x="4" y="1"/>
                    <a:pt x="4" y="1"/>
                    <a:pt x="3" y="1"/>
                  </a:cubicBezTo>
                  <a:lnTo>
                    <a:pt x="1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3" name="Freeform 127">
              <a:extLst>
                <a:ext uri="{FF2B5EF4-FFF2-40B4-BE49-F238E27FC236}">
                  <a16:creationId xmlns:a16="http://schemas.microsoft.com/office/drawing/2014/main" id="{435133B3-A7C8-4F33-9304-3B73D7751B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14013" y="5764213"/>
              <a:ext cx="22225" cy="26988"/>
            </a:xfrm>
            <a:custGeom>
              <a:avLst/>
              <a:gdLst>
                <a:gd name="T0" fmla="*/ 4 w 14"/>
                <a:gd name="T1" fmla="*/ 2 h 17"/>
                <a:gd name="T2" fmla="*/ 0 w 14"/>
                <a:gd name="T3" fmla="*/ 2 h 17"/>
                <a:gd name="T4" fmla="*/ 0 w 14"/>
                <a:gd name="T5" fmla="*/ 0 h 17"/>
                <a:gd name="T6" fmla="*/ 14 w 14"/>
                <a:gd name="T7" fmla="*/ 0 h 17"/>
                <a:gd name="T8" fmla="*/ 14 w 14"/>
                <a:gd name="T9" fmla="*/ 2 h 17"/>
                <a:gd name="T10" fmla="*/ 9 w 14"/>
                <a:gd name="T11" fmla="*/ 2 h 17"/>
                <a:gd name="T12" fmla="*/ 9 w 14"/>
                <a:gd name="T13" fmla="*/ 17 h 17"/>
                <a:gd name="T14" fmla="*/ 4 w 14"/>
                <a:gd name="T15" fmla="*/ 17 h 17"/>
                <a:gd name="T16" fmla="*/ 4 w 14"/>
                <a:gd name="T17" fmla="*/ 2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4" h="17">
                  <a:moveTo>
                    <a:pt x="4" y="2"/>
                  </a:moveTo>
                  <a:lnTo>
                    <a:pt x="0" y="2"/>
                  </a:lnTo>
                  <a:lnTo>
                    <a:pt x="0" y="0"/>
                  </a:lnTo>
                  <a:lnTo>
                    <a:pt x="14" y="0"/>
                  </a:lnTo>
                  <a:lnTo>
                    <a:pt x="14" y="2"/>
                  </a:lnTo>
                  <a:lnTo>
                    <a:pt x="9" y="2"/>
                  </a:lnTo>
                  <a:lnTo>
                    <a:pt x="9" y="17"/>
                  </a:lnTo>
                  <a:lnTo>
                    <a:pt x="4" y="17"/>
                  </a:lnTo>
                  <a:lnTo>
                    <a:pt x="4" y="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4" name="Freeform 128">
              <a:extLst>
                <a:ext uri="{FF2B5EF4-FFF2-40B4-BE49-F238E27FC236}">
                  <a16:creationId xmlns:a16="http://schemas.microsoft.com/office/drawing/2014/main" id="{D7800F3F-49E7-4EB8-971D-9D5E670AAAD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544175" y="5764213"/>
              <a:ext cx="25400" cy="26988"/>
            </a:xfrm>
            <a:custGeom>
              <a:avLst/>
              <a:gdLst>
                <a:gd name="T0" fmla="*/ 6 w 7"/>
                <a:gd name="T1" fmla="*/ 7 h 7"/>
                <a:gd name="T2" fmla="*/ 5 w 7"/>
                <a:gd name="T3" fmla="*/ 6 h 7"/>
                <a:gd name="T4" fmla="*/ 2 w 7"/>
                <a:gd name="T5" fmla="*/ 6 h 7"/>
                <a:gd name="T6" fmla="*/ 2 w 7"/>
                <a:gd name="T7" fmla="*/ 7 h 7"/>
                <a:gd name="T8" fmla="*/ 0 w 7"/>
                <a:gd name="T9" fmla="*/ 7 h 7"/>
                <a:gd name="T10" fmla="*/ 3 w 7"/>
                <a:gd name="T11" fmla="*/ 0 h 7"/>
                <a:gd name="T12" fmla="*/ 5 w 7"/>
                <a:gd name="T13" fmla="*/ 0 h 7"/>
                <a:gd name="T14" fmla="*/ 7 w 7"/>
                <a:gd name="T15" fmla="*/ 7 h 7"/>
                <a:gd name="T16" fmla="*/ 6 w 7"/>
                <a:gd name="T17" fmla="*/ 7 h 7"/>
                <a:gd name="T18" fmla="*/ 3 w 7"/>
                <a:gd name="T19" fmla="*/ 4 h 7"/>
                <a:gd name="T20" fmla="*/ 5 w 7"/>
                <a:gd name="T21" fmla="*/ 4 h 7"/>
                <a:gd name="T22" fmla="*/ 4 w 7"/>
                <a:gd name="T23" fmla="*/ 1 h 7"/>
                <a:gd name="T24" fmla="*/ 3 w 7"/>
                <a:gd name="T25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" h="7">
                  <a:moveTo>
                    <a:pt x="6" y="7"/>
                  </a:moveTo>
                  <a:cubicBezTo>
                    <a:pt x="6" y="7"/>
                    <a:pt x="5" y="6"/>
                    <a:pt x="5" y="6"/>
                  </a:cubicBezTo>
                  <a:cubicBezTo>
                    <a:pt x="2" y="6"/>
                    <a:pt x="2" y="6"/>
                    <a:pt x="2" y="6"/>
                  </a:cubicBezTo>
                  <a:cubicBezTo>
                    <a:pt x="2" y="6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1" y="5"/>
                    <a:pt x="2" y="2"/>
                    <a:pt x="3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2"/>
                    <a:pt x="7" y="5"/>
                    <a:pt x="7" y="7"/>
                  </a:cubicBezTo>
                  <a:lnTo>
                    <a:pt x="6" y="7"/>
                  </a:lnTo>
                  <a:close/>
                  <a:moveTo>
                    <a:pt x="3" y="4"/>
                  </a:moveTo>
                  <a:cubicBezTo>
                    <a:pt x="5" y="4"/>
                    <a:pt x="5" y="4"/>
                    <a:pt x="5" y="4"/>
                  </a:cubicBezTo>
                  <a:cubicBezTo>
                    <a:pt x="5" y="3"/>
                    <a:pt x="4" y="2"/>
                    <a:pt x="4" y="1"/>
                  </a:cubicBezTo>
                  <a:cubicBezTo>
                    <a:pt x="3" y="2"/>
                    <a:pt x="3" y="3"/>
                    <a:pt x="3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5" name="Freeform 129">
              <a:extLst>
                <a:ext uri="{FF2B5EF4-FFF2-40B4-BE49-F238E27FC236}">
                  <a16:creationId xmlns:a16="http://schemas.microsoft.com/office/drawing/2014/main" id="{72BD993F-DAB8-49F1-AEF4-BE43DFE526D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85450" y="5764213"/>
              <a:ext cx="26987" cy="26988"/>
            </a:xfrm>
            <a:custGeom>
              <a:avLst/>
              <a:gdLst>
                <a:gd name="T0" fmla="*/ 7 w 7"/>
                <a:gd name="T1" fmla="*/ 4 h 7"/>
                <a:gd name="T2" fmla="*/ 4 w 7"/>
                <a:gd name="T3" fmla="*/ 7 h 7"/>
                <a:gd name="T4" fmla="*/ 0 w 7"/>
                <a:gd name="T5" fmla="*/ 3 h 7"/>
                <a:gd name="T6" fmla="*/ 4 w 7"/>
                <a:gd name="T7" fmla="*/ 0 h 7"/>
                <a:gd name="T8" fmla="*/ 7 w 7"/>
                <a:gd name="T9" fmla="*/ 2 h 7"/>
                <a:gd name="T10" fmla="*/ 5 w 7"/>
                <a:gd name="T11" fmla="*/ 2 h 7"/>
                <a:gd name="T12" fmla="*/ 4 w 7"/>
                <a:gd name="T13" fmla="*/ 1 h 7"/>
                <a:gd name="T14" fmla="*/ 1 w 7"/>
                <a:gd name="T15" fmla="*/ 3 h 7"/>
                <a:gd name="T16" fmla="*/ 4 w 7"/>
                <a:gd name="T17" fmla="*/ 6 h 7"/>
                <a:gd name="T18" fmla="*/ 6 w 7"/>
                <a:gd name="T19" fmla="*/ 4 h 7"/>
                <a:gd name="T20" fmla="*/ 4 w 7"/>
                <a:gd name="T21" fmla="*/ 4 h 7"/>
                <a:gd name="T22" fmla="*/ 4 w 7"/>
                <a:gd name="T23" fmla="*/ 3 h 7"/>
                <a:gd name="T24" fmla="*/ 7 w 7"/>
                <a:gd name="T25" fmla="*/ 3 h 7"/>
                <a:gd name="T26" fmla="*/ 7 w 7"/>
                <a:gd name="T27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" h="7">
                  <a:moveTo>
                    <a:pt x="7" y="4"/>
                  </a:moveTo>
                  <a:cubicBezTo>
                    <a:pt x="7" y="6"/>
                    <a:pt x="6" y="7"/>
                    <a:pt x="4" y="7"/>
                  </a:cubicBezTo>
                  <a:cubicBezTo>
                    <a:pt x="2" y="7"/>
                    <a:pt x="0" y="7"/>
                    <a:pt x="0" y="3"/>
                  </a:cubicBezTo>
                  <a:cubicBezTo>
                    <a:pt x="0" y="0"/>
                    <a:pt x="2" y="0"/>
                    <a:pt x="4" y="0"/>
                  </a:cubicBezTo>
                  <a:cubicBezTo>
                    <a:pt x="6" y="0"/>
                    <a:pt x="7" y="0"/>
                    <a:pt x="7" y="2"/>
                  </a:cubicBezTo>
                  <a:cubicBezTo>
                    <a:pt x="5" y="2"/>
                    <a:pt x="5" y="2"/>
                    <a:pt x="5" y="2"/>
                  </a:cubicBezTo>
                  <a:cubicBezTo>
                    <a:pt x="5" y="1"/>
                    <a:pt x="5" y="1"/>
                    <a:pt x="4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4" y="6"/>
                  </a:cubicBezTo>
                  <a:cubicBezTo>
                    <a:pt x="5" y="6"/>
                    <a:pt x="6" y="6"/>
                    <a:pt x="6" y="4"/>
                  </a:cubicBezTo>
                  <a:cubicBezTo>
                    <a:pt x="4" y="4"/>
                    <a:pt x="4" y="4"/>
                    <a:pt x="4" y="4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7" y="3"/>
                    <a:pt x="7" y="3"/>
                    <a:pt x="7" y="3"/>
                  </a:cubicBezTo>
                  <a:lnTo>
                    <a:pt x="7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6" name="Freeform 130">
              <a:extLst>
                <a:ext uri="{FF2B5EF4-FFF2-40B4-BE49-F238E27FC236}">
                  <a16:creationId xmlns:a16="http://schemas.microsoft.com/office/drawing/2014/main" id="{998323F4-599F-464C-8D74-8640B1F6181C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67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5 w 14"/>
                <a:gd name="T5" fmla="*/ 15 h 17"/>
                <a:gd name="T6" fmla="*/ 14 w 14"/>
                <a:gd name="T7" fmla="*/ 15 h 17"/>
                <a:gd name="T8" fmla="*/ 14 w 14"/>
                <a:gd name="T9" fmla="*/ 17 h 17"/>
                <a:gd name="T10" fmla="*/ 0 w 14"/>
                <a:gd name="T11" fmla="*/ 17 h 17"/>
                <a:gd name="T12" fmla="*/ 0 w 14"/>
                <a:gd name="T13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7" name="Rectangle 131">
              <a:extLst>
                <a:ext uri="{FF2B5EF4-FFF2-40B4-BE49-F238E27FC236}">
                  <a16:creationId xmlns:a16="http://schemas.microsoft.com/office/drawing/2014/main" id="{7CA9461F-29D5-4DB9-9349-39024AB7A80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664825" y="5764213"/>
              <a:ext cx="3175" cy="26988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8" name="Freeform 132">
              <a:extLst>
                <a:ext uri="{FF2B5EF4-FFF2-40B4-BE49-F238E27FC236}">
                  <a16:creationId xmlns:a16="http://schemas.microsoft.com/office/drawing/2014/main" id="{566C72D0-5E26-4927-87DB-515FD54363B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87050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10 w 14"/>
                <a:gd name="T5" fmla="*/ 12 h 17"/>
                <a:gd name="T6" fmla="*/ 10 w 14"/>
                <a:gd name="T7" fmla="*/ 0 h 17"/>
                <a:gd name="T8" fmla="*/ 14 w 14"/>
                <a:gd name="T9" fmla="*/ 0 h 17"/>
                <a:gd name="T10" fmla="*/ 14 w 14"/>
                <a:gd name="T11" fmla="*/ 17 h 17"/>
                <a:gd name="T12" fmla="*/ 10 w 14"/>
                <a:gd name="T13" fmla="*/ 17 h 17"/>
                <a:gd name="T14" fmla="*/ 3 w 14"/>
                <a:gd name="T15" fmla="*/ 5 h 17"/>
                <a:gd name="T16" fmla="*/ 3 w 14"/>
                <a:gd name="T17" fmla="*/ 17 h 17"/>
                <a:gd name="T18" fmla="*/ 0 w 14"/>
                <a:gd name="T19" fmla="*/ 17 h 17"/>
                <a:gd name="T20" fmla="*/ 0 w 14"/>
                <a:gd name="T21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10" y="12"/>
                  </a:lnTo>
                  <a:lnTo>
                    <a:pt x="10" y="0"/>
                  </a:lnTo>
                  <a:lnTo>
                    <a:pt x="14" y="0"/>
                  </a:lnTo>
                  <a:lnTo>
                    <a:pt x="14" y="17"/>
                  </a:lnTo>
                  <a:lnTo>
                    <a:pt x="10" y="17"/>
                  </a:lnTo>
                  <a:lnTo>
                    <a:pt x="3" y="5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9" name="Freeform 133">
              <a:extLst>
                <a:ext uri="{FF2B5EF4-FFF2-40B4-BE49-F238E27FC236}">
                  <a16:creationId xmlns:a16="http://schemas.microsoft.com/office/drawing/2014/main" id="{BCCFB73C-6B12-4B8D-B491-3F3A1E167FB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28325" y="5764213"/>
              <a:ext cx="19050" cy="26988"/>
            </a:xfrm>
            <a:custGeom>
              <a:avLst/>
              <a:gdLst>
                <a:gd name="T0" fmla="*/ 0 w 12"/>
                <a:gd name="T1" fmla="*/ 0 h 17"/>
                <a:gd name="T2" fmla="*/ 12 w 12"/>
                <a:gd name="T3" fmla="*/ 0 h 17"/>
                <a:gd name="T4" fmla="*/ 12 w 12"/>
                <a:gd name="T5" fmla="*/ 2 h 17"/>
                <a:gd name="T6" fmla="*/ 3 w 12"/>
                <a:gd name="T7" fmla="*/ 2 h 17"/>
                <a:gd name="T8" fmla="*/ 3 w 12"/>
                <a:gd name="T9" fmla="*/ 7 h 17"/>
                <a:gd name="T10" fmla="*/ 12 w 12"/>
                <a:gd name="T11" fmla="*/ 7 h 17"/>
                <a:gd name="T12" fmla="*/ 12 w 12"/>
                <a:gd name="T13" fmla="*/ 10 h 17"/>
                <a:gd name="T14" fmla="*/ 3 w 12"/>
                <a:gd name="T15" fmla="*/ 10 h 17"/>
                <a:gd name="T16" fmla="*/ 3 w 12"/>
                <a:gd name="T17" fmla="*/ 15 h 17"/>
                <a:gd name="T18" fmla="*/ 12 w 12"/>
                <a:gd name="T19" fmla="*/ 15 h 17"/>
                <a:gd name="T20" fmla="*/ 12 w 12"/>
                <a:gd name="T21" fmla="*/ 17 h 17"/>
                <a:gd name="T22" fmla="*/ 0 w 12"/>
                <a:gd name="T23" fmla="*/ 17 h 17"/>
                <a:gd name="T24" fmla="*/ 0 w 12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2" h="17">
                  <a:moveTo>
                    <a:pt x="0" y="0"/>
                  </a:moveTo>
                  <a:lnTo>
                    <a:pt x="12" y="0"/>
                  </a:lnTo>
                  <a:lnTo>
                    <a:pt x="12" y="2"/>
                  </a:lnTo>
                  <a:lnTo>
                    <a:pt x="3" y="2"/>
                  </a:lnTo>
                  <a:lnTo>
                    <a:pt x="3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3" y="10"/>
                  </a:lnTo>
                  <a:lnTo>
                    <a:pt x="3" y="15"/>
                  </a:lnTo>
                  <a:lnTo>
                    <a:pt x="12" y="15"/>
                  </a:lnTo>
                  <a:lnTo>
                    <a:pt x="12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0" name="Freeform 134">
              <a:extLst>
                <a:ext uri="{FF2B5EF4-FFF2-40B4-BE49-F238E27FC236}">
                  <a16:creationId xmlns:a16="http://schemas.microsoft.com/office/drawing/2014/main" id="{4E41792E-DFA3-4A52-85A2-F1E5A1014CE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886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3 w 15"/>
                <a:gd name="T3" fmla="*/ 0 h 17"/>
                <a:gd name="T4" fmla="*/ 3 w 15"/>
                <a:gd name="T5" fmla="*/ 7 h 17"/>
                <a:gd name="T6" fmla="*/ 10 w 15"/>
                <a:gd name="T7" fmla="*/ 7 h 17"/>
                <a:gd name="T8" fmla="*/ 10 w 15"/>
                <a:gd name="T9" fmla="*/ 0 h 17"/>
                <a:gd name="T10" fmla="*/ 15 w 15"/>
                <a:gd name="T11" fmla="*/ 0 h 17"/>
                <a:gd name="T12" fmla="*/ 15 w 15"/>
                <a:gd name="T13" fmla="*/ 17 h 17"/>
                <a:gd name="T14" fmla="*/ 10 w 15"/>
                <a:gd name="T15" fmla="*/ 17 h 17"/>
                <a:gd name="T16" fmla="*/ 10 w 15"/>
                <a:gd name="T17" fmla="*/ 10 h 17"/>
                <a:gd name="T18" fmla="*/ 3 w 15"/>
                <a:gd name="T19" fmla="*/ 10 h 17"/>
                <a:gd name="T20" fmla="*/ 3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3" y="0"/>
                  </a:lnTo>
                  <a:lnTo>
                    <a:pt x="3" y="7"/>
                  </a:lnTo>
                  <a:lnTo>
                    <a:pt x="10" y="7"/>
                  </a:lnTo>
                  <a:lnTo>
                    <a:pt x="10" y="0"/>
                  </a:lnTo>
                  <a:lnTo>
                    <a:pt x="15" y="0"/>
                  </a:lnTo>
                  <a:lnTo>
                    <a:pt x="15" y="17"/>
                  </a:lnTo>
                  <a:lnTo>
                    <a:pt x="10" y="17"/>
                  </a:lnTo>
                  <a:lnTo>
                    <a:pt x="10" y="10"/>
                  </a:lnTo>
                  <a:lnTo>
                    <a:pt x="3" y="10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1" name="Freeform 135">
              <a:extLst>
                <a:ext uri="{FF2B5EF4-FFF2-40B4-BE49-F238E27FC236}">
                  <a16:creationId xmlns:a16="http://schemas.microsoft.com/office/drawing/2014/main" id="{D60844D8-E514-4C0D-B0A9-BD6D9671B17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8267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15 w 15"/>
                <a:gd name="T3" fmla="*/ 0 h 17"/>
                <a:gd name="T4" fmla="*/ 15 w 15"/>
                <a:gd name="T5" fmla="*/ 2 h 17"/>
                <a:gd name="T6" fmla="*/ 5 w 15"/>
                <a:gd name="T7" fmla="*/ 2 h 17"/>
                <a:gd name="T8" fmla="*/ 5 w 15"/>
                <a:gd name="T9" fmla="*/ 7 h 17"/>
                <a:gd name="T10" fmla="*/ 15 w 15"/>
                <a:gd name="T11" fmla="*/ 7 h 17"/>
                <a:gd name="T12" fmla="*/ 15 w 15"/>
                <a:gd name="T13" fmla="*/ 10 h 17"/>
                <a:gd name="T14" fmla="*/ 5 w 15"/>
                <a:gd name="T15" fmla="*/ 10 h 17"/>
                <a:gd name="T16" fmla="*/ 5 w 15"/>
                <a:gd name="T17" fmla="*/ 15 h 17"/>
                <a:gd name="T18" fmla="*/ 15 w 15"/>
                <a:gd name="T19" fmla="*/ 15 h 17"/>
                <a:gd name="T20" fmla="*/ 15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15" y="0"/>
                  </a:lnTo>
                  <a:lnTo>
                    <a:pt x="15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5" y="7"/>
                  </a:lnTo>
                  <a:lnTo>
                    <a:pt x="15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5" y="15"/>
                  </a:lnTo>
                  <a:lnTo>
                    <a:pt x="15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2" name="Freeform 136">
              <a:extLst>
                <a:ext uri="{FF2B5EF4-FFF2-40B4-BE49-F238E27FC236}">
                  <a16:creationId xmlns:a16="http://schemas.microsoft.com/office/drawing/2014/main" id="{F141FBF5-981F-467D-A93E-B165B71EAA6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64850" y="5764213"/>
              <a:ext cx="26987" cy="26988"/>
            </a:xfrm>
            <a:custGeom>
              <a:avLst/>
              <a:gdLst>
                <a:gd name="T0" fmla="*/ 0 w 7"/>
                <a:gd name="T1" fmla="*/ 0 h 7"/>
                <a:gd name="T2" fmla="*/ 4 w 7"/>
                <a:gd name="T3" fmla="*/ 0 h 7"/>
                <a:gd name="T4" fmla="*/ 7 w 7"/>
                <a:gd name="T5" fmla="*/ 2 h 7"/>
                <a:gd name="T6" fmla="*/ 5 w 7"/>
                <a:gd name="T7" fmla="*/ 4 h 7"/>
                <a:gd name="T8" fmla="*/ 7 w 7"/>
                <a:gd name="T9" fmla="*/ 7 h 7"/>
                <a:gd name="T10" fmla="*/ 5 w 7"/>
                <a:gd name="T11" fmla="*/ 7 h 7"/>
                <a:gd name="T12" fmla="*/ 3 w 7"/>
                <a:gd name="T13" fmla="*/ 4 h 7"/>
                <a:gd name="T14" fmla="*/ 2 w 7"/>
                <a:gd name="T15" fmla="*/ 4 h 7"/>
                <a:gd name="T16" fmla="*/ 2 w 7"/>
                <a:gd name="T17" fmla="*/ 7 h 7"/>
                <a:gd name="T18" fmla="*/ 0 w 7"/>
                <a:gd name="T19" fmla="*/ 7 h 7"/>
                <a:gd name="T20" fmla="*/ 0 w 7"/>
                <a:gd name="T21" fmla="*/ 0 h 7"/>
                <a:gd name="T22" fmla="*/ 2 w 7"/>
                <a:gd name="T23" fmla="*/ 1 h 7"/>
                <a:gd name="T24" fmla="*/ 2 w 7"/>
                <a:gd name="T25" fmla="*/ 3 h 7"/>
                <a:gd name="T26" fmla="*/ 3 w 7"/>
                <a:gd name="T27" fmla="*/ 3 h 7"/>
                <a:gd name="T28" fmla="*/ 5 w 7"/>
                <a:gd name="T29" fmla="*/ 2 h 7"/>
                <a:gd name="T30" fmla="*/ 3 w 7"/>
                <a:gd name="T31" fmla="*/ 1 h 7"/>
                <a:gd name="T32" fmla="*/ 2 w 7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" h="7">
                  <a:moveTo>
                    <a:pt x="0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5" y="0"/>
                    <a:pt x="7" y="0"/>
                    <a:pt x="7" y="2"/>
                  </a:cubicBezTo>
                  <a:cubicBezTo>
                    <a:pt x="7" y="3"/>
                    <a:pt x="6" y="4"/>
                    <a:pt x="5" y="4"/>
                  </a:cubicBezTo>
                  <a:cubicBezTo>
                    <a:pt x="7" y="7"/>
                    <a:pt x="7" y="7"/>
                    <a:pt x="7" y="7"/>
                  </a:cubicBezTo>
                  <a:cubicBezTo>
                    <a:pt x="5" y="7"/>
                    <a:pt x="5" y="7"/>
                    <a:pt x="5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2" y="4"/>
                    <a:pt x="2" y="4"/>
                    <a:pt x="2" y="4"/>
                  </a:cubicBezTo>
                  <a:cubicBezTo>
                    <a:pt x="2" y="7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2" y="1"/>
                  </a:moveTo>
                  <a:cubicBezTo>
                    <a:pt x="2" y="3"/>
                    <a:pt x="2" y="3"/>
                    <a:pt x="2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5" y="3"/>
                    <a:pt x="5" y="3"/>
                    <a:pt x="5" y="2"/>
                  </a:cubicBezTo>
                  <a:cubicBezTo>
                    <a:pt x="5" y="1"/>
                    <a:pt x="5" y="1"/>
                    <a:pt x="3" y="1"/>
                  </a:cubicBez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3" name="Freeform 137">
              <a:extLst>
                <a:ext uri="{FF2B5EF4-FFF2-40B4-BE49-F238E27FC236}">
                  <a16:creationId xmlns:a16="http://schemas.microsoft.com/office/drawing/2014/main" id="{FA6AC1B5-22D8-4D82-AC45-F2DCD6FF363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061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14 w 14"/>
                <a:gd name="T3" fmla="*/ 0 h 17"/>
                <a:gd name="T4" fmla="*/ 14 w 14"/>
                <a:gd name="T5" fmla="*/ 2 h 17"/>
                <a:gd name="T6" fmla="*/ 5 w 14"/>
                <a:gd name="T7" fmla="*/ 2 h 17"/>
                <a:gd name="T8" fmla="*/ 5 w 14"/>
                <a:gd name="T9" fmla="*/ 7 h 17"/>
                <a:gd name="T10" fmla="*/ 12 w 14"/>
                <a:gd name="T11" fmla="*/ 7 h 17"/>
                <a:gd name="T12" fmla="*/ 12 w 14"/>
                <a:gd name="T13" fmla="*/ 10 h 17"/>
                <a:gd name="T14" fmla="*/ 5 w 14"/>
                <a:gd name="T15" fmla="*/ 10 h 17"/>
                <a:gd name="T16" fmla="*/ 5 w 14"/>
                <a:gd name="T17" fmla="*/ 15 h 17"/>
                <a:gd name="T18" fmla="*/ 14 w 14"/>
                <a:gd name="T19" fmla="*/ 15 h 17"/>
                <a:gd name="T20" fmla="*/ 14 w 14"/>
                <a:gd name="T21" fmla="*/ 17 h 17"/>
                <a:gd name="T22" fmla="*/ 0 w 14"/>
                <a:gd name="T23" fmla="*/ 17 h 17"/>
                <a:gd name="T24" fmla="*/ 0 w 14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14" y="0"/>
                  </a:lnTo>
                  <a:lnTo>
                    <a:pt x="14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4" name="Rectangle 138">
              <a:extLst>
                <a:ext uri="{FF2B5EF4-FFF2-40B4-BE49-F238E27FC236}">
                  <a16:creationId xmlns:a16="http://schemas.microsoft.com/office/drawing/2014/main" id="{A1CD57CF-760E-49E9-9D8D-E51709D65FC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325100" y="5581650"/>
              <a:ext cx="19050" cy="13970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5" name="Freeform 139">
              <a:extLst>
                <a:ext uri="{FF2B5EF4-FFF2-40B4-BE49-F238E27FC236}">
                  <a16:creationId xmlns:a16="http://schemas.microsoft.com/office/drawing/2014/main" id="{148F8DF8-8A08-43C5-8C30-AD8337771E9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77488" y="5576888"/>
              <a:ext cx="98425" cy="147638"/>
            </a:xfrm>
            <a:custGeom>
              <a:avLst/>
              <a:gdLst>
                <a:gd name="T0" fmla="*/ 17 w 62"/>
                <a:gd name="T1" fmla="*/ 32 h 93"/>
                <a:gd name="T2" fmla="*/ 10 w 62"/>
                <a:gd name="T3" fmla="*/ 20 h 93"/>
                <a:gd name="T4" fmla="*/ 10 w 62"/>
                <a:gd name="T5" fmla="*/ 20 h 93"/>
                <a:gd name="T6" fmla="*/ 10 w 62"/>
                <a:gd name="T7" fmla="*/ 32 h 93"/>
                <a:gd name="T8" fmla="*/ 10 w 62"/>
                <a:gd name="T9" fmla="*/ 91 h 93"/>
                <a:gd name="T10" fmla="*/ 0 w 62"/>
                <a:gd name="T11" fmla="*/ 91 h 93"/>
                <a:gd name="T12" fmla="*/ 0 w 62"/>
                <a:gd name="T13" fmla="*/ 0 h 93"/>
                <a:gd name="T14" fmla="*/ 5 w 62"/>
                <a:gd name="T15" fmla="*/ 0 h 93"/>
                <a:gd name="T16" fmla="*/ 48 w 62"/>
                <a:gd name="T17" fmla="*/ 62 h 93"/>
                <a:gd name="T18" fmla="*/ 52 w 62"/>
                <a:gd name="T19" fmla="*/ 71 h 93"/>
                <a:gd name="T20" fmla="*/ 55 w 62"/>
                <a:gd name="T21" fmla="*/ 71 h 93"/>
                <a:gd name="T22" fmla="*/ 52 w 62"/>
                <a:gd name="T23" fmla="*/ 62 h 93"/>
                <a:gd name="T24" fmla="*/ 52 w 62"/>
                <a:gd name="T25" fmla="*/ 3 h 93"/>
                <a:gd name="T26" fmla="*/ 62 w 62"/>
                <a:gd name="T27" fmla="*/ 3 h 93"/>
                <a:gd name="T28" fmla="*/ 62 w 62"/>
                <a:gd name="T29" fmla="*/ 93 h 93"/>
                <a:gd name="T30" fmla="*/ 57 w 62"/>
                <a:gd name="T31" fmla="*/ 93 h 93"/>
                <a:gd name="T32" fmla="*/ 17 w 62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2" h="93">
                  <a:moveTo>
                    <a:pt x="17" y="32"/>
                  </a:moveTo>
                  <a:lnTo>
                    <a:pt x="10" y="20"/>
                  </a:lnTo>
                  <a:lnTo>
                    <a:pt x="10" y="20"/>
                  </a:lnTo>
                  <a:lnTo>
                    <a:pt x="10" y="32"/>
                  </a:lnTo>
                  <a:lnTo>
                    <a:pt x="10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5" y="0"/>
                  </a:lnTo>
                  <a:lnTo>
                    <a:pt x="48" y="62"/>
                  </a:lnTo>
                  <a:lnTo>
                    <a:pt x="52" y="71"/>
                  </a:lnTo>
                  <a:lnTo>
                    <a:pt x="55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2" y="3"/>
                  </a:lnTo>
                  <a:lnTo>
                    <a:pt x="62" y="93"/>
                  </a:lnTo>
                  <a:lnTo>
                    <a:pt x="57" y="93"/>
                  </a:lnTo>
                  <a:lnTo>
                    <a:pt x="17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6" name="Freeform 140">
              <a:extLst>
                <a:ext uri="{FF2B5EF4-FFF2-40B4-BE49-F238E27FC236}">
                  <a16:creationId xmlns:a16="http://schemas.microsoft.com/office/drawing/2014/main" id="{60D3CDC4-FD09-455E-8B2D-02B08E0B2FC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02900" y="5576888"/>
              <a:ext cx="82550" cy="147638"/>
            </a:xfrm>
            <a:custGeom>
              <a:avLst/>
              <a:gdLst>
                <a:gd name="T0" fmla="*/ 18 w 22"/>
                <a:gd name="T1" fmla="*/ 28 h 38"/>
                <a:gd name="T2" fmla="*/ 17 w 22"/>
                <a:gd name="T3" fmla="*/ 24 h 38"/>
                <a:gd name="T4" fmla="*/ 13 w 22"/>
                <a:gd name="T5" fmla="*/ 22 h 38"/>
                <a:gd name="T6" fmla="*/ 9 w 22"/>
                <a:gd name="T7" fmla="*/ 20 h 38"/>
                <a:gd name="T8" fmla="*/ 5 w 22"/>
                <a:gd name="T9" fmla="*/ 18 h 38"/>
                <a:gd name="T10" fmla="*/ 2 w 22"/>
                <a:gd name="T11" fmla="*/ 14 h 38"/>
                <a:gd name="T12" fmla="*/ 1 w 22"/>
                <a:gd name="T13" fmla="*/ 10 h 38"/>
                <a:gd name="T14" fmla="*/ 4 w 22"/>
                <a:gd name="T15" fmla="*/ 3 h 38"/>
                <a:gd name="T16" fmla="*/ 12 w 22"/>
                <a:gd name="T17" fmla="*/ 0 h 38"/>
                <a:gd name="T18" fmla="*/ 18 w 22"/>
                <a:gd name="T19" fmla="*/ 1 h 38"/>
                <a:gd name="T20" fmla="*/ 22 w 22"/>
                <a:gd name="T21" fmla="*/ 2 h 38"/>
                <a:gd name="T22" fmla="*/ 20 w 22"/>
                <a:gd name="T23" fmla="*/ 6 h 38"/>
                <a:gd name="T24" fmla="*/ 17 w 22"/>
                <a:gd name="T25" fmla="*/ 5 h 38"/>
                <a:gd name="T26" fmla="*/ 12 w 22"/>
                <a:gd name="T27" fmla="*/ 4 h 38"/>
                <a:gd name="T28" fmla="*/ 7 w 22"/>
                <a:gd name="T29" fmla="*/ 6 h 38"/>
                <a:gd name="T30" fmla="*/ 5 w 22"/>
                <a:gd name="T31" fmla="*/ 9 h 38"/>
                <a:gd name="T32" fmla="*/ 6 w 22"/>
                <a:gd name="T33" fmla="*/ 13 h 38"/>
                <a:gd name="T34" fmla="*/ 9 w 22"/>
                <a:gd name="T35" fmla="*/ 15 h 38"/>
                <a:gd name="T36" fmla="*/ 14 w 22"/>
                <a:gd name="T37" fmla="*/ 17 h 38"/>
                <a:gd name="T38" fmla="*/ 18 w 22"/>
                <a:gd name="T39" fmla="*/ 20 h 38"/>
                <a:gd name="T40" fmla="*/ 21 w 22"/>
                <a:gd name="T41" fmla="*/ 23 h 38"/>
                <a:gd name="T42" fmla="*/ 22 w 22"/>
                <a:gd name="T43" fmla="*/ 28 h 38"/>
                <a:gd name="T44" fmla="*/ 21 w 22"/>
                <a:gd name="T45" fmla="*/ 32 h 38"/>
                <a:gd name="T46" fmla="*/ 19 w 22"/>
                <a:gd name="T47" fmla="*/ 35 h 38"/>
                <a:gd name="T48" fmla="*/ 15 w 22"/>
                <a:gd name="T49" fmla="*/ 37 h 38"/>
                <a:gd name="T50" fmla="*/ 10 w 22"/>
                <a:gd name="T51" fmla="*/ 38 h 38"/>
                <a:gd name="T52" fmla="*/ 4 w 22"/>
                <a:gd name="T53" fmla="*/ 37 h 38"/>
                <a:gd name="T54" fmla="*/ 0 w 22"/>
                <a:gd name="T55" fmla="*/ 36 h 38"/>
                <a:gd name="T56" fmla="*/ 1 w 22"/>
                <a:gd name="T57" fmla="*/ 32 h 38"/>
                <a:gd name="T58" fmla="*/ 5 w 22"/>
                <a:gd name="T59" fmla="*/ 33 h 38"/>
                <a:gd name="T60" fmla="*/ 10 w 22"/>
                <a:gd name="T61" fmla="*/ 34 h 38"/>
                <a:gd name="T62" fmla="*/ 13 w 22"/>
                <a:gd name="T63" fmla="*/ 34 h 38"/>
                <a:gd name="T64" fmla="*/ 16 w 22"/>
                <a:gd name="T65" fmla="*/ 33 h 38"/>
                <a:gd name="T66" fmla="*/ 17 w 22"/>
                <a:gd name="T67" fmla="*/ 31 h 38"/>
                <a:gd name="T68" fmla="*/ 18 w 22"/>
                <a:gd name="T69" fmla="*/ 28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22" h="38">
                  <a:moveTo>
                    <a:pt x="18" y="28"/>
                  </a:moveTo>
                  <a:cubicBezTo>
                    <a:pt x="18" y="26"/>
                    <a:pt x="18" y="25"/>
                    <a:pt x="17" y="24"/>
                  </a:cubicBezTo>
                  <a:cubicBezTo>
                    <a:pt x="16" y="23"/>
                    <a:pt x="15" y="23"/>
                    <a:pt x="13" y="22"/>
                  </a:cubicBezTo>
                  <a:cubicBezTo>
                    <a:pt x="12" y="21"/>
                    <a:pt x="11" y="21"/>
                    <a:pt x="9" y="20"/>
                  </a:cubicBezTo>
                  <a:cubicBezTo>
                    <a:pt x="8" y="19"/>
                    <a:pt x="6" y="19"/>
                    <a:pt x="5" y="18"/>
                  </a:cubicBezTo>
                  <a:cubicBezTo>
                    <a:pt x="4" y="17"/>
                    <a:pt x="3" y="16"/>
                    <a:pt x="2" y="14"/>
                  </a:cubicBezTo>
                  <a:cubicBezTo>
                    <a:pt x="1" y="13"/>
                    <a:pt x="1" y="12"/>
                    <a:pt x="1" y="10"/>
                  </a:cubicBezTo>
                  <a:cubicBezTo>
                    <a:pt x="1" y="7"/>
                    <a:pt x="2" y="4"/>
                    <a:pt x="4" y="3"/>
                  </a:cubicBezTo>
                  <a:cubicBezTo>
                    <a:pt x="5" y="1"/>
                    <a:pt x="8" y="0"/>
                    <a:pt x="12" y="0"/>
                  </a:cubicBezTo>
                  <a:cubicBezTo>
                    <a:pt x="14" y="0"/>
                    <a:pt x="16" y="1"/>
                    <a:pt x="18" y="1"/>
                  </a:cubicBezTo>
                  <a:cubicBezTo>
                    <a:pt x="19" y="1"/>
                    <a:pt x="21" y="2"/>
                    <a:pt x="22" y="2"/>
                  </a:cubicBezTo>
                  <a:cubicBezTo>
                    <a:pt x="20" y="6"/>
                    <a:pt x="20" y="6"/>
                    <a:pt x="20" y="6"/>
                  </a:cubicBezTo>
                  <a:cubicBezTo>
                    <a:pt x="20" y="5"/>
                    <a:pt x="18" y="5"/>
                    <a:pt x="17" y="5"/>
                  </a:cubicBezTo>
                  <a:cubicBezTo>
                    <a:pt x="15" y="4"/>
                    <a:pt x="14" y="4"/>
                    <a:pt x="12" y="4"/>
                  </a:cubicBezTo>
                  <a:cubicBezTo>
                    <a:pt x="9" y="4"/>
                    <a:pt x="8" y="5"/>
                    <a:pt x="7" y="6"/>
                  </a:cubicBezTo>
                  <a:cubicBezTo>
                    <a:pt x="5" y="7"/>
                    <a:pt x="5" y="8"/>
                    <a:pt x="5" y="9"/>
                  </a:cubicBezTo>
                  <a:cubicBezTo>
                    <a:pt x="5" y="11"/>
                    <a:pt x="5" y="12"/>
                    <a:pt x="6" y="13"/>
                  </a:cubicBezTo>
                  <a:cubicBezTo>
                    <a:pt x="7" y="14"/>
                    <a:pt x="8" y="14"/>
                    <a:pt x="9" y="15"/>
                  </a:cubicBezTo>
                  <a:cubicBezTo>
                    <a:pt x="11" y="16"/>
                    <a:pt x="12" y="16"/>
                    <a:pt x="14" y="17"/>
                  </a:cubicBezTo>
                  <a:cubicBezTo>
                    <a:pt x="15" y="18"/>
                    <a:pt x="16" y="19"/>
                    <a:pt x="18" y="20"/>
                  </a:cubicBezTo>
                  <a:cubicBezTo>
                    <a:pt x="19" y="20"/>
                    <a:pt x="20" y="22"/>
                    <a:pt x="21" y="23"/>
                  </a:cubicBezTo>
                  <a:cubicBezTo>
                    <a:pt x="22" y="24"/>
                    <a:pt x="22" y="26"/>
                    <a:pt x="22" y="28"/>
                  </a:cubicBezTo>
                  <a:cubicBezTo>
                    <a:pt x="22" y="29"/>
                    <a:pt x="22" y="31"/>
                    <a:pt x="21" y="32"/>
                  </a:cubicBezTo>
                  <a:cubicBezTo>
                    <a:pt x="21" y="33"/>
                    <a:pt x="20" y="34"/>
                    <a:pt x="19" y="35"/>
                  </a:cubicBezTo>
                  <a:cubicBezTo>
                    <a:pt x="18" y="36"/>
                    <a:pt x="17" y="37"/>
                    <a:pt x="15" y="37"/>
                  </a:cubicBezTo>
                  <a:cubicBezTo>
                    <a:pt x="14" y="37"/>
                    <a:pt x="12" y="38"/>
                    <a:pt x="10" y="38"/>
                  </a:cubicBezTo>
                  <a:cubicBezTo>
                    <a:pt x="7" y="38"/>
                    <a:pt x="5" y="38"/>
                    <a:pt x="4" y="37"/>
                  </a:cubicBezTo>
                  <a:cubicBezTo>
                    <a:pt x="2" y="37"/>
                    <a:pt x="1" y="36"/>
                    <a:pt x="0" y="36"/>
                  </a:cubicBezTo>
                  <a:cubicBezTo>
                    <a:pt x="1" y="32"/>
                    <a:pt x="1" y="32"/>
                    <a:pt x="1" y="32"/>
                  </a:cubicBezTo>
                  <a:cubicBezTo>
                    <a:pt x="2" y="32"/>
                    <a:pt x="3" y="33"/>
                    <a:pt x="5" y="33"/>
                  </a:cubicBezTo>
                  <a:cubicBezTo>
                    <a:pt x="6" y="34"/>
                    <a:pt x="8" y="34"/>
                    <a:pt x="10" y="34"/>
                  </a:cubicBezTo>
                  <a:cubicBezTo>
                    <a:pt x="11" y="34"/>
                    <a:pt x="12" y="34"/>
                    <a:pt x="13" y="34"/>
                  </a:cubicBezTo>
                  <a:cubicBezTo>
                    <a:pt x="14" y="33"/>
                    <a:pt x="15" y="33"/>
                    <a:pt x="16" y="33"/>
                  </a:cubicBezTo>
                  <a:cubicBezTo>
                    <a:pt x="16" y="32"/>
                    <a:pt x="17" y="31"/>
                    <a:pt x="17" y="31"/>
                  </a:cubicBezTo>
                  <a:cubicBezTo>
                    <a:pt x="18" y="30"/>
                    <a:pt x="18" y="29"/>
                    <a:pt x="18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7" name="Freeform 141">
              <a:extLst>
                <a:ext uri="{FF2B5EF4-FFF2-40B4-BE49-F238E27FC236}">
                  <a16:creationId xmlns:a16="http://schemas.microsoft.com/office/drawing/2014/main" id="{B4A25D94-CD32-4400-B780-B4DEE429E3D9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12438" y="5581650"/>
              <a:ext cx="93662" cy="142875"/>
            </a:xfrm>
            <a:custGeom>
              <a:avLst/>
              <a:gdLst>
                <a:gd name="T0" fmla="*/ 21 w 25"/>
                <a:gd name="T1" fmla="*/ 0 h 37"/>
                <a:gd name="T2" fmla="*/ 25 w 25"/>
                <a:gd name="T3" fmla="*/ 0 h 37"/>
                <a:gd name="T4" fmla="*/ 25 w 25"/>
                <a:gd name="T5" fmla="*/ 24 h 37"/>
                <a:gd name="T6" fmla="*/ 24 w 25"/>
                <a:gd name="T7" fmla="*/ 30 h 37"/>
                <a:gd name="T8" fmla="*/ 21 w 25"/>
                <a:gd name="T9" fmla="*/ 34 h 37"/>
                <a:gd name="T10" fmla="*/ 18 w 25"/>
                <a:gd name="T11" fmla="*/ 36 h 37"/>
                <a:gd name="T12" fmla="*/ 13 w 25"/>
                <a:gd name="T13" fmla="*/ 37 h 37"/>
                <a:gd name="T14" fmla="*/ 3 w 25"/>
                <a:gd name="T15" fmla="*/ 34 h 37"/>
                <a:gd name="T16" fmla="*/ 0 w 25"/>
                <a:gd name="T17" fmla="*/ 25 h 37"/>
                <a:gd name="T18" fmla="*/ 0 w 25"/>
                <a:gd name="T19" fmla="*/ 0 h 37"/>
                <a:gd name="T20" fmla="*/ 4 w 25"/>
                <a:gd name="T21" fmla="*/ 0 h 37"/>
                <a:gd name="T22" fmla="*/ 4 w 25"/>
                <a:gd name="T23" fmla="*/ 23 h 37"/>
                <a:gd name="T24" fmla="*/ 5 w 25"/>
                <a:gd name="T25" fmla="*/ 28 h 37"/>
                <a:gd name="T26" fmla="*/ 6 w 25"/>
                <a:gd name="T27" fmla="*/ 31 h 37"/>
                <a:gd name="T28" fmla="*/ 9 w 25"/>
                <a:gd name="T29" fmla="*/ 32 h 37"/>
                <a:gd name="T30" fmla="*/ 13 w 25"/>
                <a:gd name="T31" fmla="*/ 33 h 37"/>
                <a:gd name="T32" fmla="*/ 19 w 25"/>
                <a:gd name="T33" fmla="*/ 30 h 37"/>
                <a:gd name="T34" fmla="*/ 21 w 25"/>
                <a:gd name="T35" fmla="*/ 23 h 37"/>
                <a:gd name="T36" fmla="*/ 21 w 25"/>
                <a:gd name="T37" fmla="*/ 0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5" h="37">
                  <a:moveTo>
                    <a:pt x="21" y="0"/>
                  </a:moveTo>
                  <a:cubicBezTo>
                    <a:pt x="25" y="0"/>
                    <a:pt x="25" y="0"/>
                    <a:pt x="25" y="0"/>
                  </a:cubicBezTo>
                  <a:cubicBezTo>
                    <a:pt x="25" y="24"/>
                    <a:pt x="25" y="24"/>
                    <a:pt x="25" y="24"/>
                  </a:cubicBezTo>
                  <a:cubicBezTo>
                    <a:pt x="25" y="26"/>
                    <a:pt x="24" y="28"/>
                    <a:pt x="24" y="30"/>
                  </a:cubicBezTo>
                  <a:cubicBezTo>
                    <a:pt x="23" y="31"/>
                    <a:pt x="22" y="33"/>
                    <a:pt x="21" y="34"/>
                  </a:cubicBezTo>
                  <a:cubicBezTo>
                    <a:pt x="20" y="35"/>
                    <a:pt x="19" y="35"/>
                    <a:pt x="18" y="36"/>
                  </a:cubicBezTo>
                  <a:cubicBezTo>
                    <a:pt x="16" y="36"/>
                    <a:pt x="15" y="37"/>
                    <a:pt x="13" y="37"/>
                  </a:cubicBezTo>
                  <a:cubicBezTo>
                    <a:pt x="8" y="37"/>
                    <a:pt x="5" y="36"/>
                    <a:pt x="3" y="34"/>
                  </a:cubicBezTo>
                  <a:cubicBezTo>
                    <a:pt x="1" y="32"/>
                    <a:pt x="0" y="29"/>
                    <a:pt x="0" y="25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4" y="23"/>
                    <a:pt x="4" y="23"/>
                    <a:pt x="4" y="23"/>
                  </a:cubicBezTo>
                  <a:cubicBezTo>
                    <a:pt x="4" y="25"/>
                    <a:pt x="4" y="26"/>
                    <a:pt x="5" y="28"/>
                  </a:cubicBezTo>
                  <a:cubicBezTo>
                    <a:pt x="5" y="29"/>
                    <a:pt x="6" y="30"/>
                    <a:pt x="6" y="31"/>
                  </a:cubicBezTo>
                  <a:cubicBezTo>
                    <a:pt x="7" y="31"/>
                    <a:pt x="8" y="32"/>
                    <a:pt x="9" y="32"/>
                  </a:cubicBezTo>
                  <a:cubicBezTo>
                    <a:pt x="10" y="33"/>
                    <a:pt x="11" y="33"/>
                    <a:pt x="13" y="33"/>
                  </a:cubicBezTo>
                  <a:cubicBezTo>
                    <a:pt x="16" y="33"/>
                    <a:pt x="18" y="32"/>
                    <a:pt x="19" y="30"/>
                  </a:cubicBezTo>
                  <a:cubicBezTo>
                    <a:pt x="20" y="29"/>
                    <a:pt x="21" y="26"/>
                    <a:pt x="21" y="23"/>
                  </a:cubicBezTo>
                  <a:lnTo>
                    <a:pt x="21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8" name="Freeform 142">
              <a:extLst>
                <a:ext uri="{FF2B5EF4-FFF2-40B4-BE49-F238E27FC236}">
                  <a16:creationId xmlns:a16="http://schemas.microsoft.com/office/drawing/2014/main" id="{0856719D-9A40-482A-AB87-7D593DC4CCA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736263" y="5581650"/>
              <a:ext cx="95250" cy="139700"/>
            </a:xfrm>
            <a:custGeom>
              <a:avLst/>
              <a:gdLst>
                <a:gd name="T0" fmla="*/ 0 w 25"/>
                <a:gd name="T1" fmla="*/ 0 h 36"/>
                <a:gd name="T2" fmla="*/ 5 w 25"/>
                <a:gd name="T3" fmla="*/ 0 h 36"/>
                <a:gd name="T4" fmla="*/ 9 w 25"/>
                <a:gd name="T5" fmla="*/ 0 h 36"/>
                <a:gd name="T6" fmla="*/ 14 w 25"/>
                <a:gd name="T7" fmla="*/ 0 h 36"/>
                <a:gd name="T8" fmla="*/ 18 w 25"/>
                <a:gd name="T9" fmla="*/ 2 h 36"/>
                <a:gd name="T10" fmla="*/ 20 w 25"/>
                <a:gd name="T11" fmla="*/ 5 h 36"/>
                <a:gd name="T12" fmla="*/ 21 w 25"/>
                <a:gd name="T13" fmla="*/ 10 h 36"/>
                <a:gd name="T14" fmla="*/ 19 w 25"/>
                <a:gd name="T15" fmla="*/ 16 h 36"/>
                <a:gd name="T16" fmla="*/ 13 w 25"/>
                <a:gd name="T17" fmla="*/ 20 h 36"/>
                <a:gd name="T18" fmla="*/ 16 w 25"/>
                <a:gd name="T19" fmla="*/ 22 h 36"/>
                <a:gd name="T20" fmla="*/ 25 w 25"/>
                <a:gd name="T21" fmla="*/ 36 h 36"/>
                <a:gd name="T22" fmla="*/ 20 w 25"/>
                <a:gd name="T23" fmla="*/ 36 h 36"/>
                <a:gd name="T24" fmla="*/ 10 w 25"/>
                <a:gd name="T25" fmla="*/ 21 h 36"/>
                <a:gd name="T26" fmla="*/ 5 w 25"/>
                <a:gd name="T27" fmla="*/ 20 h 36"/>
                <a:gd name="T28" fmla="*/ 5 w 25"/>
                <a:gd name="T29" fmla="*/ 36 h 36"/>
                <a:gd name="T30" fmla="*/ 0 w 25"/>
                <a:gd name="T31" fmla="*/ 36 h 36"/>
                <a:gd name="T32" fmla="*/ 0 w 25"/>
                <a:gd name="T33" fmla="*/ 0 h 36"/>
                <a:gd name="T34" fmla="*/ 10 w 25"/>
                <a:gd name="T35" fmla="*/ 3 h 36"/>
                <a:gd name="T36" fmla="*/ 8 w 25"/>
                <a:gd name="T37" fmla="*/ 3 h 36"/>
                <a:gd name="T38" fmla="*/ 7 w 25"/>
                <a:gd name="T39" fmla="*/ 3 h 36"/>
                <a:gd name="T40" fmla="*/ 5 w 25"/>
                <a:gd name="T41" fmla="*/ 3 h 36"/>
                <a:gd name="T42" fmla="*/ 5 w 25"/>
                <a:gd name="T43" fmla="*/ 4 h 36"/>
                <a:gd name="T44" fmla="*/ 5 w 25"/>
                <a:gd name="T45" fmla="*/ 17 h 36"/>
                <a:gd name="T46" fmla="*/ 9 w 25"/>
                <a:gd name="T47" fmla="*/ 17 h 36"/>
                <a:gd name="T48" fmla="*/ 14 w 25"/>
                <a:gd name="T49" fmla="*/ 15 h 36"/>
                <a:gd name="T50" fmla="*/ 17 w 25"/>
                <a:gd name="T51" fmla="*/ 10 h 36"/>
                <a:gd name="T52" fmla="*/ 15 w 25"/>
                <a:gd name="T53" fmla="*/ 5 h 36"/>
                <a:gd name="T54" fmla="*/ 10 w 25"/>
                <a:gd name="T55" fmla="*/ 3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25" h="36">
                  <a:moveTo>
                    <a:pt x="0" y="0"/>
                  </a:moveTo>
                  <a:cubicBezTo>
                    <a:pt x="2" y="0"/>
                    <a:pt x="3" y="0"/>
                    <a:pt x="5" y="0"/>
                  </a:cubicBezTo>
                  <a:cubicBezTo>
                    <a:pt x="6" y="0"/>
                    <a:pt x="8" y="0"/>
                    <a:pt x="9" y="0"/>
                  </a:cubicBezTo>
                  <a:cubicBezTo>
                    <a:pt x="11" y="0"/>
                    <a:pt x="13" y="0"/>
                    <a:pt x="14" y="0"/>
                  </a:cubicBezTo>
                  <a:cubicBezTo>
                    <a:pt x="15" y="0"/>
                    <a:pt x="17" y="1"/>
                    <a:pt x="18" y="2"/>
                  </a:cubicBezTo>
                  <a:cubicBezTo>
                    <a:pt x="19" y="3"/>
                    <a:pt x="20" y="4"/>
                    <a:pt x="20" y="5"/>
                  </a:cubicBezTo>
                  <a:cubicBezTo>
                    <a:pt x="21" y="6"/>
                    <a:pt x="21" y="8"/>
                    <a:pt x="21" y="10"/>
                  </a:cubicBezTo>
                  <a:cubicBezTo>
                    <a:pt x="21" y="12"/>
                    <a:pt x="21" y="15"/>
                    <a:pt x="19" y="16"/>
                  </a:cubicBezTo>
                  <a:cubicBezTo>
                    <a:pt x="17" y="18"/>
                    <a:pt x="15" y="19"/>
                    <a:pt x="13" y="20"/>
                  </a:cubicBezTo>
                  <a:cubicBezTo>
                    <a:pt x="16" y="22"/>
                    <a:pt x="16" y="22"/>
                    <a:pt x="16" y="22"/>
                  </a:cubicBezTo>
                  <a:cubicBezTo>
                    <a:pt x="25" y="36"/>
                    <a:pt x="25" y="36"/>
                    <a:pt x="25" y="36"/>
                  </a:cubicBezTo>
                  <a:cubicBezTo>
                    <a:pt x="20" y="36"/>
                    <a:pt x="20" y="36"/>
                    <a:pt x="20" y="36"/>
                  </a:cubicBezTo>
                  <a:cubicBezTo>
                    <a:pt x="10" y="21"/>
                    <a:pt x="10" y="21"/>
                    <a:pt x="10" y="21"/>
                  </a:cubicBezTo>
                  <a:cubicBezTo>
                    <a:pt x="5" y="20"/>
                    <a:pt x="5" y="20"/>
                    <a:pt x="5" y="20"/>
                  </a:cubicBezTo>
                  <a:cubicBezTo>
                    <a:pt x="5" y="36"/>
                    <a:pt x="5" y="36"/>
                    <a:pt x="5" y="36"/>
                  </a:cubicBezTo>
                  <a:cubicBezTo>
                    <a:pt x="0" y="36"/>
                    <a:pt x="0" y="36"/>
                    <a:pt x="0" y="36"/>
                  </a:cubicBezTo>
                  <a:lnTo>
                    <a:pt x="0" y="0"/>
                  </a:lnTo>
                  <a:close/>
                  <a:moveTo>
                    <a:pt x="10" y="3"/>
                  </a:moveTo>
                  <a:cubicBezTo>
                    <a:pt x="9" y="3"/>
                    <a:pt x="9" y="3"/>
                    <a:pt x="8" y="3"/>
                  </a:cubicBezTo>
                  <a:cubicBezTo>
                    <a:pt x="8" y="3"/>
                    <a:pt x="7" y="3"/>
                    <a:pt x="7" y="3"/>
                  </a:cubicBezTo>
                  <a:cubicBezTo>
                    <a:pt x="6" y="3"/>
                    <a:pt x="6" y="3"/>
                    <a:pt x="5" y="3"/>
                  </a:cubicBezTo>
                  <a:cubicBezTo>
                    <a:pt x="5" y="3"/>
                    <a:pt x="5" y="4"/>
                    <a:pt x="5" y="4"/>
                  </a:cubicBezTo>
                  <a:cubicBezTo>
                    <a:pt x="5" y="17"/>
                    <a:pt x="5" y="17"/>
                    <a:pt x="5" y="17"/>
                  </a:cubicBezTo>
                  <a:cubicBezTo>
                    <a:pt x="9" y="17"/>
                    <a:pt x="9" y="17"/>
                    <a:pt x="9" y="17"/>
                  </a:cubicBezTo>
                  <a:cubicBezTo>
                    <a:pt x="11" y="17"/>
                    <a:pt x="13" y="16"/>
                    <a:pt x="14" y="15"/>
                  </a:cubicBezTo>
                  <a:cubicBezTo>
                    <a:pt x="16" y="14"/>
                    <a:pt x="17" y="12"/>
                    <a:pt x="17" y="10"/>
                  </a:cubicBezTo>
                  <a:cubicBezTo>
                    <a:pt x="17" y="8"/>
                    <a:pt x="16" y="6"/>
                    <a:pt x="15" y="5"/>
                  </a:cubicBezTo>
                  <a:cubicBezTo>
                    <a:pt x="14" y="4"/>
                    <a:pt x="12" y="3"/>
                    <a:pt x="10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9" name="Freeform 143">
              <a:extLst>
                <a:ext uri="{FF2B5EF4-FFF2-40B4-BE49-F238E27FC236}">
                  <a16:creationId xmlns:a16="http://schemas.microsoft.com/office/drawing/2014/main" id="{FC06BBCD-C91D-4194-946D-FC2B2413A8C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31513" y="5576888"/>
              <a:ext cx="112712" cy="144463"/>
            </a:xfrm>
            <a:custGeom>
              <a:avLst/>
              <a:gdLst>
                <a:gd name="T0" fmla="*/ 50 w 71"/>
                <a:gd name="T1" fmla="*/ 66 h 91"/>
                <a:gd name="T2" fmla="*/ 19 w 71"/>
                <a:gd name="T3" fmla="*/ 66 h 91"/>
                <a:gd name="T4" fmla="*/ 12 w 71"/>
                <a:gd name="T5" fmla="*/ 91 h 91"/>
                <a:gd name="T6" fmla="*/ 0 w 71"/>
                <a:gd name="T7" fmla="*/ 91 h 91"/>
                <a:gd name="T8" fmla="*/ 33 w 71"/>
                <a:gd name="T9" fmla="*/ 0 h 91"/>
                <a:gd name="T10" fmla="*/ 38 w 71"/>
                <a:gd name="T11" fmla="*/ 0 h 91"/>
                <a:gd name="T12" fmla="*/ 71 w 71"/>
                <a:gd name="T13" fmla="*/ 91 h 91"/>
                <a:gd name="T14" fmla="*/ 59 w 71"/>
                <a:gd name="T15" fmla="*/ 91 h 91"/>
                <a:gd name="T16" fmla="*/ 50 w 71"/>
                <a:gd name="T17" fmla="*/ 66 h 91"/>
                <a:gd name="T18" fmla="*/ 23 w 71"/>
                <a:gd name="T19" fmla="*/ 57 h 91"/>
                <a:gd name="T20" fmla="*/ 47 w 71"/>
                <a:gd name="T21" fmla="*/ 57 h 91"/>
                <a:gd name="T22" fmla="*/ 38 w 71"/>
                <a:gd name="T23" fmla="*/ 30 h 91"/>
                <a:gd name="T24" fmla="*/ 35 w 71"/>
                <a:gd name="T25" fmla="*/ 17 h 91"/>
                <a:gd name="T26" fmla="*/ 35 w 71"/>
                <a:gd name="T27" fmla="*/ 17 h 91"/>
                <a:gd name="T28" fmla="*/ 33 w 71"/>
                <a:gd name="T29" fmla="*/ 30 h 91"/>
                <a:gd name="T30" fmla="*/ 23 w 71"/>
                <a:gd name="T31" fmla="*/ 57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1" h="91">
                  <a:moveTo>
                    <a:pt x="50" y="66"/>
                  </a:moveTo>
                  <a:lnTo>
                    <a:pt x="19" y="66"/>
                  </a:lnTo>
                  <a:lnTo>
                    <a:pt x="12" y="91"/>
                  </a:lnTo>
                  <a:lnTo>
                    <a:pt x="0" y="91"/>
                  </a:lnTo>
                  <a:lnTo>
                    <a:pt x="33" y="0"/>
                  </a:lnTo>
                  <a:lnTo>
                    <a:pt x="38" y="0"/>
                  </a:lnTo>
                  <a:lnTo>
                    <a:pt x="71" y="91"/>
                  </a:lnTo>
                  <a:lnTo>
                    <a:pt x="59" y="91"/>
                  </a:lnTo>
                  <a:lnTo>
                    <a:pt x="50" y="66"/>
                  </a:lnTo>
                  <a:close/>
                  <a:moveTo>
                    <a:pt x="23" y="57"/>
                  </a:moveTo>
                  <a:lnTo>
                    <a:pt x="47" y="57"/>
                  </a:lnTo>
                  <a:lnTo>
                    <a:pt x="38" y="30"/>
                  </a:lnTo>
                  <a:lnTo>
                    <a:pt x="35" y="17"/>
                  </a:lnTo>
                  <a:lnTo>
                    <a:pt x="35" y="17"/>
                  </a:lnTo>
                  <a:lnTo>
                    <a:pt x="33" y="30"/>
                  </a:lnTo>
                  <a:lnTo>
                    <a:pt x="23" y="5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0" name="Freeform 144">
              <a:extLst>
                <a:ext uri="{FF2B5EF4-FFF2-40B4-BE49-F238E27FC236}">
                  <a16:creationId xmlns:a16="http://schemas.microsoft.com/office/drawing/2014/main" id="{CD6B238A-3DC1-4EEC-8CA5-599FE137713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60100" y="5576888"/>
              <a:ext cx="96837" cy="147638"/>
            </a:xfrm>
            <a:custGeom>
              <a:avLst/>
              <a:gdLst>
                <a:gd name="T0" fmla="*/ 16 w 61"/>
                <a:gd name="T1" fmla="*/ 32 h 93"/>
                <a:gd name="T2" fmla="*/ 9 w 61"/>
                <a:gd name="T3" fmla="*/ 20 h 93"/>
                <a:gd name="T4" fmla="*/ 9 w 61"/>
                <a:gd name="T5" fmla="*/ 20 h 93"/>
                <a:gd name="T6" fmla="*/ 9 w 61"/>
                <a:gd name="T7" fmla="*/ 32 h 93"/>
                <a:gd name="T8" fmla="*/ 9 w 61"/>
                <a:gd name="T9" fmla="*/ 91 h 93"/>
                <a:gd name="T10" fmla="*/ 0 w 61"/>
                <a:gd name="T11" fmla="*/ 91 h 93"/>
                <a:gd name="T12" fmla="*/ 0 w 61"/>
                <a:gd name="T13" fmla="*/ 0 h 93"/>
                <a:gd name="T14" fmla="*/ 7 w 61"/>
                <a:gd name="T15" fmla="*/ 0 h 93"/>
                <a:gd name="T16" fmla="*/ 47 w 61"/>
                <a:gd name="T17" fmla="*/ 62 h 93"/>
                <a:gd name="T18" fmla="*/ 54 w 61"/>
                <a:gd name="T19" fmla="*/ 71 h 93"/>
                <a:gd name="T20" fmla="*/ 54 w 61"/>
                <a:gd name="T21" fmla="*/ 71 h 93"/>
                <a:gd name="T22" fmla="*/ 52 w 61"/>
                <a:gd name="T23" fmla="*/ 62 h 93"/>
                <a:gd name="T24" fmla="*/ 52 w 61"/>
                <a:gd name="T25" fmla="*/ 3 h 93"/>
                <a:gd name="T26" fmla="*/ 61 w 61"/>
                <a:gd name="T27" fmla="*/ 3 h 93"/>
                <a:gd name="T28" fmla="*/ 61 w 61"/>
                <a:gd name="T29" fmla="*/ 93 h 93"/>
                <a:gd name="T30" fmla="*/ 57 w 61"/>
                <a:gd name="T31" fmla="*/ 93 h 93"/>
                <a:gd name="T32" fmla="*/ 16 w 61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1" h="93">
                  <a:moveTo>
                    <a:pt x="16" y="32"/>
                  </a:moveTo>
                  <a:lnTo>
                    <a:pt x="9" y="20"/>
                  </a:lnTo>
                  <a:lnTo>
                    <a:pt x="9" y="20"/>
                  </a:lnTo>
                  <a:lnTo>
                    <a:pt x="9" y="32"/>
                  </a:lnTo>
                  <a:lnTo>
                    <a:pt x="9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7" y="0"/>
                  </a:lnTo>
                  <a:lnTo>
                    <a:pt x="47" y="62"/>
                  </a:lnTo>
                  <a:lnTo>
                    <a:pt x="54" y="71"/>
                  </a:lnTo>
                  <a:lnTo>
                    <a:pt x="54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1" y="3"/>
                  </a:lnTo>
                  <a:lnTo>
                    <a:pt x="61" y="93"/>
                  </a:lnTo>
                  <a:lnTo>
                    <a:pt x="57" y="93"/>
                  </a:lnTo>
                  <a:lnTo>
                    <a:pt x="16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1" name="Freeform 145">
              <a:extLst>
                <a:ext uri="{FF2B5EF4-FFF2-40B4-BE49-F238E27FC236}">
                  <a16:creationId xmlns:a16="http://schemas.microsoft.com/office/drawing/2014/main" id="{9C62E13D-5251-440A-8DA8-41D89FD74F8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083925" y="5576888"/>
              <a:ext cx="95250" cy="147638"/>
            </a:xfrm>
            <a:custGeom>
              <a:avLst/>
              <a:gdLst>
                <a:gd name="T0" fmla="*/ 25 w 25"/>
                <a:gd name="T1" fmla="*/ 36 h 38"/>
                <a:gd name="T2" fmla="*/ 21 w 25"/>
                <a:gd name="T3" fmla="*/ 37 h 38"/>
                <a:gd name="T4" fmla="*/ 16 w 25"/>
                <a:gd name="T5" fmla="*/ 38 h 38"/>
                <a:gd name="T6" fmla="*/ 10 w 25"/>
                <a:gd name="T7" fmla="*/ 37 h 38"/>
                <a:gd name="T8" fmla="*/ 5 w 25"/>
                <a:gd name="T9" fmla="*/ 33 h 38"/>
                <a:gd name="T10" fmla="*/ 2 w 25"/>
                <a:gd name="T11" fmla="*/ 27 h 38"/>
                <a:gd name="T12" fmla="*/ 0 w 25"/>
                <a:gd name="T13" fmla="*/ 19 h 38"/>
                <a:gd name="T14" fmla="*/ 2 w 25"/>
                <a:gd name="T15" fmla="*/ 10 h 38"/>
                <a:gd name="T16" fmla="*/ 5 w 25"/>
                <a:gd name="T17" fmla="*/ 5 h 38"/>
                <a:gd name="T18" fmla="*/ 10 w 25"/>
                <a:gd name="T19" fmla="*/ 1 h 38"/>
                <a:gd name="T20" fmla="*/ 16 w 25"/>
                <a:gd name="T21" fmla="*/ 0 h 38"/>
                <a:gd name="T22" fmla="*/ 21 w 25"/>
                <a:gd name="T23" fmla="*/ 1 h 38"/>
                <a:gd name="T24" fmla="*/ 24 w 25"/>
                <a:gd name="T25" fmla="*/ 2 h 38"/>
                <a:gd name="T26" fmla="*/ 23 w 25"/>
                <a:gd name="T27" fmla="*/ 5 h 38"/>
                <a:gd name="T28" fmla="*/ 16 w 25"/>
                <a:gd name="T29" fmla="*/ 4 h 38"/>
                <a:gd name="T30" fmla="*/ 12 w 25"/>
                <a:gd name="T31" fmla="*/ 5 h 38"/>
                <a:gd name="T32" fmla="*/ 8 w 25"/>
                <a:gd name="T33" fmla="*/ 7 h 38"/>
                <a:gd name="T34" fmla="*/ 6 w 25"/>
                <a:gd name="T35" fmla="*/ 12 h 38"/>
                <a:gd name="T36" fmla="*/ 5 w 25"/>
                <a:gd name="T37" fmla="*/ 19 h 38"/>
                <a:gd name="T38" fmla="*/ 6 w 25"/>
                <a:gd name="T39" fmla="*/ 26 h 38"/>
                <a:gd name="T40" fmla="*/ 8 w 25"/>
                <a:gd name="T41" fmla="*/ 30 h 38"/>
                <a:gd name="T42" fmla="*/ 12 w 25"/>
                <a:gd name="T43" fmla="*/ 33 h 38"/>
                <a:gd name="T44" fmla="*/ 17 w 25"/>
                <a:gd name="T45" fmla="*/ 34 h 38"/>
                <a:gd name="T46" fmla="*/ 21 w 25"/>
                <a:gd name="T47" fmla="*/ 33 h 38"/>
                <a:gd name="T48" fmla="*/ 24 w 25"/>
                <a:gd name="T49" fmla="*/ 32 h 38"/>
                <a:gd name="T50" fmla="*/ 25 w 25"/>
                <a:gd name="T51" fmla="*/ 36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25" h="38">
                  <a:moveTo>
                    <a:pt x="25" y="36"/>
                  </a:moveTo>
                  <a:cubicBezTo>
                    <a:pt x="24" y="36"/>
                    <a:pt x="23" y="37"/>
                    <a:pt x="21" y="37"/>
                  </a:cubicBezTo>
                  <a:cubicBezTo>
                    <a:pt x="19" y="38"/>
                    <a:pt x="18" y="38"/>
                    <a:pt x="16" y="38"/>
                  </a:cubicBezTo>
                  <a:cubicBezTo>
                    <a:pt x="14" y="38"/>
                    <a:pt x="12" y="37"/>
                    <a:pt x="10" y="37"/>
                  </a:cubicBezTo>
                  <a:cubicBezTo>
                    <a:pt x="8" y="36"/>
                    <a:pt x="6" y="35"/>
                    <a:pt x="5" y="33"/>
                  </a:cubicBezTo>
                  <a:cubicBezTo>
                    <a:pt x="3" y="32"/>
                    <a:pt x="2" y="30"/>
                    <a:pt x="2" y="27"/>
                  </a:cubicBezTo>
                  <a:cubicBezTo>
                    <a:pt x="1" y="25"/>
                    <a:pt x="0" y="22"/>
                    <a:pt x="0" y="19"/>
                  </a:cubicBezTo>
                  <a:cubicBezTo>
                    <a:pt x="0" y="16"/>
                    <a:pt x="1" y="13"/>
                    <a:pt x="2" y="10"/>
                  </a:cubicBezTo>
                  <a:cubicBezTo>
                    <a:pt x="3" y="8"/>
                    <a:pt x="4" y="6"/>
                    <a:pt x="5" y="5"/>
                  </a:cubicBezTo>
                  <a:cubicBezTo>
                    <a:pt x="7" y="3"/>
                    <a:pt x="8" y="2"/>
                    <a:pt x="10" y="1"/>
                  </a:cubicBezTo>
                  <a:cubicBezTo>
                    <a:pt x="12" y="1"/>
                    <a:pt x="14" y="0"/>
                    <a:pt x="16" y="0"/>
                  </a:cubicBezTo>
                  <a:cubicBezTo>
                    <a:pt x="18" y="0"/>
                    <a:pt x="20" y="0"/>
                    <a:pt x="21" y="1"/>
                  </a:cubicBezTo>
                  <a:cubicBezTo>
                    <a:pt x="22" y="1"/>
                    <a:pt x="23" y="1"/>
                    <a:pt x="24" y="2"/>
                  </a:cubicBezTo>
                  <a:cubicBezTo>
                    <a:pt x="23" y="5"/>
                    <a:pt x="23" y="5"/>
                    <a:pt x="23" y="5"/>
                  </a:cubicBezTo>
                  <a:cubicBezTo>
                    <a:pt x="22" y="5"/>
                    <a:pt x="19" y="4"/>
                    <a:pt x="16" y="4"/>
                  </a:cubicBezTo>
                  <a:cubicBezTo>
                    <a:pt x="15" y="4"/>
                    <a:pt x="13" y="4"/>
                    <a:pt x="12" y="5"/>
                  </a:cubicBezTo>
                  <a:cubicBezTo>
                    <a:pt x="11" y="5"/>
                    <a:pt x="9" y="6"/>
                    <a:pt x="8" y="7"/>
                  </a:cubicBezTo>
                  <a:cubicBezTo>
                    <a:pt x="7" y="9"/>
                    <a:pt x="6" y="10"/>
                    <a:pt x="6" y="12"/>
                  </a:cubicBezTo>
                  <a:cubicBezTo>
                    <a:pt x="5" y="14"/>
                    <a:pt x="5" y="16"/>
                    <a:pt x="5" y="19"/>
                  </a:cubicBezTo>
                  <a:cubicBezTo>
                    <a:pt x="5" y="22"/>
                    <a:pt x="5" y="24"/>
                    <a:pt x="6" y="26"/>
                  </a:cubicBezTo>
                  <a:cubicBezTo>
                    <a:pt x="6" y="27"/>
                    <a:pt x="7" y="29"/>
                    <a:pt x="8" y="30"/>
                  </a:cubicBezTo>
                  <a:cubicBezTo>
                    <a:pt x="9" y="31"/>
                    <a:pt x="11" y="32"/>
                    <a:pt x="12" y="33"/>
                  </a:cubicBezTo>
                  <a:cubicBezTo>
                    <a:pt x="14" y="34"/>
                    <a:pt x="15" y="34"/>
                    <a:pt x="17" y="34"/>
                  </a:cubicBezTo>
                  <a:cubicBezTo>
                    <a:pt x="18" y="34"/>
                    <a:pt x="20" y="34"/>
                    <a:pt x="21" y="33"/>
                  </a:cubicBezTo>
                  <a:cubicBezTo>
                    <a:pt x="22" y="33"/>
                    <a:pt x="23" y="33"/>
                    <a:pt x="24" y="32"/>
                  </a:cubicBezTo>
                  <a:lnTo>
                    <a:pt x="25" y="3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2" name="Freeform 146">
              <a:extLst>
                <a:ext uri="{FF2B5EF4-FFF2-40B4-BE49-F238E27FC236}">
                  <a16:creationId xmlns:a16="http://schemas.microsoft.com/office/drawing/2014/main" id="{71FE071F-FD93-4AE9-88BB-73AD612274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01400" y="5581650"/>
              <a:ext cx="74612" cy="139700"/>
            </a:xfrm>
            <a:custGeom>
              <a:avLst/>
              <a:gdLst>
                <a:gd name="T0" fmla="*/ 0 w 47"/>
                <a:gd name="T1" fmla="*/ 0 h 88"/>
                <a:gd name="T2" fmla="*/ 47 w 47"/>
                <a:gd name="T3" fmla="*/ 0 h 88"/>
                <a:gd name="T4" fmla="*/ 47 w 47"/>
                <a:gd name="T5" fmla="*/ 10 h 88"/>
                <a:gd name="T6" fmla="*/ 9 w 47"/>
                <a:gd name="T7" fmla="*/ 10 h 88"/>
                <a:gd name="T8" fmla="*/ 9 w 47"/>
                <a:gd name="T9" fmla="*/ 39 h 88"/>
                <a:gd name="T10" fmla="*/ 43 w 47"/>
                <a:gd name="T11" fmla="*/ 39 h 88"/>
                <a:gd name="T12" fmla="*/ 43 w 47"/>
                <a:gd name="T13" fmla="*/ 46 h 88"/>
                <a:gd name="T14" fmla="*/ 9 w 47"/>
                <a:gd name="T15" fmla="*/ 46 h 88"/>
                <a:gd name="T16" fmla="*/ 9 w 47"/>
                <a:gd name="T17" fmla="*/ 78 h 88"/>
                <a:gd name="T18" fmla="*/ 47 w 47"/>
                <a:gd name="T19" fmla="*/ 78 h 88"/>
                <a:gd name="T20" fmla="*/ 47 w 47"/>
                <a:gd name="T21" fmla="*/ 88 h 88"/>
                <a:gd name="T22" fmla="*/ 0 w 47"/>
                <a:gd name="T23" fmla="*/ 88 h 88"/>
                <a:gd name="T24" fmla="*/ 0 w 47"/>
                <a:gd name="T25" fmla="*/ 0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88">
                  <a:moveTo>
                    <a:pt x="0" y="0"/>
                  </a:moveTo>
                  <a:lnTo>
                    <a:pt x="47" y="0"/>
                  </a:lnTo>
                  <a:lnTo>
                    <a:pt x="47" y="10"/>
                  </a:lnTo>
                  <a:lnTo>
                    <a:pt x="9" y="10"/>
                  </a:lnTo>
                  <a:lnTo>
                    <a:pt x="9" y="39"/>
                  </a:lnTo>
                  <a:lnTo>
                    <a:pt x="43" y="39"/>
                  </a:lnTo>
                  <a:lnTo>
                    <a:pt x="43" y="46"/>
                  </a:lnTo>
                  <a:lnTo>
                    <a:pt x="9" y="46"/>
                  </a:lnTo>
                  <a:lnTo>
                    <a:pt x="9" y="78"/>
                  </a:lnTo>
                  <a:lnTo>
                    <a:pt x="47" y="78"/>
                  </a:lnTo>
                  <a:lnTo>
                    <a:pt x="47" y="88"/>
                  </a:lnTo>
                  <a:lnTo>
                    <a:pt x="0" y="88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3" name="Freeform 147">
              <a:extLst>
                <a:ext uri="{FF2B5EF4-FFF2-40B4-BE49-F238E27FC236}">
                  <a16:creationId xmlns:a16="http://schemas.microsoft.com/office/drawing/2014/main" id="{4E13EED7-A5A2-428C-8FE5-26E9DB16D32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88713" y="5581650"/>
              <a:ext cx="165100" cy="139700"/>
            </a:xfrm>
            <a:custGeom>
              <a:avLst/>
              <a:gdLst>
                <a:gd name="T0" fmla="*/ 28 w 104"/>
                <a:gd name="T1" fmla="*/ 49 h 88"/>
                <a:gd name="T2" fmla="*/ 30 w 104"/>
                <a:gd name="T3" fmla="*/ 66 h 88"/>
                <a:gd name="T4" fmla="*/ 30 w 104"/>
                <a:gd name="T5" fmla="*/ 66 h 88"/>
                <a:gd name="T6" fmla="*/ 33 w 104"/>
                <a:gd name="T7" fmla="*/ 49 h 88"/>
                <a:gd name="T8" fmla="*/ 47 w 104"/>
                <a:gd name="T9" fmla="*/ 0 h 88"/>
                <a:gd name="T10" fmla="*/ 59 w 104"/>
                <a:gd name="T11" fmla="*/ 0 h 88"/>
                <a:gd name="T12" fmla="*/ 73 w 104"/>
                <a:gd name="T13" fmla="*/ 49 h 88"/>
                <a:gd name="T14" fmla="*/ 76 w 104"/>
                <a:gd name="T15" fmla="*/ 66 h 88"/>
                <a:gd name="T16" fmla="*/ 76 w 104"/>
                <a:gd name="T17" fmla="*/ 66 h 88"/>
                <a:gd name="T18" fmla="*/ 78 w 104"/>
                <a:gd name="T19" fmla="*/ 49 h 88"/>
                <a:gd name="T20" fmla="*/ 88 w 104"/>
                <a:gd name="T21" fmla="*/ 0 h 88"/>
                <a:gd name="T22" fmla="*/ 104 w 104"/>
                <a:gd name="T23" fmla="*/ 0 h 88"/>
                <a:gd name="T24" fmla="*/ 83 w 104"/>
                <a:gd name="T25" fmla="*/ 88 h 88"/>
                <a:gd name="T26" fmla="*/ 71 w 104"/>
                <a:gd name="T27" fmla="*/ 88 h 88"/>
                <a:gd name="T28" fmla="*/ 54 w 104"/>
                <a:gd name="T29" fmla="*/ 39 h 88"/>
                <a:gd name="T30" fmla="*/ 52 w 104"/>
                <a:gd name="T31" fmla="*/ 27 h 88"/>
                <a:gd name="T32" fmla="*/ 52 w 104"/>
                <a:gd name="T33" fmla="*/ 27 h 88"/>
                <a:gd name="T34" fmla="*/ 49 w 104"/>
                <a:gd name="T35" fmla="*/ 39 h 88"/>
                <a:gd name="T36" fmla="*/ 35 w 104"/>
                <a:gd name="T37" fmla="*/ 88 h 88"/>
                <a:gd name="T38" fmla="*/ 23 w 104"/>
                <a:gd name="T39" fmla="*/ 88 h 88"/>
                <a:gd name="T40" fmla="*/ 0 w 104"/>
                <a:gd name="T41" fmla="*/ 0 h 88"/>
                <a:gd name="T42" fmla="*/ 19 w 104"/>
                <a:gd name="T43" fmla="*/ 0 h 88"/>
                <a:gd name="T44" fmla="*/ 28 w 104"/>
                <a:gd name="T45" fmla="*/ 49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04" h="88">
                  <a:moveTo>
                    <a:pt x="28" y="49"/>
                  </a:moveTo>
                  <a:lnTo>
                    <a:pt x="30" y="66"/>
                  </a:lnTo>
                  <a:lnTo>
                    <a:pt x="30" y="66"/>
                  </a:lnTo>
                  <a:lnTo>
                    <a:pt x="33" y="49"/>
                  </a:lnTo>
                  <a:lnTo>
                    <a:pt x="47" y="0"/>
                  </a:lnTo>
                  <a:lnTo>
                    <a:pt x="59" y="0"/>
                  </a:lnTo>
                  <a:lnTo>
                    <a:pt x="73" y="49"/>
                  </a:lnTo>
                  <a:lnTo>
                    <a:pt x="76" y="66"/>
                  </a:lnTo>
                  <a:lnTo>
                    <a:pt x="76" y="66"/>
                  </a:lnTo>
                  <a:lnTo>
                    <a:pt x="78" y="49"/>
                  </a:lnTo>
                  <a:lnTo>
                    <a:pt x="88" y="0"/>
                  </a:lnTo>
                  <a:lnTo>
                    <a:pt x="104" y="0"/>
                  </a:lnTo>
                  <a:lnTo>
                    <a:pt x="83" y="88"/>
                  </a:lnTo>
                  <a:lnTo>
                    <a:pt x="71" y="88"/>
                  </a:lnTo>
                  <a:lnTo>
                    <a:pt x="54" y="39"/>
                  </a:lnTo>
                  <a:lnTo>
                    <a:pt x="52" y="27"/>
                  </a:lnTo>
                  <a:lnTo>
                    <a:pt x="52" y="27"/>
                  </a:lnTo>
                  <a:lnTo>
                    <a:pt x="49" y="39"/>
                  </a:lnTo>
                  <a:lnTo>
                    <a:pt x="35" y="88"/>
                  </a:lnTo>
                  <a:lnTo>
                    <a:pt x="23" y="88"/>
                  </a:lnTo>
                  <a:lnTo>
                    <a:pt x="0" y="0"/>
                  </a:lnTo>
                  <a:lnTo>
                    <a:pt x="19" y="0"/>
                  </a:lnTo>
                  <a:lnTo>
                    <a:pt x="28" y="4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4" name="Freeform 148">
              <a:extLst>
                <a:ext uri="{FF2B5EF4-FFF2-40B4-BE49-F238E27FC236}">
                  <a16:creationId xmlns:a16="http://schemas.microsoft.com/office/drawing/2014/main" id="{64FCF85F-9308-4CFA-A5B1-CF05796CCE8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445875" y="5581650"/>
              <a:ext cx="117475" cy="139700"/>
            </a:xfrm>
            <a:custGeom>
              <a:avLst/>
              <a:gdLst>
                <a:gd name="T0" fmla="*/ 50 w 74"/>
                <a:gd name="T1" fmla="*/ 68 h 88"/>
                <a:gd name="T2" fmla="*/ 24 w 74"/>
                <a:gd name="T3" fmla="*/ 68 h 88"/>
                <a:gd name="T4" fmla="*/ 17 w 74"/>
                <a:gd name="T5" fmla="*/ 88 h 88"/>
                <a:gd name="T6" fmla="*/ 0 w 74"/>
                <a:gd name="T7" fmla="*/ 88 h 88"/>
                <a:gd name="T8" fmla="*/ 31 w 74"/>
                <a:gd name="T9" fmla="*/ 0 h 88"/>
                <a:gd name="T10" fmla="*/ 43 w 74"/>
                <a:gd name="T11" fmla="*/ 0 h 88"/>
                <a:gd name="T12" fmla="*/ 74 w 74"/>
                <a:gd name="T13" fmla="*/ 88 h 88"/>
                <a:gd name="T14" fmla="*/ 58 w 74"/>
                <a:gd name="T15" fmla="*/ 88 h 88"/>
                <a:gd name="T16" fmla="*/ 50 w 74"/>
                <a:gd name="T17" fmla="*/ 68 h 88"/>
                <a:gd name="T18" fmla="*/ 29 w 74"/>
                <a:gd name="T19" fmla="*/ 54 h 88"/>
                <a:gd name="T20" fmla="*/ 46 w 74"/>
                <a:gd name="T21" fmla="*/ 54 h 88"/>
                <a:gd name="T22" fmla="*/ 41 w 74"/>
                <a:gd name="T23" fmla="*/ 34 h 88"/>
                <a:gd name="T24" fmla="*/ 39 w 74"/>
                <a:gd name="T25" fmla="*/ 22 h 88"/>
                <a:gd name="T26" fmla="*/ 36 w 74"/>
                <a:gd name="T27" fmla="*/ 22 h 88"/>
                <a:gd name="T28" fmla="*/ 34 w 74"/>
                <a:gd name="T29" fmla="*/ 34 h 88"/>
                <a:gd name="T30" fmla="*/ 29 w 74"/>
                <a:gd name="T31" fmla="*/ 54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4" h="88">
                  <a:moveTo>
                    <a:pt x="50" y="68"/>
                  </a:moveTo>
                  <a:lnTo>
                    <a:pt x="24" y="68"/>
                  </a:lnTo>
                  <a:lnTo>
                    <a:pt x="17" y="88"/>
                  </a:lnTo>
                  <a:lnTo>
                    <a:pt x="0" y="88"/>
                  </a:lnTo>
                  <a:lnTo>
                    <a:pt x="31" y="0"/>
                  </a:lnTo>
                  <a:lnTo>
                    <a:pt x="43" y="0"/>
                  </a:lnTo>
                  <a:lnTo>
                    <a:pt x="74" y="88"/>
                  </a:lnTo>
                  <a:lnTo>
                    <a:pt x="58" y="88"/>
                  </a:lnTo>
                  <a:lnTo>
                    <a:pt x="50" y="68"/>
                  </a:lnTo>
                  <a:close/>
                  <a:moveTo>
                    <a:pt x="29" y="54"/>
                  </a:moveTo>
                  <a:lnTo>
                    <a:pt x="46" y="54"/>
                  </a:lnTo>
                  <a:lnTo>
                    <a:pt x="41" y="34"/>
                  </a:lnTo>
                  <a:lnTo>
                    <a:pt x="39" y="22"/>
                  </a:lnTo>
                  <a:lnTo>
                    <a:pt x="36" y="22"/>
                  </a:lnTo>
                  <a:lnTo>
                    <a:pt x="34" y="34"/>
                  </a:lnTo>
                  <a:lnTo>
                    <a:pt x="29" y="5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5" name="Freeform 149">
              <a:extLst>
                <a:ext uri="{FF2B5EF4-FFF2-40B4-BE49-F238E27FC236}">
                  <a16:creationId xmlns:a16="http://schemas.microsoft.com/office/drawing/2014/main" id="{B860B158-F472-4021-946B-F1A67B2F33C9}"/>
                </a:ext>
              </a:extLst>
            </p:cNvPr>
            <p:cNvSpPr>
              <a:spLocks/>
            </p:cNvSpPr>
            <p:nvPr/>
          </p:nvSpPr>
          <p:spPr bwMode="auto">
            <a:xfrm>
              <a:off x="11544300" y="5581650"/>
              <a:ext cx="117475" cy="139700"/>
            </a:xfrm>
            <a:custGeom>
              <a:avLst/>
              <a:gdLst>
                <a:gd name="T0" fmla="*/ 29 w 74"/>
                <a:gd name="T1" fmla="*/ 56 h 88"/>
                <a:gd name="T2" fmla="*/ 0 w 74"/>
                <a:gd name="T3" fmla="*/ 0 h 88"/>
                <a:gd name="T4" fmla="*/ 22 w 74"/>
                <a:gd name="T5" fmla="*/ 0 h 88"/>
                <a:gd name="T6" fmla="*/ 36 w 74"/>
                <a:gd name="T7" fmla="*/ 34 h 88"/>
                <a:gd name="T8" fmla="*/ 38 w 74"/>
                <a:gd name="T9" fmla="*/ 41 h 88"/>
                <a:gd name="T10" fmla="*/ 38 w 74"/>
                <a:gd name="T11" fmla="*/ 41 h 88"/>
                <a:gd name="T12" fmla="*/ 41 w 74"/>
                <a:gd name="T13" fmla="*/ 32 h 88"/>
                <a:gd name="T14" fmla="*/ 55 w 74"/>
                <a:gd name="T15" fmla="*/ 0 h 88"/>
                <a:gd name="T16" fmla="*/ 74 w 74"/>
                <a:gd name="T17" fmla="*/ 0 h 88"/>
                <a:gd name="T18" fmla="*/ 46 w 74"/>
                <a:gd name="T19" fmla="*/ 56 h 88"/>
                <a:gd name="T20" fmla="*/ 46 w 74"/>
                <a:gd name="T21" fmla="*/ 88 h 88"/>
                <a:gd name="T22" fmla="*/ 29 w 74"/>
                <a:gd name="T23" fmla="*/ 88 h 88"/>
                <a:gd name="T24" fmla="*/ 29 w 74"/>
                <a:gd name="T25" fmla="*/ 56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4" h="88">
                  <a:moveTo>
                    <a:pt x="29" y="56"/>
                  </a:moveTo>
                  <a:lnTo>
                    <a:pt x="0" y="0"/>
                  </a:lnTo>
                  <a:lnTo>
                    <a:pt x="22" y="0"/>
                  </a:lnTo>
                  <a:lnTo>
                    <a:pt x="36" y="34"/>
                  </a:lnTo>
                  <a:lnTo>
                    <a:pt x="38" y="41"/>
                  </a:lnTo>
                  <a:lnTo>
                    <a:pt x="38" y="41"/>
                  </a:lnTo>
                  <a:lnTo>
                    <a:pt x="41" y="32"/>
                  </a:lnTo>
                  <a:lnTo>
                    <a:pt x="55" y="0"/>
                  </a:lnTo>
                  <a:lnTo>
                    <a:pt x="74" y="0"/>
                  </a:lnTo>
                  <a:lnTo>
                    <a:pt x="46" y="56"/>
                  </a:lnTo>
                  <a:lnTo>
                    <a:pt x="46" y="88"/>
                  </a:lnTo>
                  <a:lnTo>
                    <a:pt x="29" y="88"/>
                  </a:lnTo>
                  <a:lnTo>
                    <a:pt x="29" y="5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6" name="Freeform 150">
              <a:extLst>
                <a:ext uri="{FF2B5EF4-FFF2-40B4-BE49-F238E27FC236}">
                  <a16:creationId xmlns:a16="http://schemas.microsoft.com/office/drawing/2014/main" id="{2D426270-033D-4289-A777-FA488BFB032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39363" y="5526088"/>
              <a:ext cx="147637" cy="319088"/>
            </a:xfrm>
            <a:custGeom>
              <a:avLst/>
              <a:gdLst>
                <a:gd name="T0" fmla="*/ 1 w 39"/>
                <a:gd name="T1" fmla="*/ 76 h 82"/>
                <a:gd name="T2" fmla="*/ 1 w 39"/>
                <a:gd name="T3" fmla="*/ 76 h 82"/>
                <a:gd name="T4" fmla="*/ 0 w 39"/>
                <a:gd name="T5" fmla="*/ 79 h 82"/>
                <a:gd name="T6" fmla="*/ 3 w 39"/>
                <a:gd name="T7" fmla="*/ 82 h 82"/>
                <a:gd name="T8" fmla="*/ 3 w 39"/>
                <a:gd name="T9" fmla="*/ 81 h 82"/>
                <a:gd name="T10" fmla="*/ 4 w 39"/>
                <a:gd name="T11" fmla="*/ 79 h 82"/>
                <a:gd name="T12" fmla="*/ 4 w 39"/>
                <a:gd name="T13" fmla="*/ 79 h 82"/>
                <a:gd name="T14" fmla="*/ 4 w 39"/>
                <a:gd name="T15" fmla="*/ 78 h 82"/>
                <a:gd name="T16" fmla="*/ 5 w 39"/>
                <a:gd name="T17" fmla="*/ 78 h 82"/>
                <a:gd name="T18" fmla="*/ 5 w 39"/>
                <a:gd name="T19" fmla="*/ 78 h 82"/>
                <a:gd name="T20" fmla="*/ 5 w 39"/>
                <a:gd name="T21" fmla="*/ 77 h 82"/>
                <a:gd name="T22" fmla="*/ 5 w 39"/>
                <a:gd name="T23" fmla="*/ 76 h 82"/>
                <a:gd name="T24" fmla="*/ 5 w 39"/>
                <a:gd name="T25" fmla="*/ 76 h 82"/>
                <a:gd name="T26" fmla="*/ 6 w 39"/>
                <a:gd name="T27" fmla="*/ 75 h 82"/>
                <a:gd name="T28" fmla="*/ 6 w 39"/>
                <a:gd name="T29" fmla="*/ 75 h 82"/>
                <a:gd name="T30" fmla="*/ 6 w 39"/>
                <a:gd name="T31" fmla="*/ 74 h 82"/>
                <a:gd name="T32" fmla="*/ 6 w 39"/>
                <a:gd name="T33" fmla="*/ 74 h 82"/>
                <a:gd name="T34" fmla="*/ 6 w 39"/>
                <a:gd name="T35" fmla="*/ 73 h 82"/>
                <a:gd name="T36" fmla="*/ 7 w 39"/>
                <a:gd name="T37" fmla="*/ 73 h 82"/>
                <a:gd name="T38" fmla="*/ 7 w 39"/>
                <a:gd name="T39" fmla="*/ 72 h 82"/>
                <a:gd name="T40" fmla="*/ 11 w 39"/>
                <a:gd name="T41" fmla="*/ 32 h 82"/>
                <a:gd name="T42" fmla="*/ 15 w 39"/>
                <a:gd name="T43" fmla="*/ 66 h 82"/>
                <a:gd name="T44" fmla="*/ 15 w 39"/>
                <a:gd name="T45" fmla="*/ 66 h 82"/>
                <a:gd name="T46" fmla="*/ 14 w 39"/>
                <a:gd name="T47" fmla="*/ 68 h 82"/>
                <a:gd name="T48" fmla="*/ 14 w 39"/>
                <a:gd name="T49" fmla="*/ 68 h 82"/>
                <a:gd name="T50" fmla="*/ 14 w 39"/>
                <a:gd name="T51" fmla="*/ 71 h 82"/>
                <a:gd name="T52" fmla="*/ 32 w 39"/>
                <a:gd name="T53" fmla="*/ 53 h 82"/>
                <a:gd name="T54" fmla="*/ 32 w 39"/>
                <a:gd name="T55" fmla="*/ 27 h 82"/>
                <a:gd name="T56" fmla="*/ 4 w 39"/>
                <a:gd name="T57" fmla="*/ 0 h 82"/>
                <a:gd name="T58" fmla="*/ 1 w 39"/>
                <a:gd name="T59" fmla="*/ 76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39" h="82">
                  <a:moveTo>
                    <a:pt x="1" y="76"/>
                  </a:moveTo>
                  <a:cubicBezTo>
                    <a:pt x="1" y="76"/>
                    <a:pt x="1" y="76"/>
                    <a:pt x="1" y="76"/>
                  </a:cubicBezTo>
                  <a:cubicBezTo>
                    <a:pt x="1" y="77"/>
                    <a:pt x="1" y="78"/>
                    <a:pt x="0" y="79"/>
                  </a:cubicBezTo>
                  <a:cubicBezTo>
                    <a:pt x="3" y="82"/>
                    <a:pt x="3" y="82"/>
                    <a:pt x="3" y="82"/>
                  </a:cubicBezTo>
                  <a:cubicBezTo>
                    <a:pt x="3" y="81"/>
                    <a:pt x="3" y="81"/>
                    <a:pt x="3" y="81"/>
                  </a:cubicBezTo>
                  <a:cubicBezTo>
                    <a:pt x="3" y="81"/>
                    <a:pt x="4" y="80"/>
                    <a:pt x="4" y="79"/>
                  </a:cubicBezTo>
                  <a:cubicBezTo>
                    <a:pt x="4" y="79"/>
                    <a:pt x="4" y="79"/>
                    <a:pt x="4" y="79"/>
                  </a:cubicBezTo>
                  <a:cubicBezTo>
                    <a:pt x="4" y="79"/>
                    <a:pt x="4" y="79"/>
                    <a:pt x="4" y="78"/>
                  </a:cubicBezTo>
                  <a:cubicBezTo>
                    <a:pt x="4" y="78"/>
                    <a:pt x="5" y="78"/>
                    <a:pt x="5" y="78"/>
                  </a:cubicBezTo>
                  <a:cubicBezTo>
                    <a:pt x="5" y="78"/>
                    <a:pt x="5" y="78"/>
                    <a:pt x="5" y="78"/>
                  </a:cubicBezTo>
                  <a:cubicBezTo>
                    <a:pt x="5" y="77"/>
                    <a:pt x="5" y="77"/>
                    <a:pt x="5" y="77"/>
                  </a:cubicBezTo>
                  <a:cubicBezTo>
                    <a:pt x="5" y="77"/>
                    <a:pt x="5" y="77"/>
                    <a:pt x="5" y="76"/>
                  </a:cubicBezTo>
                  <a:cubicBezTo>
                    <a:pt x="5" y="76"/>
                    <a:pt x="5" y="76"/>
                    <a:pt x="5" y="76"/>
                  </a:cubicBezTo>
                  <a:cubicBezTo>
                    <a:pt x="6" y="76"/>
                    <a:pt x="6" y="75"/>
                    <a:pt x="6" y="75"/>
                  </a:cubicBezTo>
                  <a:cubicBezTo>
                    <a:pt x="6" y="75"/>
                    <a:pt x="6" y="75"/>
                    <a:pt x="6" y="75"/>
                  </a:cubicBezTo>
                  <a:cubicBezTo>
                    <a:pt x="6" y="75"/>
                    <a:pt x="6" y="74"/>
                    <a:pt x="6" y="74"/>
                  </a:cubicBezTo>
                  <a:cubicBezTo>
                    <a:pt x="6" y="74"/>
                    <a:pt x="6" y="74"/>
                    <a:pt x="6" y="74"/>
                  </a:cubicBezTo>
                  <a:cubicBezTo>
                    <a:pt x="6" y="74"/>
                    <a:pt x="6" y="73"/>
                    <a:pt x="6" y="73"/>
                  </a:cubicBezTo>
                  <a:cubicBezTo>
                    <a:pt x="6" y="73"/>
                    <a:pt x="6" y="73"/>
                    <a:pt x="7" y="73"/>
                  </a:cubicBezTo>
                  <a:cubicBezTo>
                    <a:pt x="7" y="72"/>
                    <a:pt x="7" y="72"/>
                    <a:pt x="7" y="72"/>
                  </a:cubicBezTo>
                  <a:cubicBezTo>
                    <a:pt x="10" y="62"/>
                    <a:pt x="13" y="48"/>
                    <a:pt x="11" y="32"/>
                  </a:cubicBezTo>
                  <a:cubicBezTo>
                    <a:pt x="11" y="32"/>
                    <a:pt x="16" y="47"/>
                    <a:pt x="15" y="66"/>
                  </a:cubicBezTo>
                  <a:cubicBezTo>
                    <a:pt x="15" y="66"/>
                    <a:pt x="15" y="66"/>
                    <a:pt x="15" y="66"/>
                  </a:cubicBezTo>
                  <a:cubicBezTo>
                    <a:pt x="15" y="66"/>
                    <a:pt x="14" y="67"/>
                    <a:pt x="14" y="68"/>
                  </a:cubicBezTo>
                  <a:cubicBezTo>
                    <a:pt x="14" y="68"/>
                    <a:pt x="14" y="68"/>
                    <a:pt x="14" y="68"/>
                  </a:cubicBezTo>
                  <a:cubicBezTo>
                    <a:pt x="14" y="69"/>
                    <a:pt x="14" y="70"/>
                    <a:pt x="14" y="71"/>
                  </a:cubicBezTo>
                  <a:cubicBezTo>
                    <a:pt x="32" y="53"/>
                    <a:pt x="32" y="53"/>
                    <a:pt x="32" y="53"/>
                  </a:cubicBezTo>
                  <a:cubicBezTo>
                    <a:pt x="39" y="46"/>
                    <a:pt x="39" y="34"/>
                    <a:pt x="32" y="27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8" y="12"/>
                    <a:pt x="13" y="41"/>
                    <a:pt x="1" y="7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7" name="Freeform 151">
              <a:extLst>
                <a:ext uri="{FF2B5EF4-FFF2-40B4-BE49-F238E27FC236}">
                  <a16:creationId xmlns:a16="http://schemas.microsoft.com/office/drawing/2014/main" id="{A85F76AD-9FAD-4572-BB42-418355F8F29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90150" y="5518150"/>
              <a:ext cx="79375" cy="280988"/>
            </a:xfrm>
            <a:custGeom>
              <a:avLst/>
              <a:gdLst>
                <a:gd name="T0" fmla="*/ 0 w 21"/>
                <a:gd name="T1" fmla="*/ 68 h 72"/>
                <a:gd name="T2" fmla="*/ 4 w 21"/>
                <a:gd name="T3" fmla="*/ 72 h 72"/>
                <a:gd name="T4" fmla="*/ 16 w 21"/>
                <a:gd name="T5" fmla="*/ 0 h 72"/>
                <a:gd name="T6" fmla="*/ 16 w 21"/>
                <a:gd name="T7" fmla="*/ 0 h 72"/>
                <a:gd name="T8" fmla="*/ 14 w 21"/>
                <a:gd name="T9" fmla="*/ 3 h 72"/>
                <a:gd name="T10" fmla="*/ 0 w 21"/>
                <a:gd name="T11" fmla="*/ 68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1" h="72">
                  <a:moveTo>
                    <a:pt x="0" y="68"/>
                  </a:moveTo>
                  <a:cubicBezTo>
                    <a:pt x="4" y="72"/>
                    <a:pt x="4" y="72"/>
                    <a:pt x="4" y="72"/>
                  </a:cubicBezTo>
                  <a:cubicBezTo>
                    <a:pt x="12" y="59"/>
                    <a:pt x="21" y="33"/>
                    <a:pt x="16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4" y="3"/>
                    <a:pt x="14" y="3"/>
                    <a:pt x="14" y="3"/>
                  </a:cubicBezTo>
                  <a:cubicBezTo>
                    <a:pt x="14" y="9"/>
                    <a:pt x="17" y="37"/>
                    <a:pt x="0" y="6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8" name="Freeform 152">
              <a:extLst>
                <a:ext uri="{FF2B5EF4-FFF2-40B4-BE49-F238E27FC236}">
                  <a16:creationId xmlns:a16="http://schemas.microsoft.com/office/drawing/2014/main" id="{CAC8F539-6919-4D08-9C17-0BC09875DEE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15538" y="5530850"/>
              <a:ext cx="123825" cy="225425"/>
            </a:xfrm>
            <a:custGeom>
              <a:avLst/>
              <a:gdLst>
                <a:gd name="T0" fmla="*/ 33 w 33"/>
                <a:gd name="T1" fmla="*/ 0 h 58"/>
                <a:gd name="T2" fmla="*/ 7 w 33"/>
                <a:gd name="T3" fmla="*/ 26 h 58"/>
                <a:gd name="T4" fmla="*/ 7 w 33"/>
                <a:gd name="T5" fmla="*/ 52 h 58"/>
                <a:gd name="T6" fmla="*/ 14 w 33"/>
                <a:gd name="T7" fmla="*/ 58 h 58"/>
                <a:gd name="T8" fmla="*/ 33 w 33"/>
                <a:gd name="T9" fmla="*/ 0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3" h="58">
                  <a:moveTo>
                    <a:pt x="33" y="0"/>
                  </a:moveTo>
                  <a:cubicBezTo>
                    <a:pt x="7" y="26"/>
                    <a:pt x="7" y="26"/>
                    <a:pt x="7" y="26"/>
                  </a:cubicBezTo>
                  <a:cubicBezTo>
                    <a:pt x="0" y="33"/>
                    <a:pt x="0" y="45"/>
                    <a:pt x="7" y="52"/>
                  </a:cubicBezTo>
                  <a:cubicBezTo>
                    <a:pt x="14" y="58"/>
                    <a:pt x="14" y="58"/>
                    <a:pt x="14" y="58"/>
                  </a:cubicBezTo>
                  <a:cubicBezTo>
                    <a:pt x="22" y="47"/>
                    <a:pt x="32" y="36"/>
                    <a:pt x="33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46" name="Group 45">
            <a:extLst>
              <a:ext uri="{FF2B5EF4-FFF2-40B4-BE49-F238E27FC236}">
                <a16:creationId xmlns:a16="http://schemas.microsoft.com/office/drawing/2014/main" id="{299EE225-CCB1-4B6C-BA9D-EC9F4F97F999}"/>
              </a:ext>
            </a:extLst>
          </p:cNvPr>
          <p:cNvGrpSpPr/>
          <p:nvPr/>
        </p:nvGrpSpPr>
        <p:grpSpPr>
          <a:xfrm>
            <a:off x="778119" y="4332035"/>
            <a:ext cx="1448495" cy="206143"/>
            <a:chOff x="3062288" y="5446713"/>
            <a:chExt cx="4606926" cy="655637"/>
          </a:xfrm>
          <a:solidFill>
            <a:schemeClr val="accent1"/>
          </a:solidFill>
        </p:grpSpPr>
        <p:sp>
          <p:nvSpPr>
            <p:cNvPr id="60" name="Freeform 42">
              <a:extLst>
                <a:ext uri="{FF2B5EF4-FFF2-40B4-BE49-F238E27FC236}">
                  <a16:creationId xmlns:a16="http://schemas.microsoft.com/office/drawing/2014/main" id="{4C319E63-DE81-4175-B5B4-63BD05EEA80F}"/>
                </a:ext>
              </a:extLst>
            </p:cNvPr>
            <p:cNvSpPr>
              <a:spLocks/>
            </p:cNvSpPr>
            <p:nvPr/>
          </p:nvSpPr>
          <p:spPr bwMode="auto">
            <a:xfrm>
              <a:off x="3062288" y="5637213"/>
              <a:ext cx="436563" cy="427037"/>
            </a:xfrm>
            <a:custGeom>
              <a:avLst/>
              <a:gdLst>
                <a:gd name="T0" fmla="*/ 0 w 275"/>
                <a:gd name="T1" fmla="*/ 214 h 269"/>
                <a:gd name="T2" fmla="*/ 190 w 275"/>
                <a:gd name="T3" fmla="*/ 0 h 269"/>
                <a:gd name="T4" fmla="*/ 275 w 275"/>
                <a:gd name="T5" fmla="*/ 269 h 269"/>
                <a:gd name="T6" fmla="*/ 0 w 275"/>
                <a:gd name="T7" fmla="*/ 214 h 2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5" h="269">
                  <a:moveTo>
                    <a:pt x="0" y="214"/>
                  </a:moveTo>
                  <a:lnTo>
                    <a:pt x="190" y="0"/>
                  </a:lnTo>
                  <a:lnTo>
                    <a:pt x="275" y="269"/>
                  </a:lnTo>
                  <a:lnTo>
                    <a:pt x="0" y="21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1" name="Freeform 43">
              <a:extLst>
                <a:ext uri="{FF2B5EF4-FFF2-40B4-BE49-F238E27FC236}">
                  <a16:creationId xmlns:a16="http://schemas.microsoft.com/office/drawing/2014/main" id="{2C1943AE-9043-4FB8-BE16-7E38FEB8C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3092451" y="5672138"/>
              <a:ext cx="384175" cy="369887"/>
            </a:xfrm>
            <a:custGeom>
              <a:avLst/>
              <a:gdLst>
                <a:gd name="T0" fmla="*/ 0 w 242"/>
                <a:gd name="T1" fmla="*/ 185 h 233"/>
                <a:gd name="T2" fmla="*/ 166 w 242"/>
                <a:gd name="T3" fmla="*/ 0 h 233"/>
                <a:gd name="T4" fmla="*/ 242 w 242"/>
                <a:gd name="T5" fmla="*/ 233 h 233"/>
                <a:gd name="T6" fmla="*/ 0 w 242"/>
                <a:gd name="T7" fmla="*/ 185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42" h="233">
                  <a:moveTo>
                    <a:pt x="0" y="185"/>
                  </a:moveTo>
                  <a:lnTo>
                    <a:pt x="166" y="0"/>
                  </a:lnTo>
                  <a:lnTo>
                    <a:pt x="242" y="233"/>
                  </a:lnTo>
                  <a:lnTo>
                    <a:pt x="0" y="18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2" name="Freeform 44">
              <a:extLst>
                <a:ext uri="{FF2B5EF4-FFF2-40B4-BE49-F238E27FC236}">
                  <a16:creationId xmlns:a16="http://schemas.microsoft.com/office/drawing/2014/main" id="{3685AFE8-C4B3-4536-850B-35A4EE2DA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6015038"/>
              <a:ext cx="428625" cy="87312"/>
            </a:xfrm>
            <a:custGeom>
              <a:avLst/>
              <a:gdLst>
                <a:gd name="T0" fmla="*/ 0 w 270"/>
                <a:gd name="T1" fmla="*/ 55 h 55"/>
                <a:gd name="T2" fmla="*/ 270 w 270"/>
                <a:gd name="T3" fmla="*/ 55 h 55"/>
                <a:gd name="T4" fmla="*/ 0 w 270"/>
                <a:gd name="T5" fmla="*/ 0 h 55"/>
                <a:gd name="T6" fmla="*/ 0 w 270"/>
                <a:gd name="T7" fmla="*/ 55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0" h="55">
                  <a:moveTo>
                    <a:pt x="0" y="55"/>
                  </a:moveTo>
                  <a:lnTo>
                    <a:pt x="270" y="55"/>
                  </a:lnTo>
                  <a:lnTo>
                    <a:pt x="0" y="0"/>
                  </a:lnTo>
                  <a:lnTo>
                    <a:pt x="0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3" name="Freeform 45">
              <a:extLst>
                <a:ext uri="{FF2B5EF4-FFF2-40B4-BE49-F238E27FC236}">
                  <a16:creationId xmlns:a16="http://schemas.microsoft.com/office/drawing/2014/main" id="{614A7F36-06C6-4A56-8B3C-0BA52933DD8D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5446713"/>
              <a:ext cx="646113" cy="655637"/>
            </a:xfrm>
            <a:custGeom>
              <a:avLst/>
              <a:gdLst>
                <a:gd name="T0" fmla="*/ 282 w 407"/>
                <a:gd name="T1" fmla="*/ 406 h 413"/>
                <a:gd name="T2" fmla="*/ 178 w 407"/>
                <a:gd name="T3" fmla="*/ 79 h 413"/>
                <a:gd name="T4" fmla="*/ 407 w 407"/>
                <a:gd name="T5" fmla="*/ 281 h 413"/>
                <a:gd name="T6" fmla="*/ 407 w 407"/>
                <a:gd name="T7" fmla="*/ 0 h 413"/>
                <a:gd name="T8" fmla="*/ 0 w 407"/>
                <a:gd name="T9" fmla="*/ 0 h 413"/>
                <a:gd name="T10" fmla="*/ 0 w 407"/>
                <a:gd name="T11" fmla="*/ 271 h 413"/>
                <a:gd name="T12" fmla="*/ 166 w 407"/>
                <a:gd name="T13" fmla="*/ 86 h 413"/>
                <a:gd name="T14" fmla="*/ 270 w 407"/>
                <a:gd name="T15" fmla="*/ 413 h 413"/>
                <a:gd name="T16" fmla="*/ 407 w 407"/>
                <a:gd name="T17" fmla="*/ 413 h 413"/>
                <a:gd name="T18" fmla="*/ 407 w 407"/>
                <a:gd name="T19" fmla="*/ 281 h 413"/>
                <a:gd name="T20" fmla="*/ 282 w 407"/>
                <a:gd name="T21" fmla="*/ 406 h 4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07" h="413">
                  <a:moveTo>
                    <a:pt x="282" y="406"/>
                  </a:moveTo>
                  <a:lnTo>
                    <a:pt x="178" y="79"/>
                  </a:lnTo>
                  <a:lnTo>
                    <a:pt x="407" y="281"/>
                  </a:lnTo>
                  <a:lnTo>
                    <a:pt x="407" y="0"/>
                  </a:lnTo>
                  <a:lnTo>
                    <a:pt x="0" y="0"/>
                  </a:lnTo>
                  <a:lnTo>
                    <a:pt x="0" y="271"/>
                  </a:lnTo>
                  <a:lnTo>
                    <a:pt x="166" y="86"/>
                  </a:lnTo>
                  <a:lnTo>
                    <a:pt x="270" y="413"/>
                  </a:lnTo>
                  <a:lnTo>
                    <a:pt x="407" y="413"/>
                  </a:lnTo>
                  <a:lnTo>
                    <a:pt x="407" y="281"/>
                  </a:lnTo>
                  <a:lnTo>
                    <a:pt x="282" y="40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4" name="Freeform 46">
              <a:extLst>
                <a:ext uri="{FF2B5EF4-FFF2-40B4-BE49-F238E27FC236}">
                  <a16:creationId xmlns:a16="http://schemas.microsoft.com/office/drawing/2014/main" id="{4A595866-43A9-455D-91DE-0AF600A008AE}"/>
                </a:ext>
              </a:extLst>
            </p:cNvPr>
            <p:cNvSpPr>
              <a:spLocks/>
            </p:cNvSpPr>
            <p:nvPr/>
          </p:nvSpPr>
          <p:spPr bwMode="auto">
            <a:xfrm>
              <a:off x="3949701" y="5465763"/>
              <a:ext cx="301625" cy="427037"/>
            </a:xfrm>
            <a:custGeom>
              <a:avLst/>
              <a:gdLst>
                <a:gd name="T0" fmla="*/ 15 w 80"/>
                <a:gd name="T1" fmla="*/ 43 h 112"/>
                <a:gd name="T2" fmla="*/ 14 w 80"/>
                <a:gd name="T3" fmla="*/ 12 h 112"/>
                <a:gd name="T4" fmla="*/ 8 w 80"/>
                <a:gd name="T5" fmla="*/ 3 h 112"/>
                <a:gd name="T6" fmla="*/ 2 w 80"/>
                <a:gd name="T7" fmla="*/ 3 h 112"/>
                <a:gd name="T8" fmla="*/ 0 w 80"/>
                <a:gd name="T9" fmla="*/ 2 h 112"/>
                <a:gd name="T10" fmla="*/ 3 w 80"/>
                <a:gd name="T11" fmla="*/ 0 h 112"/>
                <a:gd name="T12" fmla="*/ 24 w 80"/>
                <a:gd name="T13" fmla="*/ 1 h 112"/>
                <a:gd name="T14" fmla="*/ 45 w 80"/>
                <a:gd name="T15" fmla="*/ 0 h 112"/>
                <a:gd name="T16" fmla="*/ 73 w 80"/>
                <a:gd name="T17" fmla="*/ 9 h 112"/>
                <a:gd name="T18" fmla="*/ 80 w 80"/>
                <a:gd name="T19" fmla="*/ 26 h 112"/>
                <a:gd name="T20" fmla="*/ 44 w 80"/>
                <a:gd name="T21" fmla="*/ 62 h 112"/>
                <a:gd name="T22" fmla="*/ 41 w 80"/>
                <a:gd name="T23" fmla="*/ 62 h 112"/>
                <a:gd name="T24" fmla="*/ 39 w 80"/>
                <a:gd name="T25" fmla="*/ 61 h 112"/>
                <a:gd name="T26" fmla="*/ 43 w 80"/>
                <a:gd name="T27" fmla="*/ 59 h 112"/>
                <a:gd name="T28" fmla="*/ 63 w 80"/>
                <a:gd name="T29" fmla="*/ 35 h 112"/>
                <a:gd name="T30" fmla="*/ 54 w 80"/>
                <a:gd name="T31" fmla="*/ 12 h 112"/>
                <a:gd name="T32" fmla="*/ 40 w 80"/>
                <a:gd name="T33" fmla="*/ 7 h 112"/>
                <a:gd name="T34" fmla="*/ 34 w 80"/>
                <a:gd name="T35" fmla="*/ 7 h 112"/>
                <a:gd name="T36" fmla="*/ 33 w 80"/>
                <a:gd name="T37" fmla="*/ 10 h 112"/>
                <a:gd name="T38" fmla="*/ 33 w 80"/>
                <a:gd name="T39" fmla="*/ 69 h 112"/>
                <a:gd name="T40" fmla="*/ 33 w 80"/>
                <a:gd name="T41" fmla="*/ 101 h 112"/>
                <a:gd name="T42" fmla="*/ 39 w 80"/>
                <a:gd name="T43" fmla="*/ 109 h 112"/>
                <a:gd name="T44" fmla="*/ 47 w 80"/>
                <a:gd name="T45" fmla="*/ 109 h 112"/>
                <a:gd name="T46" fmla="*/ 49 w 80"/>
                <a:gd name="T47" fmla="*/ 110 h 112"/>
                <a:gd name="T48" fmla="*/ 46 w 80"/>
                <a:gd name="T49" fmla="*/ 112 h 112"/>
                <a:gd name="T50" fmla="*/ 23 w 80"/>
                <a:gd name="T51" fmla="*/ 111 h 112"/>
                <a:gd name="T52" fmla="*/ 5 w 80"/>
                <a:gd name="T53" fmla="*/ 112 h 112"/>
                <a:gd name="T54" fmla="*/ 2 w 80"/>
                <a:gd name="T55" fmla="*/ 110 h 112"/>
                <a:gd name="T56" fmla="*/ 4 w 80"/>
                <a:gd name="T57" fmla="*/ 109 h 112"/>
                <a:gd name="T58" fmla="*/ 10 w 80"/>
                <a:gd name="T59" fmla="*/ 109 h 112"/>
                <a:gd name="T60" fmla="*/ 14 w 80"/>
                <a:gd name="T61" fmla="*/ 100 h 112"/>
                <a:gd name="T62" fmla="*/ 15 w 80"/>
                <a:gd name="T63" fmla="*/ 69 h 112"/>
                <a:gd name="T64" fmla="*/ 15 w 80"/>
                <a:gd name="T65" fmla="*/ 43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80" h="112">
                  <a:moveTo>
                    <a:pt x="15" y="43"/>
                  </a:moveTo>
                  <a:cubicBezTo>
                    <a:pt x="15" y="21"/>
                    <a:pt x="15" y="17"/>
                    <a:pt x="14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4" y="1"/>
                  </a:cubicBezTo>
                  <a:cubicBezTo>
                    <a:pt x="30" y="1"/>
                    <a:pt x="39" y="0"/>
                    <a:pt x="45" y="0"/>
                  </a:cubicBezTo>
                  <a:cubicBezTo>
                    <a:pt x="64" y="0"/>
                    <a:pt x="71" y="7"/>
                    <a:pt x="73" y="9"/>
                  </a:cubicBezTo>
                  <a:cubicBezTo>
                    <a:pt x="76" y="12"/>
                    <a:pt x="80" y="19"/>
                    <a:pt x="80" y="26"/>
                  </a:cubicBezTo>
                  <a:cubicBezTo>
                    <a:pt x="80" y="47"/>
                    <a:pt x="65" y="62"/>
                    <a:pt x="44" y="62"/>
                  </a:cubicBezTo>
                  <a:cubicBezTo>
                    <a:pt x="43" y="62"/>
                    <a:pt x="42" y="62"/>
                    <a:pt x="41" y="62"/>
                  </a:cubicBezTo>
                  <a:cubicBezTo>
                    <a:pt x="40" y="62"/>
                    <a:pt x="39" y="62"/>
                    <a:pt x="39" y="61"/>
                  </a:cubicBezTo>
                  <a:cubicBezTo>
                    <a:pt x="39" y="59"/>
                    <a:pt x="40" y="59"/>
                    <a:pt x="43" y="59"/>
                  </a:cubicBezTo>
                  <a:cubicBezTo>
                    <a:pt x="52" y="59"/>
                    <a:pt x="63" y="50"/>
                    <a:pt x="63" y="35"/>
                  </a:cubicBezTo>
                  <a:cubicBezTo>
                    <a:pt x="63" y="30"/>
                    <a:pt x="63" y="20"/>
                    <a:pt x="54" y="12"/>
                  </a:cubicBezTo>
                  <a:cubicBezTo>
                    <a:pt x="49" y="8"/>
                    <a:pt x="43" y="7"/>
                    <a:pt x="40" y="7"/>
                  </a:cubicBezTo>
                  <a:cubicBezTo>
                    <a:pt x="37" y="7"/>
                    <a:pt x="35" y="7"/>
                    <a:pt x="34" y="7"/>
                  </a:cubicBezTo>
                  <a:cubicBezTo>
                    <a:pt x="33" y="8"/>
                    <a:pt x="33" y="8"/>
                    <a:pt x="33" y="10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3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7" y="109"/>
                  </a:cubicBezTo>
                  <a:cubicBezTo>
                    <a:pt x="48" y="109"/>
                    <a:pt x="49" y="110"/>
                    <a:pt x="49" y="110"/>
                  </a:cubicBezTo>
                  <a:cubicBezTo>
                    <a:pt x="49" y="111"/>
                    <a:pt x="48" y="112"/>
                    <a:pt x="46" y="112"/>
                  </a:cubicBezTo>
                  <a:cubicBezTo>
                    <a:pt x="36" y="112"/>
                    <a:pt x="27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2" y="109"/>
                    <a:pt x="4" y="109"/>
                  </a:cubicBezTo>
                  <a:cubicBezTo>
                    <a:pt x="6" y="109"/>
                    <a:pt x="8" y="109"/>
                    <a:pt x="10" y="109"/>
                  </a:cubicBezTo>
                  <a:cubicBezTo>
                    <a:pt x="12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5" name="Freeform 47">
              <a:extLst>
                <a:ext uri="{FF2B5EF4-FFF2-40B4-BE49-F238E27FC236}">
                  <a16:creationId xmlns:a16="http://schemas.microsoft.com/office/drawing/2014/main" id="{FAFAACE1-E008-4F7D-B06E-37076A6BCBA8}"/>
                </a:ext>
              </a:extLst>
            </p:cNvPr>
            <p:cNvSpPr>
              <a:spLocks/>
            </p:cNvSpPr>
            <p:nvPr/>
          </p:nvSpPr>
          <p:spPr bwMode="auto">
            <a:xfrm>
              <a:off x="4251326" y="5465763"/>
              <a:ext cx="428625" cy="427037"/>
            </a:xfrm>
            <a:custGeom>
              <a:avLst/>
              <a:gdLst>
                <a:gd name="T0" fmla="*/ 48 w 114"/>
                <a:gd name="T1" fmla="*/ 74 h 112"/>
                <a:gd name="T2" fmla="*/ 44 w 114"/>
                <a:gd name="T3" fmla="*/ 58 h 112"/>
                <a:gd name="T4" fmla="*/ 18 w 114"/>
                <a:gd name="T5" fmla="*/ 16 h 112"/>
                <a:gd name="T6" fmla="*/ 8 w 114"/>
                <a:gd name="T7" fmla="*/ 5 h 112"/>
                <a:gd name="T8" fmla="*/ 2 w 114"/>
                <a:gd name="T9" fmla="*/ 3 h 112"/>
                <a:gd name="T10" fmla="*/ 0 w 114"/>
                <a:gd name="T11" fmla="*/ 2 h 112"/>
                <a:gd name="T12" fmla="*/ 2 w 114"/>
                <a:gd name="T13" fmla="*/ 0 h 112"/>
                <a:gd name="T14" fmla="*/ 21 w 114"/>
                <a:gd name="T15" fmla="*/ 1 h 112"/>
                <a:gd name="T16" fmla="*/ 37 w 114"/>
                <a:gd name="T17" fmla="*/ 0 h 112"/>
                <a:gd name="T18" fmla="*/ 39 w 114"/>
                <a:gd name="T19" fmla="*/ 2 h 112"/>
                <a:gd name="T20" fmla="*/ 36 w 114"/>
                <a:gd name="T21" fmla="*/ 3 h 112"/>
                <a:gd name="T22" fmla="*/ 34 w 114"/>
                <a:gd name="T23" fmla="*/ 6 h 112"/>
                <a:gd name="T24" fmla="*/ 35 w 114"/>
                <a:gd name="T25" fmla="*/ 11 h 112"/>
                <a:gd name="T26" fmla="*/ 61 w 114"/>
                <a:gd name="T27" fmla="*/ 55 h 112"/>
                <a:gd name="T28" fmla="*/ 83 w 114"/>
                <a:gd name="T29" fmla="*/ 15 h 112"/>
                <a:gd name="T30" fmla="*/ 85 w 114"/>
                <a:gd name="T31" fmla="*/ 7 h 112"/>
                <a:gd name="T32" fmla="*/ 82 w 114"/>
                <a:gd name="T33" fmla="*/ 3 h 112"/>
                <a:gd name="T34" fmla="*/ 79 w 114"/>
                <a:gd name="T35" fmla="*/ 2 h 112"/>
                <a:gd name="T36" fmla="*/ 81 w 114"/>
                <a:gd name="T37" fmla="*/ 0 h 112"/>
                <a:gd name="T38" fmla="*/ 95 w 114"/>
                <a:gd name="T39" fmla="*/ 1 h 112"/>
                <a:gd name="T40" fmla="*/ 111 w 114"/>
                <a:gd name="T41" fmla="*/ 0 h 112"/>
                <a:gd name="T42" fmla="*/ 114 w 114"/>
                <a:gd name="T43" fmla="*/ 2 h 112"/>
                <a:gd name="T44" fmla="*/ 111 w 114"/>
                <a:gd name="T45" fmla="*/ 3 h 112"/>
                <a:gd name="T46" fmla="*/ 104 w 114"/>
                <a:gd name="T47" fmla="*/ 5 h 112"/>
                <a:gd name="T48" fmla="*/ 97 w 114"/>
                <a:gd name="T49" fmla="*/ 12 h 112"/>
                <a:gd name="T50" fmla="*/ 68 w 114"/>
                <a:gd name="T51" fmla="*/ 59 h 112"/>
                <a:gd name="T52" fmla="*/ 66 w 114"/>
                <a:gd name="T53" fmla="*/ 74 h 112"/>
                <a:gd name="T54" fmla="*/ 66 w 114"/>
                <a:gd name="T55" fmla="*/ 86 h 112"/>
                <a:gd name="T56" fmla="*/ 67 w 114"/>
                <a:gd name="T57" fmla="*/ 100 h 112"/>
                <a:gd name="T58" fmla="*/ 73 w 114"/>
                <a:gd name="T59" fmla="*/ 109 h 112"/>
                <a:gd name="T60" fmla="*/ 80 w 114"/>
                <a:gd name="T61" fmla="*/ 109 h 112"/>
                <a:gd name="T62" fmla="*/ 82 w 114"/>
                <a:gd name="T63" fmla="*/ 110 h 112"/>
                <a:gd name="T64" fmla="*/ 79 w 114"/>
                <a:gd name="T65" fmla="*/ 112 h 112"/>
                <a:gd name="T66" fmla="*/ 57 w 114"/>
                <a:gd name="T67" fmla="*/ 111 h 112"/>
                <a:gd name="T68" fmla="*/ 38 w 114"/>
                <a:gd name="T69" fmla="*/ 112 h 112"/>
                <a:gd name="T70" fmla="*/ 35 w 114"/>
                <a:gd name="T71" fmla="*/ 110 h 112"/>
                <a:gd name="T72" fmla="*/ 37 w 114"/>
                <a:gd name="T73" fmla="*/ 109 h 112"/>
                <a:gd name="T74" fmla="*/ 43 w 114"/>
                <a:gd name="T75" fmla="*/ 109 h 112"/>
                <a:gd name="T76" fmla="*/ 47 w 114"/>
                <a:gd name="T77" fmla="*/ 100 h 112"/>
                <a:gd name="T78" fmla="*/ 48 w 114"/>
                <a:gd name="T79" fmla="*/ 86 h 112"/>
                <a:gd name="T80" fmla="*/ 48 w 114"/>
                <a:gd name="T81" fmla="*/ 74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14" h="112">
                  <a:moveTo>
                    <a:pt x="48" y="74"/>
                  </a:moveTo>
                  <a:cubicBezTo>
                    <a:pt x="48" y="66"/>
                    <a:pt x="46" y="62"/>
                    <a:pt x="44" y="58"/>
                  </a:cubicBezTo>
                  <a:cubicBezTo>
                    <a:pt x="43" y="56"/>
                    <a:pt x="23" y="23"/>
                    <a:pt x="18" y="16"/>
                  </a:cubicBezTo>
                  <a:cubicBezTo>
                    <a:pt x="15" y="10"/>
                    <a:pt x="11" y="7"/>
                    <a:pt x="8" y="5"/>
                  </a:cubicBezTo>
                  <a:cubicBezTo>
                    <a:pt x="6" y="4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5" y="0"/>
                    <a:pt x="16" y="1"/>
                    <a:pt x="21" y="1"/>
                  </a:cubicBezTo>
                  <a:cubicBezTo>
                    <a:pt x="24" y="1"/>
                    <a:pt x="30" y="0"/>
                    <a:pt x="37" y="0"/>
                  </a:cubicBezTo>
                  <a:cubicBezTo>
                    <a:pt x="38" y="0"/>
                    <a:pt x="39" y="1"/>
                    <a:pt x="39" y="2"/>
                  </a:cubicBezTo>
                  <a:cubicBezTo>
                    <a:pt x="39" y="3"/>
                    <a:pt x="38" y="3"/>
                    <a:pt x="36" y="3"/>
                  </a:cubicBezTo>
                  <a:cubicBezTo>
                    <a:pt x="34" y="4"/>
                    <a:pt x="34" y="5"/>
                    <a:pt x="34" y="6"/>
                  </a:cubicBezTo>
                  <a:cubicBezTo>
                    <a:pt x="34" y="7"/>
                    <a:pt x="34" y="9"/>
                    <a:pt x="35" y="11"/>
                  </a:cubicBezTo>
                  <a:cubicBezTo>
                    <a:pt x="38" y="15"/>
                    <a:pt x="58" y="51"/>
                    <a:pt x="61" y="55"/>
                  </a:cubicBezTo>
                  <a:cubicBezTo>
                    <a:pt x="62" y="52"/>
                    <a:pt x="81" y="19"/>
                    <a:pt x="83" y="15"/>
                  </a:cubicBezTo>
                  <a:cubicBezTo>
                    <a:pt x="84" y="11"/>
                    <a:pt x="85" y="9"/>
                    <a:pt x="85" y="7"/>
                  </a:cubicBezTo>
                  <a:cubicBezTo>
                    <a:pt x="85" y="5"/>
                    <a:pt x="84" y="4"/>
                    <a:pt x="82" y="3"/>
                  </a:cubicBezTo>
                  <a:cubicBezTo>
                    <a:pt x="80" y="3"/>
                    <a:pt x="79" y="3"/>
                    <a:pt x="79" y="2"/>
                  </a:cubicBezTo>
                  <a:cubicBezTo>
                    <a:pt x="79" y="1"/>
                    <a:pt x="80" y="0"/>
                    <a:pt x="81" y="0"/>
                  </a:cubicBezTo>
                  <a:cubicBezTo>
                    <a:pt x="86" y="0"/>
                    <a:pt x="91" y="1"/>
                    <a:pt x="95" y="1"/>
                  </a:cubicBezTo>
                  <a:cubicBezTo>
                    <a:pt x="99" y="1"/>
                    <a:pt x="108" y="0"/>
                    <a:pt x="111" y="0"/>
                  </a:cubicBezTo>
                  <a:cubicBezTo>
                    <a:pt x="113" y="0"/>
                    <a:pt x="114" y="1"/>
                    <a:pt x="114" y="2"/>
                  </a:cubicBezTo>
                  <a:cubicBezTo>
                    <a:pt x="114" y="3"/>
                    <a:pt x="113" y="3"/>
                    <a:pt x="111" y="3"/>
                  </a:cubicBezTo>
                  <a:cubicBezTo>
                    <a:pt x="109" y="3"/>
                    <a:pt x="107" y="4"/>
                    <a:pt x="104" y="5"/>
                  </a:cubicBezTo>
                  <a:cubicBezTo>
                    <a:pt x="101" y="6"/>
                    <a:pt x="100" y="8"/>
                    <a:pt x="97" y="12"/>
                  </a:cubicBezTo>
                  <a:cubicBezTo>
                    <a:pt x="92" y="18"/>
                    <a:pt x="71" y="53"/>
                    <a:pt x="68" y="59"/>
                  </a:cubicBezTo>
                  <a:cubicBezTo>
                    <a:pt x="66" y="64"/>
                    <a:pt x="66" y="69"/>
                    <a:pt x="66" y="74"/>
                  </a:cubicBezTo>
                  <a:cubicBezTo>
                    <a:pt x="66" y="86"/>
                    <a:pt x="66" y="86"/>
                    <a:pt x="66" y="86"/>
                  </a:cubicBezTo>
                  <a:cubicBezTo>
                    <a:pt x="66" y="88"/>
                    <a:pt x="66" y="94"/>
                    <a:pt x="67" y="100"/>
                  </a:cubicBezTo>
                  <a:cubicBezTo>
                    <a:pt x="67" y="105"/>
                    <a:pt x="68" y="108"/>
                    <a:pt x="73" y="109"/>
                  </a:cubicBezTo>
                  <a:cubicBezTo>
                    <a:pt x="75" y="109"/>
                    <a:pt x="78" y="109"/>
                    <a:pt x="80" y="109"/>
                  </a:cubicBezTo>
                  <a:cubicBezTo>
                    <a:pt x="82" y="109"/>
                    <a:pt x="82" y="110"/>
                    <a:pt x="82" y="110"/>
                  </a:cubicBezTo>
                  <a:cubicBezTo>
                    <a:pt x="82" y="111"/>
                    <a:pt x="81" y="112"/>
                    <a:pt x="79" y="112"/>
                  </a:cubicBezTo>
                  <a:cubicBezTo>
                    <a:pt x="70" y="112"/>
                    <a:pt x="61" y="111"/>
                    <a:pt x="57" y="111"/>
                  </a:cubicBezTo>
                  <a:cubicBezTo>
                    <a:pt x="53" y="111"/>
                    <a:pt x="44" y="112"/>
                    <a:pt x="38" y="112"/>
                  </a:cubicBezTo>
                  <a:cubicBezTo>
                    <a:pt x="36" y="112"/>
                    <a:pt x="35" y="112"/>
                    <a:pt x="35" y="110"/>
                  </a:cubicBezTo>
                  <a:cubicBezTo>
                    <a:pt x="35" y="110"/>
                    <a:pt x="36" y="109"/>
                    <a:pt x="37" y="109"/>
                  </a:cubicBezTo>
                  <a:cubicBezTo>
                    <a:pt x="39" y="109"/>
                    <a:pt x="41" y="109"/>
                    <a:pt x="43" y="109"/>
                  </a:cubicBezTo>
                  <a:cubicBezTo>
                    <a:pt x="46" y="108"/>
                    <a:pt x="47" y="105"/>
                    <a:pt x="47" y="100"/>
                  </a:cubicBezTo>
                  <a:cubicBezTo>
                    <a:pt x="48" y="94"/>
                    <a:pt x="48" y="88"/>
                    <a:pt x="48" y="86"/>
                  </a:cubicBezTo>
                  <a:lnTo>
                    <a:pt x="48" y="7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6" name="Freeform 48">
              <a:extLst>
                <a:ext uri="{FF2B5EF4-FFF2-40B4-BE49-F238E27FC236}">
                  <a16:creationId xmlns:a16="http://schemas.microsoft.com/office/drawing/2014/main" id="{D5EEE983-E94B-4CAC-8812-09A72BEB452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83126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5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5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8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3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3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7" name="Freeform 49">
              <a:extLst>
                <a:ext uri="{FF2B5EF4-FFF2-40B4-BE49-F238E27FC236}">
                  <a16:creationId xmlns:a16="http://schemas.microsoft.com/office/drawing/2014/main" id="{2932EC2A-6CF2-41B7-A7C6-7616EC8B364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032376" y="5457825"/>
              <a:ext cx="455613" cy="434975"/>
            </a:xfrm>
            <a:custGeom>
              <a:avLst/>
              <a:gdLst>
                <a:gd name="T0" fmla="*/ 39 w 121"/>
                <a:gd name="T1" fmla="*/ 76 h 114"/>
                <a:gd name="T2" fmla="*/ 38 w 121"/>
                <a:gd name="T3" fmla="*/ 77 h 114"/>
                <a:gd name="T4" fmla="*/ 30 w 121"/>
                <a:gd name="T5" fmla="*/ 98 h 114"/>
                <a:gd name="T6" fmla="*/ 28 w 121"/>
                <a:gd name="T7" fmla="*/ 107 h 114"/>
                <a:gd name="T8" fmla="*/ 33 w 121"/>
                <a:gd name="T9" fmla="*/ 111 h 114"/>
                <a:gd name="T10" fmla="*/ 36 w 121"/>
                <a:gd name="T11" fmla="*/ 111 h 114"/>
                <a:gd name="T12" fmla="*/ 38 w 121"/>
                <a:gd name="T13" fmla="*/ 112 h 114"/>
                <a:gd name="T14" fmla="*/ 35 w 121"/>
                <a:gd name="T15" fmla="*/ 114 h 114"/>
                <a:gd name="T16" fmla="*/ 20 w 121"/>
                <a:gd name="T17" fmla="*/ 113 h 114"/>
                <a:gd name="T18" fmla="*/ 2 w 121"/>
                <a:gd name="T19" fmla="*/ 114 h 114"/>
                <a:gd name="T20" fmla="*/ 0 w 121"/>
                <a:gd name="T21" fmla="*/ 112 h 114"/>
                <a:gd name="T22" fmla="*/ 1 w 121"/>
                <a:gd name="T23" fmla="*/ 111 h 114"/>
                <a:gd name="T24" fmla="*/ 6 w 121"/>
                <a:gd name="T25" fmla="*/ 111 h 114"/>
                <a:gd name="T26" fmla="*/ 18 w 121"/>
                <a:gd name="T27" fmla="*/ 98 h 114"/>
                <a:gd name="T28" fmla="*/ 55 w 121"/>
                <a:gd name="T29" fmla="*/ 6 h 114"/>
                <a:gd name="T30" fmla="*/ 60 w 121"/>
                <a:gd name="T31" fmla="*/ 0 h 114"/>
                <a:gd name="T32" fmla="*/ 63 w 121"/>
                <a:gd name="T33" fmla="*/ 5 h 114"/>
                <a:gd name="T34" fmla="*/ 100 w 121"/>
                <a:gd name="T35" fmla="*/ 95 h 114"/>
                <a:gd name="T36" fmla="*/ 113 w 121"/>
                <a:gd name="T37" fmla="*/ 111 h 114"/>
                <a:gd name="T38" fmla="*/ 119 w 121"/>
                <a:gd name="T39" fmla="*/ 111 h 114"/>
                <a:gd name="T40" fmla="*/ 121 w 121"/>
                <a:gd name="T41" fmla="*/ 112 h 114"/>
                <a:gd name="T42" fmla="*/ 114 w 121"/>
                <a:gd name="T43" fmla="*/ 114 h 114"/>
                <a:gd name="T44" fmla="*/ 86 w 121"/>
                <a:gd name="T45" fmla="*/ 114 h 114"/>
                <a:gd name="T46" fmla="*/ 82 w 121"/>
                <a:gd name="T47" fmla="*/ 112 h 114"/>
                <a:gd name="T48" fmla="*/ 84 w 121"/>
                <a:gd name="T49" fmla="*/ 111 h 114"/>
                <a:gd name="T50" fmla="*/ 85 w 121"/>
                <a:gd name="T51" fmla="*/ 108 h 114"/>
                <a:gd name="T52" fmla="*/ 73 w 121"/>
                <a:gd name="T53" fmla="*/ 77 h 114"/>
                <a:gd name="T54" fmla="*/ 72 w 121"/>
                <a:gd name="T55" fmla="*/ 76 h 114"/>
                <a:gd name="T56" fmla="*/ 39 w 121"/>
                <a:gd name="T57" fmla="*/ 76 h 114"/>
                <a:gd name="T58" fmla="*/ 69 w 121"/>
                <a:gd name="T59" fmla="*/ 69 h 114"/>
                <a:gd name="T60" fmla="*/ 70 w 121"/>
                <a:gd name="T61" fmla="*/ 68 h 114"/>
                <a:gd name="T62" fmla="*/ 57 w 121"/>
                <a:gd name="T63" fmla="*/ 32 h 114"/>
                <a:gd name="T64" fmla="*/ 56 w 121"/>
                <a:gd name="T65" fmla="*/ 30 h 114"/>
                <a:gd name="T66" fmla="*/ 55 w 121"/>
                <a:gd name="T67" fmla="*/ 32 h 114"/>
                <a:gd name="T68" fmla="*/ 41 w 121"/>
                <a:gd name="T69" fmla="*/ 68 h 114"/>
                <a:gd name="T70" fmla="*/ 42 w 121"/>
                <a:gd name="T71" fmla="*/ 69 h 114"/>
                <a:gd name="T72" fmla="*/ 69 w 121"/>
                <a:gd name="T73" fmla="*/ 69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21" h="114">
                  <a:moveTo>
                    <a:pt x="39" y="76"/>
                  </a:moveTo>
                  <a:cubicBezTo>
                    <a:pt x="38" y="76"/>
                    <a:pt x="38" y="77"/>
                    <a:pt x="38" y="77"/>
                  </a:cubicBezTo>
                  <a:cubicBezTo>
                    <a:pt x="30" y="98"/>
                    <a:pt x="30" y="98"/>
                    <a:pt x="30" y="98"/>
                  </a:cubicBezTo>
                  <a:cubicBezTo>
                    <a:pt x="28" y="101"/>
                    <a:pt x="28" y="105"/>
                    <a:pt x="28" y="107"/>
                  </a:cubicBezTo>
                  <a:cubicBezTo>
                    <a:pt x="28" y="109"/>
                    <a:pt x="29" y="111"/>
                    <a:pt x="33" y="111"/>
                  </a:cubicBezTo>
                  <a:cubicBezTo>
                    <a:pt x="36" y="111"/>
                    <a:pt x="36" y="111"/>
                    <a:pt x="36" y="111"/>
                  </a:cubicBezTo>
                  <a:cubicBezTo>
                    <a:pt x="37" y="111"/>
                    <a:pt x="38" y="111"/>
                    <a:pt x="38" y="112"/>
                  </a:cubicBezTo>
                  <a:cubicBezTo>
                    <a:pt x="38" y="114"/>
                    <a:pt x="37" y="114"/>
                    <a:pt x="35" y="114"/>
                  </a:cubicBezTo>
                  <a:cubicBezTo>
                    <a:pt x="31" y="114"/>
                    <a:pt x="24" y="113"/>
                    <a:pt x="20" y="113"/>
                  </a:cubicBezTo>
                  <a:cubicBezTo>
                    <a:pt x="18" y="113"/>
                    <a:pt x="10" y="114"/>
                    <a:pt x="2" y="114"/>
                  </a:cubicBezTo>
                  <a:cubicBezTo>
                    <a:pt x="0" y="114"/>
                    <a:pt x="0" y="114"/>
                    <a:pt x="0" y="112"/>
                  </a:cubicBezTo>
                  <a:cubicBezTo>
                    <a:pt x="0" y="111"/>
                    <a:pt x="0" y="111"/>
                    <a:pt x="1" y="111"/>
                  </a:cubicBezTo>
                  <a:cubicBezTo>
                    <a:pt x="3" y="111"/>
                    <a:pt x="5" y="111"/>
                    <a:pt x="6" y="111"/>
                  </a:cubicBezTo>
                  <a:cubicBezTo>
                    <a:pt x="13" y="110"/>
                    <a:pt x="15" y="105"/>
                    <a:pt x="18" y="98"/>
                  </a:cubicBezTo>
                  <a:cubicBezTo>
                    <a:pt x="55" y="6"/>
                    <a:pt x="55" y="6"/>
                    <a:pt x="55" y="6"/>
                  </a:cubicBezTo>
                  <a:cubicBezTo>
                    <a:pt x="57" y="2"/>
                    <a:pt x="58" y="0"/>
                    <a:pt x="60" y="0"/>
                  </a:cubicBezTo>
                  <a:cubicBezTo>
                    <a:pt x="61" y="0"/>
                    <a:pt x="62" y="2"/>
                    <a:pt x="63" y="5"/>
                  </a:cubicBezTo>
                  <a:cubicBezTo>
                    <a:pt x="67" y="13"/>
                    <a:pt x="90" y="72"/>
                    <a:pt x="100" y="95"/>
                  </a:cubicBezTo>
                  <a:cubicBezTo>
                    <a:pt x="105" y="108"/>
                    <a:pt x="110" y="110"/>
                    <a:pt x="113" y="111"/>
                  </a:cubicBezTo>
                  <a:cubicBezTo>
                    <a:pt x="115" y="111"/>
                    <a:pt x="117" y="111"/>
                    <a:pt x="119" y="111"/>
                  </a:cubicBezTo>
                  <a:cubicBezTo>
                    <a:pt x="120" y="111"/>
                    <a:pt x="121" y="111"/>
                    <a:pt x="121" y="112"/>
                  </a:cubicBezTo>
                  <a:cubicBezTo>
                    <a:pt x="121" y="114"/>
                    <a:pt x="120" y="114"/>
                    <a:pt x="114" y="114"/>
                  </a:cubicBezTo>
                  <a:cubicBezTo>
                    <a:pt x="109" y="114"/>
                    <a:pt x="98" y="114"/>
                    <a:pt x="86" y="114"/>
                  </a:cubicBezTo>
                  <a:cubicBezTo>
                    <a:pt x="84" y="113"/>
                    <a:pt x="82" y="113"/>
                    <a:pt x="82" y="112"/>
                  </a:cubicBezTo>
                  <a:cubicBezTo>
                    <a:pt x="82" y="111"/>
                    <a:pt x="82" y="111"/>
                    <a:pt x="84" y="111"/>
                  </a:cubicBezTo>
                  <a:cubicBezTo>
                    <a:pt x="85" y="111"/>
                    <a:pt x="86" y="109"/>
                    <a:pt x="85" y="108"/>
                  </a:cubicBezTo>
                  <a:cubicBezTo>
                    <a:pt x="73" y="77"/>
                    <a:pt x="73" y="77"/>
                    <a:pt x="73" y="77"/>
                  </a:cubicBezTo>
                  <a:cubicBezTo>
                    <a:pt x="73" y="77"/>
                    <a:pt x="73" y="76"/>
                    <a:pt x="72" y="76"/>
                  </a:cubicBezTo>
                  <a:lnTo>
                    <a:pt x="39" y="76"/>
                  </a:lnTo>
                  <a:close/>
                  <a:moveTo>
                    <a:pt x="69" y="69"/>
                  </a:moveTo>
                  <a:cubicBezTo>
                    <a:pt x="70" y="69"/>
                    <a:pt x="70" y="68"/>
                    <a:pt x="70" y="68"/>
                  </a:cubicBezTo>
                  <a:cubicBezTo>
                    <a:pt x="57" y="32"/>
                    <a:pt x="57" y="32"/>
                    <a:pt x="57" y="32"/>
                  </a:cubicBezTo>
                  <a:cubicBezTo>
                    <a:pt x="56" y="31"/>
                    <a:pt x="56" y="30"/>
                    <a:pt x="56" y="30"/>
                  </a:cubicBezTo>
                  <a:cubicBezTo>
                    <a:pt x="55" y="30"/>
                    <a:pt x="55" y="31"/>
                    <a:pt x="55" y="32"/>
                  </a:cubicBezTo>
                  <a:cubicBezTo>
                    <a:pt x="41" y="68"/>
                    <a:pt x="41" y="68"/>
                    <a:pt x="41" y="68"/>
                  </a:cubicBezTo>
                  <a:cubicBezTo>
                    <a:pt x="41" y="68"/>
                    <a:pt x="41" y="69"/>
                    <a:pt x="42" y="69"/>
                  </a:cubicBezTo>
                  <a:lnTo>
                    <a:pt x="69" y="6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8" name="Freeform 50">
              <a:extLst>
                <a:ext uri="{FF2B5EF4-FFF2-40B4-BE49-F238E27FC236}">
                  <a16:creationId xmlns:a16="http://schemas.microsoft.com/office/drawing/2014/main" id="{6DFA65A4-5049-4AD8-9C69-C8E7945FE177}"/>
                </a:ext>
              </a:extLst>
            </p:cNvPr>
            <p:cNvSpPr>
              <a:spLocks/>
            </p:cNvSpPr>
            <p:nvPr/>
          </p:nvSpPr>
          <p:spPr bwMode="auto">
            <a:xfrm>
              <a:off x="5419726" y="5465763"/>
              <a:ext cx="628650" cy="434975"/>
            </a:xfrm>
            <a:custGeom>
              <a:avLst/>
              <a:gdLst>
                <a:gd name="T0" fmla="*/ 14 w 167"/>
                <a:gd name="T1" fmla="*/ 15 h 114"/>
                <a:gd name="T2" fmla="*/ 8 w 167"/>
                <a:gd name="T3" fmla="*/ 4 h 114"/>
                <a:gd name="T4" fmla="*/ 2 w 167"/>
                <a:gd name="T5" fmla="*/ 3 h 114"/>
                <a:gd name="T6" fmla="*/ 0 w 167"/>
                <a:gd name="T7" fmla="*/ 2 h 114"/>
                <a:gd name="T8" fmla="*/ 3 w 167"/>
                <a:gd name="T9" fmla="*/ 0 h 114"/>
                <a:gd name="T10" fmla="*/ 20 w 167"/>
                <a:gd name="T11" fmla="*/ 1 h 114"/>
                <a:gd name="T12" fmla="*/ 37 w 167"/>
                <a:gd name="T13" fmla="*/ 0 h 114"/>
                <a:gd name="T14" fmla="*/ 40 w 167"/>
                <a:gd name="T15" fmla="*/ 2 h 114"/>
                <a:gd name="T16" fmla="*/ 37 w 167"/>
                <a:gd name="T17" fmla="*/ 3 h 114"/>
                <a:gd name="T18" fmla="*/ 33 w 167"/>
                <a:gd name="T19" fmla="*/ 4 h 114"/>
                <a:gd name="T20" fmla="*/ 32 w 167"/>
                <a:gd name="T21" fmla="*/ 7 h 114"/>
                <a:gd name="T22" fmla="*/ 35 w 167"/>
                <a:gd name="T23" fmla="*/ 20 h 114"/>
                <a:gd name="T24" fmla="*/ 54 w 167"/>
                <a:gd name="T25" fmla="*/ 83 h 114"/>
                <a:gd name="T26" fmla="*/ 54 w 167"/>
                <a:gd name="T27" fmla="*/ 83 h 114"/>
                <a:gd name="T28" fmla="*/ 83 w 167"/>
                <a:gd name="T29" fmla="*/ 6 h 114"/>
                <a:gd name="T30" fmla="*/ 87 w 167"/>
                <a:gd name="T31" fmla="*/ 1 h 114"/>
                <a:gd name="T32" fmla="*/ 91 w 167"/>
                <a:gd name="T33" fmla="*/ 8 h 114"/>
                <a:gd name="T34" fmla="*/ 121 w 167"/>
                <a:gd name="T35" fmla="*/ 82 h 114"/>
                <a:gd name="T36" fmla="*/ 122 w 167"/>
                <a:gd name="T37" fmla="*/ 82 h 114"/>
                <a:gd name="T38" fmla="*/ 142 w 167"/>
                <a:gd name="T39" fmla="*/ 16 h 114"/>
                <a:gd name="T40" fmla="*/ 143 w 167"/>
                <a:gd name="T41" fmla="*/ 7 h 114"/>
                <a:gd name="T42" fmla="*/ 136 w 167"/>
                <a:gd name="T43" fmla="*/ 3 h 114"/>
                <a:gd name="T44" fmla="*/ 133 w 167"/>
                <a:gd name="T45" fmla="*/ 2 h 114"/>
                <a:gd name="T46" fmla="*/ 137 w 167"/>
                <a:gd name="T47" fmla="*/ 0 h 114"/>
                <a:gd name="T48" fmla="*/ 152 w 167"/>
                <a:gd name="T49" fmla="*/ 1 h 114"/>
                <a:gd name="T50" fmla="*/ 164 w 167"/>
                <a:gd name="T51" fmla="*/ 0 h 114"/>
                <a:gd name="T52" fmla="*/ 167 w 167"/>
                <a:gd name="T53" fmla="*/ 2 h 114"/>
                <a:gd name="T54" fmla="*/ 165 w 167"/>
                <a:gd name="T55" fmla="*/ 3 h 114"/>
                <a:gd name="T56" fmla="*/ 160 w 167"/>
                <a:gd name="T57" fmla="*/ 4 h 114"/>
                <a:gd name="T58" fmla="*/ 152 w 167"/>
                <a:gd name="T59" fmla="*/ 19 h 114"/>
                <a:gd name="T60" fmla="*/ 122 w 167"/>
                <a:gd name="T61" fmla="*/ 107 h 114"/>
                <a:gd name="T62" fmla="*/ 118 w 167"/>
                <a:gd name="T63" fmla="*/ 114 h 114"/>
                <a:gd name="T64" fmla="*/ 113 w 167"/>
                <a:gd name="T65" fmla="*/ 107 h 114"/>
                <a:gd name="T66" fmla="*/ 83 w 167"/>
                <a:gd name="T67" fmla="*/ 33 h 114"/>
                <a:gd name="T68" fmla="*/ 82 w 167"/>
                <a:gd name="T69" fmla="*/ 33 h 114"/>
                <a:gd name="T70" fmla="*/ 54 w 167"/>
                <a:gd name="T71" fmla="*/ 106 h 114"/>
                <a:gd name="T72" fmla="*/ 48 w 167"/>
                <a:gd name="T73" fmla="*/ 114 h 114"/>
                <a:gd name="T74" fmla="*/ 45 w 167"/>
                <a:gd name="T75" fmla="*/ 108 h 114"/>
                <a:gd name="T76" fmla="*/ 14 w 167"/>
                <a:gd name="T77" fmla="*/ 15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67" h="114">
                  <a:moveTo>
                    <a:pt x="14" y="15"/>
                  </a:moveTo>
                  <a:cubicBezTo>
                    <a:pt x="12" y="9"/>
                    <a:pt x="10" y="6"/>
                    <a:pt x="8" y="4"/>
                  </a:cubicBezTo>
                  <a:cubicBezTo>
                    <a:pt x="6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19" y="1"/>
                    <a:pt x="20" y="1"/>
                  </a:cubicBezTo>
                  <a:cubicBezTo>
                    <a:pt x="22" y="1"/>
                    <a:pt x="28" y="0"/>
                    <a:pt x="37" y="0"/>
                  </a:cubicBezTo>
                  <a:cubicBezTo>
                    <a:pt x="39" y="0"/>
                    <a:pt x="40" y="1"/>
                    <a:pt x="40" y="2"/>
                  </a:cubicBezTo>
                  <a:cubicBezTo>
                    <a:pt x="40" y="3"/>
                    <a:pt x="38" y="3"/>
                    <a:pt x="37" y="3"/>
                  </a:cubicBezTo>
                  <a:cubicBezTo>
                    <a:pt x="36" y="3"/>
                    <a:pt x="34" y="3"/>
                    <a:pt x="33" y="4"/>
                  </a:cubicBezTo>
                  <a:cubicBezTo>
                    <a:pt x="32" y="4"/>
                    <a:pt x="32" y="5"/>
                    <a:pt x="32" y="7"/>
                  </a:cubicBezTo>
                  <a:cubicBezTo>
                    <a:pt x="32" y="9"/>
                    <a:pt x="33" y="14"/>
                    <a:pt x="35" y="20"/>
                  </a:cubicBezTo>
                  <a:cubicBezTo>
                    <a:pt x="37" y="30"/>
                    <a:pt x="51" y="75"/>
                    <a:pt x="54" y="83"/>
                  </a:cubicBezTo>
                  <a:cubicBezTo>
                    <a:pt x="54" y="83"/>
                    <a:pt x="54" y="83"/>
                    <a:pt x="54" y="83"/>
                  </a:cubicBezTo>
                  <a:cubicBezTo>
                    <a:pt x="83" y="6"/>
                    <a:pt x="83" y="6"/>
                    <a:pt x="83" y="6"/>
                  </a:cubicBezTo>
                  <a:cubicBezTo>
                    <a:pt x="84" y="2"/>
                    <a:pt x="85" y="1"/>
                    <a:pt x="87" y="1"/>
                  </a:cubicBezTo>
                  <a:cubicBezTo>
                    <a:pt x="88" y="1"/>
                    <a:pt x="89" y="3"/>
                    <a:pt x="91" y="8"/>
                  </a:cubicBezTo>
                  <a:cubicBezTo>
                    <a:pt x="121" y="82"/>
                    <a:pt x="121" y="82"/>
                    <a:pt x="121" y="82"/>
                  </a:cubicBezTo>
                  <a:cubicBezTo>
                    <a:pt x="122" y="82"/>
                    <a:pt x="122" y="82"/>
                    <a:pt x="122" y="82"/>
                  </a:cubicBezTo>
                  <a:cubicBezTo>
                    <a:pt x="125" y="72"/>
                    <a:pt x="136" y="33"/>
                    <a:pt x="142" y="16"/>
                  </a:cubicBezTo>
                  <a:cubicBezTo>
                    <a:pt x="143" y="13"/>
                    <a:pt x="143" y="10"/>
                    <a:pt x="143" y="7"/>
                  </a:cubicBezTo>
                  <a:cubicBezTo>
                    <a:pt x="143" y="5"/>
                    <a:pt x="142" y="3"/>
                    <a:pt x="136" y="3"/>
                  </a:cubicBezTo>
                  <a:cubicBezTo>
                    <a:pt x="134" y="3"/>
                    <a:pt x="133" y="3"/>
                    <a:pt x="133" y="2"/>
                  </a:cubicBezTo>
                  <a:cubicBezTo>
                    <a:pt x="133" y="1"/>
                    <a:pt x="135" y="0"/>
                    <a:pt x="137" y="0"/>
                  </a:cubicBezTo>
                  <a:cubicBezTo>
                    <a:pt x="145" y="0"/>
                    <a:pt x="151" y="1"/>
                    <a:pt x="152" y="1"/>
                  </a:cubicBezTo>
                  <a:cubicBezTo>
                    <a:pt x="153" y="1"/>
                    <a:pt x="159" y="0"/>
                    <a:pt x="164" y="0"/>
                  </a:cubicBezTo>
                  <a:cubicBezTo>
                    <a:pt x="166" y="0"/>
                    <a:pt x="167" y="1"/>
                    <a:pt x="167" y="2"/>
                  </a:cubicBezTo>
                  <a:cubicBezTo>
                    <a:pt x="167" y="3"/>
                    <a:pt x="166" y="3"/>
                    <a:pt x="165" y="3"/>
                  </a:cubicBezTo>
                  <a:cubicBezTo>
                    <a:pt x="163" y="3"/>
                    <a:pt x="161" y="3"/>
                    <a:pt x="160" y="4"/>
                  </a:cubicBezTo>
                  <a:cubicBezTo>
                    <a:pt x="156" y="5"/>
                    <a:pt x="155" y="11"/>
                    <a:pt x="152" y="19"/>
                  </a:cubicBezTo>
                  <a:cubicBezTo>
                    <a:pt x="145" y="38"/>
                    <a:pt x="129" y="85"/>
                    <a:pt x="122" y="107"/>
                  </a:cubicBezTo>
                  <a:cubicBezTo>
                    <a:pt x="120" y="112"/>
                    <a:pt x="120" y="114"/>
                    <a:pt x="118" y="114"/>
                  </a:cubicBezTo>
                  <a:cubicBezTo>
                    <a:pt x="116" y="114"/>
                    <a:pt x="115" y="112"/>
                    <a:pt x="113" y="107"/>
                  </a:cubicBezTo>
                  <a:cubicBezTo>
                    <a:pt x="83" y="33"/>
                    <a:pt x="83" y="33"/>
                    <a:pt x="83" y="33"/>
                  </a:cubicBezTo>
                  <a:cubicBezTo>
                    <a:pt x="82" y="33"/>
                    <a:pt x="82" y="33"/>
                    <a:pt x="82" y="33"/>
                  </a:cubicBezTo>
                  <a:cubicBezTo>
                    <a:pt x="79" y="40"/>
                    <a:pt x="60" y="93"/>
                    <a:pt x="54" y="106"/>
                  </a:cubicBezTo>
                  <a:cubicBezTo>
                    <a:pt x="51" y="112"/>
                    <a:pt x="50" y="114"/>
                    <a:pt x="48" y="114"/>
                  </a:cubicBezTo>
                  <a:cubicBezTo>
                    <a:pt x="47" y="114"/>
                    <a:pt x="46" y="112"/>
                    <a:pt x="45" y="108"/>
                  </a:cubicBezTo>
                  <a:lnTo>
                    <a:pt x="14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9" name="Freeform 51">
              <a:extLst>
                <a:ext uri="{FF2B5EF4-FFF2-40B4-BE49-F238E27FC236}">
                  <a16:creationId xmlns:a16="http://schemas.microsoft.com/office/drawing/2014/main" id="{2BE566FF-B283-4A53-AF25-68F45E0FB2A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062663" y="5457825"/>
              <a:ext cx="450850" cy="442912"/>
            </a:xfrm>
            <a:custGeom>
              <a:avLst/>
              <a:gdLst>
                <a:gd name="T0" fmla="*/ 0 w 120"/>
                <a:gd name="T1" fmla="*/ 58 h 116"/>
                <a:gd name="T2" fmla="*/ 60 w 120"/>
                <a:gd name="T3" fmla="*/ 0 h 116"/>
                <a:gd name="T4" fmla="*/ 120 w 120"/>
                <a:gd name="T5" fmla="*/ 55 h 116"/>
                <a:gd name="T6" fmla="*/ 59 w 120"/>
                <a:gd name="T7" fmla="*/ 116 h 116"/>
                <a:gd name="T8" fmla="*/ 0 w 120"/>
                <a:gd name="T9" fmla="*/ 58 h 116"/>
                <a:gd name="T10" fmla="*/ 99 w 120"/>
                <a:gd name="T11" fmla="*/ 61 h 116"/>
                <a:gd name="T12" fmla="*/ 56 w 120"/>
                <a:gd name="T13" fmla="*/ 7 h 116"/>
                <a:gd name="T14" fmla="*/ 20 w 120"/>
                <a:gd name="T15" fmla="*/ 54 h 116"/>
                <a:gd name="T16" fmla="*/ 65 w 120"/>
                <a:gd name="T17" fmla="*/ 109 h 116"/>
                <a:gd name="T18" fmla="*/ 99 w 120"/>
                <a:gd name="T19" fmla="*/ 61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0" h="116">
                  <a:moveTo>
                    <a:pt x="0" y="58"/>
                  </a:moveTo>
                  <a:cubicBezTo>
                    <a:pt x="0" y="33"/>
                    <a:pt x="16" y="0"/>
                    <a:pt x="60" y="0"/>
                  </a:cubicBezTo>
                  <a:cubicBezTo>
                    <a:pt x="97" y="0"/>
                    <a:pt x="120" y="22"/>
                    <a:pt x="120" y="55"/>
                  </a:cubicBezTo>
                  <a:cubicBezTo>
                    <a:pt x="120" y="89"/>
                    <a:pt x="96" y="116"/>
                    <a:pt x="59" y="116"/>
                  </a:cubicBezTo>
                  <a:cubicBezTo>
                    <a:pt x="17" y="116"/>
                    <a:pt x="0" y="84"/>
                    <a:pt x="0" y="58"/>
                  </a:cubicBezTo>
                  <a:close/>
                  <a:moveTo>
                    <a:pt x="99" y="61"/>
                  </a:moveTo>
                  <a:cubicBezTo>
                    <a:pt x="99" y="28"/>
                    <a:pt x="80" y="7"/>
                    <a:pt x="56" y="7"/>
                  </a:cubicBezTo>
                  <a:cubicBezTo>
                    <a:pt x="39" y="7"/>
                    <a:pt x="20" y="17"/>
                    <a:pt x="20" y="54"/>
                  </a:cubicBezTo>
                  <a:cubicBezTo>
                    <a:pt x="20" y="84"/>
                    <a:pt x="37" y="109"/>
                    <a:pt x="65" y="109"/>
                  </a:cubicBezTo>
                  <a:cubicBezTo>
                    <a:pt x="75" y="109"/>
                    <a:pt x="99" y="104"/>
                    <a:pt x="99" y="6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0" name="Freeform 52">
              <a:extLst>
                <a:ext uri="{FF2B5EF4-FFF2-40B4-BE49-F238E27FC236}">
                  <a16:creationId xmlns:a16="http://schemas.microsoft.com/office/drawing/2014/main" id="{AAE9F950-62B7-451A-89B2-5FF0B393851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73838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4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7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4" y="109"/>
                  </a:cubicBezTo>
                  <a:cubicBezTo>
                    <a:pt x="7" y="109"/>
                    <a:pt x="8" y="109"/>
                    <a:pt x="10" y="109"/>
                  </a:cubicBezTo>
                  <a:cubicBezTo>
                    <a:pt x="13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2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2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1" name="Freeform 53">
              <a:extLst>
                <a:ext uri="{FF2B5EF4-FFF2-40B4-BE49-F238E27FC236}">
                  <a16:creationId xmlns:a16="http://schemas.microsoft.com/office/drawing/2014/main" id="{B5547BA3-EFD2-4EB2-AD3F-97140B7676FB}"/>
                </a:ext>
              </a:extLst>
            </p:cNvPr>
            <p:cNvSpPr>
              <a:spLocks/>
            </p:cNvSpPr>
            <p:nvPr/>
          </p:nvSpPr>
          <p:spPr bwMode="auto">
            <a:xfrm>
              <a:off x="6991351" y="5465763"/>
              <a:ext cx="447675" cy="427037"/>
            </a:xfrm>
            <a:custGeom>
              <a:avLst/>
              <a:gdLst>
                <a:gd name="T0" fmla="*/ 33 w 119"/>
                <a:gd name="T1" fmla="*/ 50 h 112"/>
                <a:gd name="T2" fmla="*/ 34 w 119"/>
                <a:gd name="T3" fmla="*/ 50 h 112"/>
                <a:gd name="T4" fmla="*/ 65 w 119"/>
                <a:gd name="T5" fmla="*/ 17 h 112"/>
                <a:gd name="T6" fmla="*/ 72 w 119"/>
                <a:gd name="T7" fmla="*/ 6 h 112"/>
                <a:gd name="T8" fmla="*/ 70 w 119"/>
                <a:gd name="T9" fmla="*/ 3 h 112"/>
                <a:gd name="T10" fmla="*/ 68 w 119"/>
                <a:gd name="T11" fmla="*/ 2 h 112"/>
                <a:gd name="T12" fmla="*/ 70 w 119"/>
                <a:gd name="T13" fmla="*/ 0 h 112"/>
                <a:gd name="T14" fmla="*/ 86 w 119"/>
                <a:gd name="T15" fmla="*/ 1 h 112"/>
                <a:gd name="T16" fmla="*/ 103 w 119"/>
                <a:gd name="T17" fmla="*/ 0 h 112"/>
                <a:gd name="T18" fmla="*/ 105 w 119"/>
                <a:gd name="T19" fmla="*/ 2 h 112"/>
                <a:gd name="T20" fmla="*/ 103 w 119"/>
                <a:gd name="T21" fmla="*/ 3 h 112"/>
                <a:gd name="T22" fmla="*/ 95 w 119"/>
                <a:gd name="T23" fmla="*/ 5 h 112"/>
                <a:gd name="T24" fmla="*/ 79 w 119"/>
                <a:gd name="T25" fmla="*/ 16 h 112"/>
                <a:gd name="T26" fmla="*/ 47 w 119"/>
                <a:gd name="T27" fmla="*/ 48 h 112"/>
                <a:gd name="T28" fmla="*/ 87 w 119"/>
                <a:gd name="T29" fmla="*/ 91 h 112"/>
                <a:gd name="T30" fmla="*/ 108 w 119"/>
                <a:gd name="T31" fmla="*/ 107 h 112"/>
                <a:gd name="T32" fmla="*/ 117 w 119"/>
                <a:gd name="T33" fmla="*/ 109 h 112"/>
                <a:gd name="T34" fmla="*/ 119 w 119"/>
                <a:gd name="T35" fmla="*/ 110 h 112"/>
                <a:gd name="T36" fmla="*/ 115 w 119"/>
                <a:gd name="T37" fmla="*/ 112 h 112"/>
                <a:gd name="T38" fmla="*/ 103 w 119"/>
                <a:gd name="T39" fmla="*/ 112 h 112"/>
                <a:gd name="T40" fmla="*/ 92 w 119"/>
                <a:gd name="T41" fmla="*/ 112 h 112"/>
                <a:gd name="T42" fmla="*/ 74 w 119"/>
                <a:gd name="T43" fmla="*/ 102 h 112"/>
                <a:gd name="T44" fmla="*/ 35 w 119"/>
                <a:gd name="T45" fmla="*/ 58 h 112"/>
                <a:gd name="T46" fmla="*/ 34 w 119"/>
                <a:gd name="T47" fmla="*/ 56 h 112"/>
                <a:gd name="T48" fmla="*/ 33 w 119"/>
                <a:gd name="T49" fmla="*/ 56 h 112"/>
                <a:gd name="T50" fmla="*/ 33 w 119"/>
                <a:gd name="T51" fmla="*/ 69 h 112"/>
                <a:gd name="T52" fmla="*/ 34 w 119"/>
                <a:gd name="T53" fmla="*/ 101 h 112"/>
                <a:gd name="T54" fmla="*/ 39 w 119"/>
                <a:gd name="T55" fmla="*/ 109 h 112"/>
                <a:gd name="T56" fmla="*/ 46 w 119"/>
                <a:gd name="T57" fmla="*/ 109 h 112"/>
                <a:gd name="T58" fmla="*/ 48 w 119"/>
                <a:gd name="T59" fmla="*/ 110 h 112"/>
                <a:gd name="T60" fmla="*/ 45 w 119"/>
                <a:gd name="T61" fmla="*/ 112 h 112"/>
                <a:gd name="T62" fmla="*/ 24 w 119"/>
                <a:gd name="T63" fmla="*/ 111 h 112"/>
                <a:gd name="T64" fmla="*/ 5 w 119"/>
                <a:gd name="T65" fmla="*/ 112 h 112"/>
                <a:gd name="T66" fmla="*/ 2 w 119"/>
                <a:gd name="T67" fmla="*/ 110 h 112"/>
                <a:gd name="T68" fmla="*/ 5 w 119"/>
                <a:gd name="T69" fmla="*/ 109 h 112"/>
                <a:gd name="T70" fmla="*/ 10 w 119"/>
                <a:gd name="T71" fmla="*/ 109 h 112"/>
                <a:gd name="T72" fmla="*/ 14 w 119"/>
                <a:gd name="T73" fmla="*/ 100 h 112"/>
                <a:gd name="T74" fmla="*/ 15 w 119"/>
                <a:gd name="T75" fmla="*/ 69 h 112"/>
                <a:gd name="T76" fmla="*/ 15 w 119"/>
                <a:gd name="T77" fmla="*/ 43 h 112"/>
                <a:gd name="T78" fmla="*/ 15 w 119"/>
                <a:gd name="T79" fmla="*/ 12 h 112"/>
                <a:gd name="T80" fmla="*/ 8 w 119"/>
                <a:gd name="T81" fmla="*/ 3 h 112"/>
                <a:gd name="T82" fmla="*/ 3 w 119"/>
                <a:gd name="T83" fmla="*/ 3 h 112"/>
                <a:gd name="T84" fmla="*/ 0 w 119"/>
                <a:gd name="T85" fmla="*/ 2 h 112"/>
                <a:gd name="T86" fmla="*/ 3 w 119"/>
                <a:gd name="T87" fmla="*/ 0 h 112"/>
                <a:gd name="T88" fmla="*/ 24 w 119"/>
                <a:gd name="T89" fmla="*/ 1 h 112"/>
                <a:gd name="T90" fmla="*/ 42 w 119"/>
                <a:gd name="T91" fmla="*/ 0 h 112"/>
                <a:gd name="T92" fmla="*/ 45 w 119"/>
                <a:gd name="T93" fmla="*/ 2 h 112"/>
                <a:gd name="T94" fmla="*/ 43 w 119"/>
                <a:gd name="T95" fmla="*/ 3 h 112"/>
                <a:gd name="T96" fmla="*/ 39 w 119"/>
                <a:gd name="T97" fmla="*/ 3 h 112"/>
                <a:gd name="T98" fmla="*/ 33 w 119"/>
                <a:gd name="T99" fmla="*/ 12 h 112"/>
                <a:gd name="T100" fmla="*/ 33 w 119"/>
                <a:gd name="T101" fmla="*/ 43 h 112"/>
                <a:gd name="T102" fmla="*/ 33 w 119"/>
                <a:gd name="T103" fmla="*/ 5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19" h="112">
                  <a:moveTo>
                    <a:pt x="33" y="50"/>
                  </a:moveTo>
                  <a:cubicBezTo>
                    <a:pt x="34" y="50"/>
                    <a:pt x="34" y="50"/>
                    <a:pt x="34" y="50"/>
                  </a:cubicBezTo>
                  <a:cubicBezTo>
                    <a:pt x="39" y="44"/>
                    <a:pt x="60" y="22"/>
                    <a:pt x="65" y="17"/>
                  </a:cubicBezTo>
                  <a:cubicBezTo>
                    <a:pt x="69" y="12"/>
                    <a:pt x="72" y="9"/>
                    <a:pt x="72" y="6"/>
                  </a:cubicBezTo>
                  <a:cubicBezTo>
                    <a:pt x="72" y="5"/>
                    <a:pt x="71" y="3"/>
                    <a:pt x="70" y="3"/>
                  </a:cubicBezTo>
                  <a:cubicBezTo>
                    <a:pt x="69" y="3"/>
                    <a:pt x="68" y="3"/>
                    <a:pt x="68" y="2"/>
                  </a:cubicBezTo>
                  <a:cubicBezTo>
                    <a:pt x="68" y="1"/>
                    <a:pt x="69" y="0"/>
                    <a:pt x="70" y="0"/>
                  </a:cubicBezTo>
                  <a:cubicBezTo>
                    <a:pt x="73" y="0"/>
                    <a:pt x="82" y="1"/>
                    <a:pt x="86" y="1"/>
                  </a:cubicBezTo>
                  <a:cubicBezTo>
                    <a:pt x="90" y="1"/>
                    <a:pt x="98" y="0"/>
                    <a:pt x="103" y="0"/>
                  </a:cubicBezTo>
                  <a:cubicBezTo>
                    <a:pt x="104" y="0"/>
                    <a:pt x="105" y="1"/>
                    <a:pt x="105" y="2"/>
                  </a:cubicBezTo>
                  <a:cubicBezTo>
                    <a:pt x="105" y="3"/>
                    <a:pt x="105" y="3"/>
                    <a:pt x="103" y="3"/>
                  </a:cubicBezTo>
                  <a:cubicBezTo>
                    <a:pt x="101" y="3"/>
                    <a:pt x="97" y="4"/>
                    <a:pt x="95" y="5"/>
                  </a:cubicBezTo>
                  <a:cubicBezTo>
                    <a:pt x="90" y="6"/>
                    <a:pt x="85" y="10"/>
                    <a:pt x="79" y="16"/>
                  </a:cubicBezTo>
                  <a:cubicBezTo>
                    <a:pt x="74" y="20"/>
                    <a:pt x="52" y="42"/>
                    <a:pt x="47" y="48"/>
                  </a:cubicBezTo>
                  <a:cubicBezTo>
                    <a:pt x="52" y="54"/>
                    <a:pt x="81" y="86"/>
                    <a:pt x="87" y="91"/>
                  </a:cubicBezTo>
                  <a:cubicBezTo>
                    <a:pt x="93" y="97"/>
                    <a:pt x="100" y="104"/>
                    <a:pt x="108" y="107"/>
                  </a:cubicBezTo>
                  <a:cubicBezTo>
                    <a:pt x="112" y="109"/>
                    <a:pt x="115" y="109"/>
                    <a:pt x="117" y="109"/>
                  </a:cubicBezTo>
                  <a:cubicBezTo>
                    <a:pt x="118" y="109"/>
                    <a:pt x="119" y="109"/>
                    <a:pt x="119" y="110"/>
                  </a:cubicBezTo>
                  <a:cubicBezTo>
                    <a:pt x="119" y="111"/>
                    <a:pt x="118" y="112"/>
                    <a:pt x="115" y="112"/>
                  </a:cubicBezTo>
                  <a:cubicBezTo>
                    <a:pt x="103" y="112"/>
                    <a:pt x="103" y="112"/>
                    <a:pt x="103" y="112"/>
                  </a:cubicBezTo>
                  <a:cubicBezTo>
                    <a:pt x="98" y="112"/>
                    <a:pt x="95" y="112"/>
                    <a:pt x="92" y="112"/>
                  </a:cubicBezTo>
                  <a:cubicBezTo>
                    <a:pt x="84" y="111"/>
                    <a:pt x="80" y="108"/>
                    <a:pt x="74" y="102"/>
                  </a:cubicBezTo>
                  <a:cubicBezTo>
                    <a:pt x="68" y="96"/>
                    <a:pt x="39" y="62"/>
                    <a:pt x="35" y="58"/>
                  </a:cubicBezTo>
                  <a:cubicBezTo>
                    <a:pt x="34" y="56"/>
                    <a:pt x="34" y="56"/>
                    <a:pt x="34" y="56"/>
                  </a:cubicBezTo>
                  <a:cubicBezTo>
                    <a:pt x="33" y="56"/>
                    <a:pt x="33" y="56"/>
                    <a:pt x="33" y="56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4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7" y="112"/>
                    <a:pt x="28" y="111"/>
                    <a:pt x="24" y="111"/>
                  </a:cubicBezTo>
                  <a:cubicBezTo>
                    <a:pt x="21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cubicBezTo>
                    <a:pt x="15" y="43"/>
                    <a:pt x="15" y="43"/>
                    <a:pt x="15" y="43"/>
                  </a:cubicBezTo>
                  <a:cubicBezTo>
                    <a:pt x="15" y="21"/>
                    <a:pt x="15" y="17"/>
                    <a:pt x="15" y="12"/>
                  </a:cubicBezTo>
                  <a:cubicBezTo>
                    <a:pt x="15" y="7"/>
                    <a:pt x="13" y="5"/>
                    <a:pt x="8" y="3"/>
                  </a:cubicBezTo>
                  <a:cubicBezTo>
                    <a:pt x="7" y="3"/>
                    <a:pt x="5" y="3"/>
                    <a:pt x="3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1" y="1"/>
                    <a:pt x="24" y="1"/>
                  </a:cubicBezTo>
                  <a:cubicBezTo>
                    <a:pt x="28" y="1"/>
                    <a:pt x="37" y="0"/>
                    <a:pt x="42" y="0"/>
                  </a:cubicBezTo>
                  <a:cubicBezTo>
                    <a:pt x="44" y="0"/>
                    <a:pt x="45" y="1"/>
                    <a:pt x="45" y="2"/>
                  </a:cubicBezTo>
                  <a:cubicBezTo>
                    <a:pt x="45" y="3"/>
                    <a:pt x="44" y="3"/>
                    <a:pt x="43" y="3"/>
                  </a:cubicBezTo>
                  <a:cubicBezTo>
                    <a:pt x="41" y="3"/>
                    <a:pt x="41" y="3"/>
                    <a:pt x="39" y="3"/>
                  </a:cubicBezTo>
                  <a:cubicBezTo>
                    <a:pt x="35" y="4"/>
                    <a:pt x="34" y="7"/>
                    <a:pt x="33" y="12"/>
                  </a:cubicBezTo>
                  <a:cubicBezTo>
                    <a:pt x="33" y="17"/>
                    <a:pt x="33" y="21"/>
                    <a:pt x="33" y="43"/>
                  </a:cubicBezTo>
                  <a:lnTo>
                    <a:pt x="33" y="5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2" name="Freeform 54">
              <a:extLst>
                <a:ext uri="{FF2B5EF4-FFF2-40B4-BE49-F238E27FC236}">
                  <a16:creationId xmlns:a16="http://schemas.microsoft.com/office/drawing/2014/main" id="{143A99E9-3840-4D13-AB7B-4010F3ED02C8}"/>
                </a:ext>
              </a:extLst>
            </p:cNvPr>
            <p:cNvSpPr>
              <a:spLocks/>
            </p:cNvSpPr>
            <p:nvPr/>
          </p:nvSpPr>
          <p:spPr bwMode="auto">
            <a:xfrm>
              <a:off x="7435851" y="5457825"/>
              <a:ext cx="233363" cy="442912"/>
            </a:xfrm>
            <a:custGeom>
              <a:avLst/>
              <a:gdLst>
                <a:gd name="T0" fmla="*/ 3 w 62"/>
                <a:gd name="T1" fmla="*/ 112 h 116"/>
                <a:gd name="T2" fmla="*/ 0 w 62"/>
                <a:gd name="T3" fmla="*/ 107 h 116"/>
                <a:gd name="T4" fmla="*/ 1 w 62"/>
                <a:gd name="T5" fmla="*/ 88 h 116"/>
                <a:gd name="T6" fmla="*/ 3 w 62"/>
                <a:gd name="T7" fmla="*/ 84 h 116"/>
                <a:gd name="T8" fmla="*/ 4 w 62"/>
                <a:gd name="T9" fmla="*/ 86 h 116"/>
                <a:gd name="T10" fmla="*/ 5 w 62"/>
                <a:gd name="T11" fmla="*/ 94 h 116"/>
                <a:gd name="T12" fmla="*/ 27 w 62"/>
                <a:gd name="T13" fmla="*/ 109 h 116"/>
                <a:gd name="T14" fmla="*/ 46 w 62"/>
                <a:gd name="T15" fmla="*/ 92 h 116"/>
                <a:gd name="T16" fmla="*/ 32 w 62"/>
                <a:gd name="T17" fmla="*/ 68 h 116"/>
                <a:gd name="T18" fmla="*/ 25 w 62"/>
                <a:gd name="T19" fmla="*/ 63 h 116"/>
                <a:gd name="T20" fmla="*/ 3 w 62"/>
                <a:gd name="T21" fmla="*/ 28 h 116"/>
                <a:gd name="T22" fmla="*/ 37 w 62"/>
                <a:gd name="T23" fmla="*/ 0 h 116"/>
                <a:gd name="T24" fmla="*/ 57 w 62"/>
                <a:gd name="T25" fmla="*/ 3 h 116"/>
                <a:gd name="T26" fmla="*/ 59 w 62"/>
                <a:gd name="T27" fmla="*/ 5 h 116"/>
                <a:gd name="T28" fmla="*/ 58 w 62"/>
                <a:gd name="T29" fmla="*/ 22 h 116"/>
                <a:gd name="T30" fmla="*/ 57 w 62"/>
                <a:gd name="T31" fmla="*/ 27 h 116"/>
                <a:gd name="T32" fmla="*/ 55 w 62"/>
                <a:gd name="T33" fmla="*/ 24 h 116"/>
                <a:gd name="T34" fmla="*/ 51 w 62"/>
                <a:gd name="T35" fmla="*/ 14 h 116"/>
                <a:gd name="T36" fmla="*/ 35 w 62"/>
                <a:gd name="T37" fmla="*/ 7 h 116"/>
                <a:gd name="T38" fmla="*/ 18 w 62"/>
                <a:gd name="T39" fmla="*/ 22 h 116"/>
                <a:gd name="T40" fmla="*/ 33 w 62"/>
                <a:gd name="T41" fmla="*/ 44 h 116"/>
                <a:gd name="T42" fmla="*/ 38 w 62"/>
                <a:gd name="T43" fmla="*/ 47 h 116"/>
                <a:gd name="T44" fmla="*/ 62 w 62"/>
                <a:gd name="T45" fmla="*/ 84 h 116"/>
                <a:gd name="T46" fmla="*/ 48 w 62"/>
                <a:gd name="T47" fmla="*/ 110 h 116"/>
                <a:gd name="T48" fmla="*/ 24 w 62"/>
                <a:gd name="T49" fmla="*/ 116 h 116"/>
                <a:gd name="T50" fmla="*/ 3 w 62"/>
                <a:gd name="T51" fmla="*/ 112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62" h="116">
                  <a:moveTo>
                    <a:pt x="3" y="112"/>
                  </a:moveTo>
                  <a:cubicBezTo>
                    <a:pt x="1" y="111"/>
                    <a:pt x="0" y="110"/>
                    <a:pt x="0" y="107"/>
                  </a:cubicBezTo>
                  <a:cubicBezTo>
                    <a:pt x="0" y="99"/>
                    <a:pt x="1" y="90"/>
                    <a:pt x="1" y="88"/>
                  </a:cubicBezTo>
                  <a:cubicBezTo>
                    <a:pt x="1" y="86"/>
                    <a:pt x="1" y="84"/>
                    <a:pt x="3" y="84"/>
                  </a:cubicBezTo>
                  <a:cubicBezTo>
                    <a:pt x="4" y="84"/>
                    <a:pt x="4" y="85"/>
                    <a:pt x="4" y="86"/>
                  </a:cubicBezTo>
                  <a:cubicBezTo>
                    <a:pt x="4" y="88"/>
                    <a:pt x="5" y="91"/>
                    <a:pt x="5" y="94"/>
                  </a:cubicBezTo>
                  <a:cubicBezTo>
                    <a:pt x="9" y="105"/>
                    <a:pt x="17" y="109"/>
                    <a:pt x="27" y="109"/>
                  </a:cubicBezTo>
                  <a:cubicBezTo>
                    <a:pt x="40" y="109"/>
                    <a:pt x="46" y="100"/>
                    <a:pt x="46" y="92"/>
                  </a:cubicBezTo>
                  <a:cubicBezTo>
                    <a:pt x="46" y="85"/>
                    <a:pt x="44" y="78"/>
                    <a:pt x="32" y="68"/>
                  </a:cubicBezTo>
                  <a:cubicBezTo>
                    <a:pt x="25" y="63"/>
                    <a:pt x="25" y="63"/>
                    <a:pt x="25" y="63"/>
                  </a:cubicBezTo>
                  <a:cubicBezTo>
                    <a:pt x="9" y="50"/>
                    <a:pt x="3" y="40"/>
                    <a:pt x="3" y="28"/>
                  </a:cubicBezTo>
                  <a:cubicBezTo>
                    <a:pt x="3" y="12"/>
                    <a:pt x="17" y="0"/>
                    <a:pt x="37" y="0"/>
                  </a:cubicBezTo>
                  <a:cubicBezTo>
                    <a:pt x="47" y="0"/>
                    <a:pt x="53" y="2"/>
                    <a:pt x="57" y="3"/>
                  </a:cubicBezTo>
                  <a:cubicBezTo>
                    <a:pt x="58" y="3"/>
                    <a:pt x="59" y="4"/>
                    <a:pt x="59" y="5"/>
                  </a:cubicBezTo>
                  <a:cubicBezTo>
                    <a:pt x="59" y="7"/>
                    <a:pt x="58" y="11"/>
                    <a:pt x="58" y="22"/>
                  </a:cubicBezTo>
                  <a:cubicBezTo>
                    <a:pt x="58" y="26"/>
                    <a:pt x="58" y="27"/>
                    <a:pt x="57" y="27"/>
                  </a:cubicBezTo>
                  <a:cubicBezTo>
                    <a:pt x="56" y="27"/>
                    <a:pt x="55" y="26"/>
                    <a:pt x="55" y="24"/>
                  </a:cubicBezTo>
                  <a:cubicBezTo>
                    <a:pt x="55" y="23"/>
                    <a:pt x="55" y="18"/>
                    <a:pt x="51" y="14"/>
                  </a:cubicBezTo>
                  <a:cubicBezTo>
                    <a:pt x="49" y="12"/>
                    <a:pt x="45" y="7"/>
                    <a:pt x="35" y="7"/>
                  </a:cubicBezTo>
                  <a:cubicBezTo>
                    <a:pt x="24" y="7"/>
                    <a:pt x="18" y="13"/>
                    <a:pt x="18" y="22"/>
                  </a:cubicBezTo>
                  <a:cubicBezTo>
                    <a:pt x="18" y="29"/>
                    <a:pt x="21" y="34"/>
                    <a:pt x="33" y="44"/>
                  </a:cubicBezTo>
                  <a:cubicBezTo>
                    <a:pt x="38" y="47"/>
                    <a:pt x="38" y="47"/>
                    <a:pt x="38" y="47"/>
                  </a:cubicBezTo>
                  <a:cubicBezTo>
                    <a:pt x="55" y="60"/>
                    <a:pt x="62" y="70"/>
                    <a:pt x="62" y="84"/>
                  </a:cubicBezTo>
                  <a:cubicBezTo>
                    <a:pt x="62" y="93"/>
                    <a:pt x="59" y="103"/>
                    <a:pt x="48" y="110"/>
                  </a:cubicBezTo>
                  <a:cubicBezTo>
                    <a:pt x="41" y="115"/>
                    <a:pt x="32" y="116"/>
                    <a:pt x="24" y="116"/>
                  </a:cubicBezTo>
                  <a:cubicBezTo>
                    <a:pt x="16" y="116"/>
                    <a:pt x="9" y="115"/>
                    <a:pt x="3" y="11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3" name="Freeform 55">
              <a:extLst>
                <a:ext uri="{FF2B5EF4-FFF2-40B4-BE49-F238E27FC236}">
                  <a16:creationId xmlns:a16="http://schemas.microsoft.com/office/drawing/2014/main" id="{31426732-9E3B-45D3-B0B1-2D5CCB61A51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965576" y="5991225"/>
              <a:ext cx="82550" cy="96837"/>
            </a:xfrm>
            <a:custGeom>
              <a:avLst/>
              <a:gdLst>
                <a:gd name="T0" fmla="*/ 0 w 22"/>
                <a:gd name="T1" fmla="*/ 0 h 25"/>
                <a:gd name="T2" fmla="*/ 13 w 22"/>
                <a:gd name="T3" fmla="*/ 0 h 25"/>
                <a:gd name="T4" fmla="*/ 22 w 22"/>
                <a:gd name="T5" fmla="*/ 7 h 25"/>
                <a:gd name="T6" fmla="*/ 14 w 22"/>
                <a:gd name="T7" fmla="*/ 15 h 25"/>
                <a:gd name="T8" fmla="*/ 4 w 22"/>
                <a:gd name="T9" fmla="*/ 15 h 25"/>
                <a:gd name="T10" fmla="*/ 4 w 22"/>
                <a:gd name="T11" fmla="*/ 25 h 25"/>
                <a:gd name="T12" fmla="*/ 0 w 22"/>
                <a:gd name="T13" fmla="*/ 25 h 25"/>
                <a:gd name="T14" fmla="*/ 0 w 22"/>
                <a:gd name="T15" fmla="*/ 0 h 25"/>
                <a:gd name="T16" fmla="*/ 13 w 22"/>
                <a:gd name="T17" fmla="*/ 12 h 25"/>
                <a:gd name="T18" fmla="*/ 18 w 22"/>
                <a:gd name="T19" fmla="*/ 7 h 25"/>
                <a:gd name="T20" fmla="*/ 14 w 22"/>
                <a:gd name="T21" fmla="*/ 3 h 25"/>
                <a:gd name="T22" fmla="*/ 4 w 22"/>
                <a:gd name="T23" fmla="*/ 3 h 25"/>
                <a:gd name="T24" fmla="*/ 4 w 22"/>
                <a:gd name="T25" fmla="*/ 12 h 25"/>
                <a:gd name="T26" fmla="*/ 13 w 22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2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2" y="2"/>
                    <a:pt x="22" y="7"/>
                  </a:cubicBezTo>
                  <a:cubicBezTo>
                    <a:pt x="22" y="12"/>
                    <a:pt x="19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7" y="12"/>
                    <a:pt x="18" y="10"/>
                    <a:pt x="18" y="7"/>
                  </a:cubicBezTo>
                  <a:cubicBezTo>
                    <a:pt x="18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4" name="Freeform 56">
              <a:extLst>
                <a:ext uri="{FF2B5EF4-FFF2-40B4-BE49-F238E27FC236}">
                  <a16:creationId xmlns:a16="http://schemas.microsoft.com/office/drawing/2014/main" id="{2C0E28AF-DB92-4717-85C5-10E79244C31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1941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5" name="Freeform 57">
              <a:extLst>
                <a:ext uri="{FF2B5EF4-FFF2-40B4-BE49-F238E27FC236}">
                  <a16:creationId xmlns:a16="http://schemas.microsoft.com/office/drawing/2014/main" id="{E1E81F8C-D236-4C38-8853-20C920E7E5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24363" y="5988050"/>
              <a:ext cx="104775" cy="103187"/>
            </a:xfrm>
            <a:custGeom>
              <a:avLst/>
              <a:gdLst>
                <a:gd name="T0" fmla="*/ 14 w 28"/>
                <a:gd name="T1" fmla="*/ 0 h 27"/>
                <a:gd name="T2" fmla="*/ 28 w 28"/>
                <a:gd name="T3" fmla="*/ 14 h 27"/>
                <a:gd name="T4" fmla="*/ 14 w 28"/>
                <a:gd name="T5" fmla="*/ 27 h 27"/>
                <a:gd name="T6" fmla="*/ 0 w 28"/>
                <a:gd name="T7" fmla="*/ 14 h 27"/>
                <a:gd name="T8" fmla="*/ 14 w 28"/>
                <a:gd name="T9" fmla="*/ 0 h 27"/>
                <a:gd name="T10" fmla="*/ 14 w 28"/>
                <a:gd name="T11" fmla="*/ 4 h 27"/>
                <a:gd name="T12" fmla="*/ 4 w 28"/>
                <a:gd name="T13" fmla="*/ 14 h 27"/>
                <a:gd name="T14" fmla="*/ 14 w 28"/>
                <a:gd name="T15" fmla="*/ 24 h 27"/>
                <a:gd name="T16" fmla="*/ 25 w 28"/>
                <a:gd name="T17" fmla="*/ 14 h 27"/>
                <a:gd name="T18" fmla="*/ 14 w 28"/>
                <a:gd name="T19" fmla="*/ 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8" h="27">
                  <a:moveTo>
                    <a:pt x="14" y="0"/>
                  </a:moveTo>
                  <a:cubicBezTo>
                    <a:pt x="24" y="0"/>
                    <a:pt x="28" y="7"/>
                    <a:pt x="28" y="14"/>
                  </a:cubicBezTo>
                  <a:cubicBezTo>
                    <a:pt x="28" y="20"/>
                    <a:pt x="24" y="27"/>
                    <a:pt x="14" y="27"/>
                  </a:cubicBezTo>
                  <a:cubicBezTo>
                    <a:pt x="4" y="27"/>
                    <a:pt x="0" y="20"/>
                    <a:pt x="0" y="14"/>
                  </a:cubicBezTo>
                  <a:cubicBezTo>
                    <a:pt x="0" y="7"/>
                    <a:pt x="4" y="0"/>
                    <a:pt x="14" y="0"/>
                  </a:cubicBezTo>
                  <a:close/>
                  <a:moveTo>
                    <a:pt x="14" y="4"/>
                  </a:moveTo>
                  <a:cubicBezTo>
                    <a:pt x="8" y="4"/>
                    <a:pt x="4" y="7"/>
                    <a:pt x="4" y="14"/>
                  </a:cubicBezTo>
                  <a:cubicBezTo>
                    <a:pt x="4" y="20"/>
                    <a:pt x="8" y="24"/>
                    <a:pt x="14" y="24"/>
                  </a:cubicBezTo>
                  <a:cubicBezTo>
                    <a:pt x="20" y="24"/>
                    <a:pt x="25" y="20"/>
                    <a:pt x="25" y="14"/>
                  </a:cubicBezTo>
                  <a:cubicBezTo>
                    <a:pt x="25" y="7"/>
                    <a:pt x="20" y="4"/>
                    <a:pt x="14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6" name="Freeform 58">
              <a:extLst>
                <a:ext uri="{FF2B5EF4-FFF2-40B4-BE49-F238E27FC236}">
                  <a16:creationId xmlns:a16="http://schemas.microsoft.com/office/drawing/2014/main" id="{51459F42-9189-41F9-8F15-8DC9990025D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79951" y="5991225"/>
              <a:ext cx="77788" cy="96837"/>
            </a:xfrm>
            <a:custGeom>
              <a:avLst/>
              <a:gdLst>
                <a:gd name="T0" fmla="*/ 0 w 21"/>
                <a:gd name="T1" fmla="*/ 0 h 25"/>
                <a:gd name="T2" fmla="*/ 13 w 21"/>
                <a:gd name="T3" fmla="*/ 0 h 25"/>
                <a:gd name="T4" fmla="*/ 21 w 21"/>
                <a:gd name="T5" fmla="*/ 7 h 25"/>
                <a:gd name="T6" fmla="*/ 13 w 21"/>
                <a:gd name="T7" fmla="*/ 15 h 25"/>
                <a:gd name="T8" fmla="*/ 4 w 21"/>
                <a:gd name="T9" fmla="*/ 15 h 25"/>
                <a:gd name="T10" fmla="*/ 4 w 21"/>
                <a:gd name="T11" fmla="*/ 25 h 25"/>
                <a:gd name="T12" fmla="*/ 0 w 21"/>
                <a:gd name="T13" fmla="*/ 25 h 25"/>
                <a:gd name="T14" fmla="*/ 0 w 21"/>
                <a:gd name="T15" fmla="*/ 0 h 25"/>
                <a:gd name="T16" fmla="*/ 13 w 21"/>
                <a:gd name="T17" fmla="*/ 12 h 25"/>
                <a:gd name="T18" fmla="*/ 18 w 21"/>
                <a:gd name="T19" fmla="*/ 7 h 25"/>
                <a:gd name="T20" fmla="*/ 13 w 21"/>
                <a:gd name="T21" fmla="*/ 3 h 25"/>
                <a:gd name="T22" fmla="*/ 4 w 21"/>
                <a:gd name="T23" fmla="*/ 3 h 25"/>
                <a:gd name="T24" fmla="*/ 4 w 21"/>
                <a:gd name="T25" fmla="*/ 12 h 25"/>
                <a:gd name="T26" fmla="*/ 13 w 21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1" y="2"/>
                    <a:pt x="21" y="7"/>
                  </a:cubicBezTo>
                  <a:cubicBezTo>
                    <a:pt x="21" y="12"/>
                    <a:pt x="19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6" y="12"/>
                    <a:pt x="18" y="10"/>
                    <a:pt x="18" y="7"/>
                  </a:cubicBezTo>
                  <a:cubicBezTo>
                    <a:pt x="18" y="5"/>
                    <a:pt x="16" y="3"/>
                    <a:pt x="13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7" name="Freeform 59">
              <a:extLst>
                <a:ext uri="{FF2B5EF4-FFF2-40B4-BE49-F238E27FC236}">
                  <a16:creationId xmlns:a16="http://schemas.microsoft.com/office/drawing/2014/main" id="{C37A0296-F663-4E0B-9C55-F33F856D7741}"/>
                </a:ext>
              </a:extLst>
            </p:cNvPr>
            <p:cNvSpPr>
              <a:spLocks/>
            </p:cNvSpPr>
            <p:nvPr/>
          </p:nvSpPr>
          <p:spPr bwMode="auto">
            <a:xfrm>
              <a:off x="49085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47 w 50"/>
                <a:gd name="T3" fmla="*/ 0 h 61"/>
                <a:gd name="T4" fmla="*/ 47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7 w 50"/>
                <a:gd name="T11" fmla="*/ 27 h 61"/>
                <a:gd name="T12" fmla="*/ 47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8" name="Freeform 60">
              <a:extLst>
                <a:ext uri="{FF2B5EF4-FFF2-40B4-BE49-F238E27FC236}">
                  <a16:creationId xmlns:a16="http://schemas.microsoft.com/office/drawing/2014/main" id="{63DA0E49-5925-4854-89A0-BD717ECDA54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339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9" name="Freeform 61">
              <a:extLst>
                <a:ext uri="{FF2B5EF4-FFF2-40B4-BE49-F238E27FC236}">
                  <a16:creationId xmlns:a16="http://schemas.microsoft.com/office/drawing/2014/main" id="{4CCB9C59-5221-48AE-8728-D8741DAE26E9}"/>
                </a:ext>
              </a:extLst>
            </p:cNvPr>
            <p:cNvSpPr>
              <a:spLocks/>
            </p:cNvSpPr>
            <p:nvPr/>
          </p:nvSpPr>
          <p:spPr bwMode="auto">
            <a:xfrm>
              <a:off x="5359401" y="5991225"/>
              <a:ext cx="87313" cy="96837"/>
            </a:xfrm>
            <a:custGeom>
              <a:avLst/>
              <a:gdLst>
                <a:gd name="T0" fmla="*/ 22 w 55"/>
                <a:gd name="T1" fmla="*/ 8 h 61"/>
                <a:gd name="T2" fmla="*/ 0 w 55"/>
                <a:gd name="T3" fmla="*/ 8 h 61"/>
                <a:gd name="T4" fmla="*/ 0 w 55"/>
                <a:gd name="T5" fmla="*/ 0 h 61"/>
                <a:gd name="T6" fmla="*/ 55 w 55"/>
                <a:gd name="T7" fmla="*/ 0 h 61"/>
                <a:gd name="T8" fmla="*/ 55 w 55"/>
                <a:gd name="T9" fmla="*/ 8 h 61"/>
                <a:gd name="T10" fmla="*/ 31 w 55"/>
                <a:gd name="T11" fmla="*/ 8 h 61"/>
                <a:gd name="T12" fmla="*/ 31 w 55"/>
                <a:gd name="T13" fmla="*/ 61 h 61"/>
                <a:gd name="T14" fmla="*/ 22 w 55"/>
                <a:gd name="T15" fmla="*/ 61 h 61"/>
                <a:gd name="T16" fmla="*/ 22 w 55"/>
                <a:gd name="T17" fmla="*/ 8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5" h="61">
                  <a:moveTo>
                    <a:pt x="22" y="8"/>
                  </a:moveTo>
                  <a:lnTo>
                    <a:pt x="0" y="8"/>
                  </a:lnTo>
                  <a:lnTo>
                    <a:pt x="0" y="0"/>
                  </a:lnTo>
                  <a:lnTo>
                    <a:pt x="55" y="0"/>
                  </a:lnTo>
                  <a:lnTo>
                    <a:pt x="55" y="8"/>
                  </a:lnTo>
                  <a:lnTo>
                    <a:pt x="31" y="8"/>
                  </a:lnTo>
                  <a:lnTo>
                    <a:pt x="31" y="61"/>
                  </a:lnTo>
                  <a:lnTo>
                    <a:pt x="22" y="61"/>
                  </a:lnTo>
                  <a:lnTo>
                    <a:pt x="2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0" name="Freeform 62">
              <a:extLst>
                <a:ext uri="{FF2B5EF4-FFF2-40B4-BE49-F238E27FC236}">
                  <a16:creationId xmlns:a16="http://schemas.microsoft.com/office/drawing/2014/main" id="{B4062AC8-2398-478D-A8B6-C8CD399CDF21}"/>
                </a:ext>
              </a:extLst>
            </p:cNvPr>
            <p:cNvSpPr>
              <a:spLocks/>
            </p:cNvSpPr>
            <p:nvPr/>
          </p:nvSpPr>
          <p:spPr bwMode="auto">
            <a:xfrm>
              <a:off x="5578476" y="5991225"/>
              <a:ext cx="96838" cy="96837"/>
            </a:xfrm>
            <a:custGeom>
              <a:avLst/>
              <a:gdLst>
                <a:gd name="T0" fmla="*/ 49 w 61"/>
                <a:gd name="T1" fmla="*/ 0 h 61"/>
                <a:gd name="T2" fmla="*/ 61 w 61"/>
                <a:gd name="T3" fmla="*/ 0 h 61"/>
                <a:gd name="T4" fmla="*/ 35 w 61"/>
                <a:gd name="T5" fmla="*/ 36 h 61"/>
                <a:gd name="T6" fmla="*/ 35 w 61"/>
                <a:gd name="T7" fmla="*/ 61 h 61"/>
                <a:gd name="T8" fmla="*/ 26 w 61"/>
                <a:gd name="T9" fmla="*/ 61 h 61"/>
                <a:gd name="T10" fmla="*/ 26 w 61"/>
                <a:gd name="T11" fmla="*/ 36 h 61"/>
                <a:gd name="T12" fmla="*/ 0 w 61"/>
                <a:gd name="T13" fmla="*/ 0 h 61"/>
                <a:gd name="T14" fmla="*/ 12 w 61"/>
                <a:gd name="T15" fmla="*/ 0 h 61"/>
                <a:gd name="T16" fmla="*/ 30 w 61"/>
                <a:gd name="T17" fmla="*/ 27 h 61"/>
                <a:gd name="T18" fmla="*/ 49 w 61"/>
                <a:gd name="T19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1" h="61">
                  <a:moveTo>
                    <a:pt x="49" y="0"/>
                  </a:moveTo>
                  <a:lnTo>
                    <a:pt x="61" y="0"/>
                  </a:lnTo>
                  <a:lnTo>
                    <a:pt x="35" y="36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26" y="36"/>
                  </a:lnTo>
                  <a:lnTo>
                    <a:pt x="0" y="0"/>
                  </a:lnTo>
                  <a:lnTo>
                    <a:pt x="12" y="0"/>
                  </a:lnTo>
                  <a:lnTo>
                    <a:pt x="30" y="27"/>
                  </a:lnTo>
                  <a:lnTo>
                    <a:pt x="49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1" name="Freeform 63">
              <a:extLst>
                <a:ext uri="{FF2B5EF4-FFF2-40B4-BE49-F238E27FC236}">
                  <a16:creationId xmlns:a16="http://schemas.microsoft.com/office/drawing/2014/main" id="{14879544-FE23-40FE-95B1-2BB57E3348C3}"/>
                </a:ext>
              </a:extLst>
            </p:cNvPr>
            <p:cNvSpPr>
              <a:spLocks/>
            </p:cNvSpPr>
            <p:nvPr/>
          </p:nvSpPr>
          <p:spPr bwMode="auto">
            <a:xfrm>
              <a:off x="5988051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1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5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7" y="4"/>
                    <a:pt x="11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2" name="Freeform 64">
              <a:extLst>
                <a:ext uri="{FF2B5EF4-FFF2-40B4-BE49-F238E27FC236}">
                  <a16:creationId xmlns:a16="http://schemas.microsoft.com/office/drawing/2014/main" id="{ED15ADC1-C4EB-4EEA-845C-E3FEB9E672FA}"/>
                </a:ext>
              </a:extLst>
            </p:cNvPr>
            <p:cNvSpPr>
              <a:spLocks/>
            </p:cNvSpPr>
            <p:nvPr/>
          </p:nvSpPr>
          <p:spPr bwMode="auto">
            <a:xfrm>
              <a:off x="62166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50 w 50"/>
                <a:gd name="T3" fmla="*/ 0 h 61"/>
                <a:gd name="T4" fmla="*/ 50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8 w 50"/>
                <a:gd name="T11" fmla="*/ 27 h 61"/>
                <a:gd name="T12" fmla="*/ 48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50" y="0"/>
                  </a:lnTo>
                  <a:lnTo>
                    <a:pt x="50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8" y="27"/>
                  </a:lnTo>
                  <a:lnTo>
                    <a:pt x="48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3" name="Freeform 65">
              <a:extLst>
                <a:ext uri="{FF2B5EF4-FFF2-40B4-BE49-F238E27FC236}">
                  <a16:creationId xmlns:a16="http://schemas.microsoft.com/office/drawing/2014/main" id="{08394315-2C0E-4A21-8A85-4CF75B70D1D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46838" y="5991225"/>
              <a:ext cx="85725" cy="96837"/>
            </a:xfrm>
            <a:custGeom>
              <a:avLst/>
              <a:gdLst>
                <a:gd name="T0" fmla="*/ 0 w 23"/>
                <a:gd name="T1" fmla="*/ 0 h 25"/>
                <a:gd name="T2" fmla="*/ 16 w 23"/>
                <a:gd name="T3" fmla="*/ 0 h 25"/>
                <a:gd name="T4" fmla="*/ 23 w 23"/>
                <a:gd name="T5" fmla="*/ 7 h 25"/>
                <a:gd name="T6" fmla="*/ 18 w 23"/>
                <a:gd name="T7" fmla="*/ 13 h 25"/>
                <a:gd name="T8" fmla="*/ 18 w 23"/>
                <a:gd name="T9" fmla="*/ 13 h 25"/>
                <a:gd name="T10" fmla="*/ 22 w 23"/>
                <a:gd name="T11" fmla="*/ 18 h 25"/>
                <a:gd name="T12" fmla="*/ 23 w 23"/>
                <a:gd name="T13" fmla="*/ 25 h 25"/>
                <a:gd name="T14" fmla="*/ 19 w 23"/>
                <a:gd name="T15" fmla="*/ 25 h 25"/>
                <a:gd name="T16" fmla="*/ 18 w 23"/>
                <a:gd name="T17" fmla="*/ 20 h 25"/>
                <a:gd name="T18" fmla="*/ 13 w 23"/>
                <a:gd name="T19" fmla="*/ 15 h 25"/>
                <a:gd name="T20" fmla="*/ 4 w 23"/>
                <a:gd name="T21" fmla="*/ 15 h 25"/>
                <a:gd name="T22" fmla="*/ 4 w 23"/>
                <a:gd name="T23" fmla="*/ 25 h 25"/>
                <a:gd name="T24" fmla="*/ 0 w 23"/>
                <a:gd name="T25" fmla="*/ 25 h 25"/>
                <a:gd name="T26" fmla="*/ 0 w 23"/>
                <a:gd name="T27" fmla="*/ 0 h 25"/>
                <a:gd name="T28" fmla="*/ 14 w 23"/>
                <a:gd name="T29" fmla="*/ 11 h 25"/>
                <a:gd name="T30" fmla="*/ 19 w 23"/>
                <a:gd name="T31" fmla="*/ 7 h 25"/>
                <a:gd name="T32" fmla="*/ 14 w 23"/>
                <a:gd name="T33" fmla="*/ 3 h 25"/>
                <a:gd name="T34" fmla="*/ 4 w 23"/>
                <a:gd name="T35" fmla="*/ 3 h 25"/>
                <a:gd name="T36" fmla="*/ 4 w 23"/>
                <a:gd name="T37" fmla="*/ 11 h 25"/>
                <a:gd name="T38" fmla="*/ 14 w 23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3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8" y="13"/>
                  </a:cubicBezTo>
                  <a:cubicBezTo>
                    <a:pt x="18" y="13"/>
                    <a:pt x="18" y="13"/>
                    <a:pt x="18" y="13"/>
                  </a:cubicBezTo>
                  <a:cubicBezTo>
                    <a:pt x="20" y="13"/>
                    <a:pt x="22" y="15"/>
                    <a:pt x="22" y="18"/>
                  </a:cubicBezTo>
                  <a:cubicBezTo>
                    <a:pt x="22" y="23"/>
                    <a:pt x="22" y="24"/>
                    <a:pt x="23" y="25"/>
                  </a:cubicBezTo>
                  <a:cubicBezTo>
                    <a:pt x="19" y="25"/>
                    <a:pt x="19" y="25"/>
                    <a:pt x="19" y="25"/>
                  </a:cubicBezTo>
                  <a:cubicBezTo>
                    <a:pt x="19" y="25"/>
                    <a:pt x="19" y="23"/>
                    <a:pt x="18" y="20"/>
                  </a:cubicBezTo>
                  <a:cubicBezTo>
                    <a:pt x="18" y="16"/>
                    <a:pt x="17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4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4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4" name="Freeform 66">
              <a:extLst>
                <a:ext uri="{FF2B5EF4-FFF2-40B4-BE49-F238E27FC236}">
                  <a16:creationId xmlns:a16="http://schemas.microsoft.com/office/drawing/2014/main" id="{DC786DB8-71B7-4C00-99B9-9F31AE4A0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6669088" y="5991225"/>
              <a:ext cx="96838" cy="96837"/>
            </a:xfrm>
            <a:custGeom>
              <a:avLst/>
              <a:gdLst>
                <a:gd name="T0" fmla="*/ 52 w 61"/>
                <a:gd name="T1" fmla="*/ 0 h 61"/>
                <a:gd name="T2" fmla="*/ 61 w 61"/>
                <a:gd name="T3" fmla="*/ 0 h 61"/>
                <a:gd name="T4" fmla="*/ 35 w 61"/>
                <a:gd name="T5" fmla="*/ 61 h 61"/>
                <a:gd name="T6" fmla="*/ 26 w 61"/>
                <a:gd name="T7" fmla="*/ 61 h 61"/>
                <a:gd name="T8" fmla="*/ 0 w 61"/>
                <a:gd name="T9" fmla="*/ 0 h 61"/>
                <a:gd name="T10" fmla="*/ 9 w 61"/>
                <a:gd name="T11" fmla="*/ 0 h 61"/>
                <a:gd name="T12" fmla="*/ 30 w 61"/>
                <a:gd name="T13" fmla="*/ 51 h 61"/>
                <a:gd name="T14" fmla="*/ 52 w 61"/>
                <a:gd name="T1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61" h="61">
                  <a:moveTo>
                    <a:pt x="52" y="0"/>
                  </a:moveTo>
                  <a:lnTo>
                    <a:pt x="61" y="0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0" y="0"/>
                  </a:lnTo>
                  <a:lnTo>
                    <a:pt x="9" y="0"/>
                  </a:lnTo>
                  <a:lnTo>
                    <a:pt x="30" y="51"/>
                  </a:lnTo>
                  <a:lnTo>
                    <a:pt x="5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5" name="Rectangle 67">
              <a:extLst>
                <a:ext uri="{FF2B5EF4-FFF2-40B4-BE49-F238E27FC236}">
                  <a16:creationId xmlns:a16="http://schemas.microsoft.com/office/drawing/2014/main" id="{A83702D2-931D-494D-8061-8915FA935DD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908801" y="5991225"/>
              <a:ext cx="15875" cy="96837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6" name="Freeform 68">
              <a:extLst>
                <a:ext uri="{FF2B5EF4-FFF2-40B4-BE49-F238E27FC236}">
                  <a16:creationId xmlns:a16="http://schemas.microsoft.com/office/drawing/2014/main" id="{A54CDAE3-F43B-4AD2-A864-D0BA35775A0E}"/>
                </a:ext>
              </a:extLst>
            </p:cNvPr>
            <p:cNvSpPr>
              <a:spLocks/>
            </p:cNvSpPr>
            <p:nvPr/>
          </p:nvSpPr>
          <p:spPr bwMode="auto">
            <a:xfrm>
              <a:off x="7073901" y="5988050"/>
              <a:ext cx="98425" cy="103187"/>
            </a:xfrm>
            <a:custGeom>
              <a:avLst/>
              <a:gdLst>
                <a:gd name="T0" fmla="*/ 22 w 26"/>
                <a:gd name="T1" fmla="*/ 10 h 27"/>
                <a:gd name="T2" fmla="*/ 14 w 26"/>
                <a:gd name="T3" fmla="*/ 4 h 27"/>
                <a:gd name="T4" fmla="*/ 4 w 26"/>
                <a:gd name="T5" fmla="*/ 14 h 27"/>
                <a:gd name="T6" fmla="*/ 13 w 26"/>
                <a:gd name="T7" fmla="*/ 24 h 27"/>
                <a:gd name="T8" fmla="*/ 22 w 26"/>
                <a:gd name="T9" fmla="*/ 17 h 27"/>
                <a:gd name="T10" fmla="*/ 26 w 26"/>
                <a:gd name="T11" fmla="*/ 17 h 27"/>
                <a:gd name="T12" fmla="*/ 13 w 26"/>
                <a:gd name="T13" fmla="*/ 27 h 27"/>
                <a:gd name="T14" fmla="*/ 0 w 26"/>
                <a:gd name="T15" fmla="*/ 14 h 27"/>
                <a:gd name="T16" fmla="*/ 13 w 26"/>
                <a:gd name="T17" fmla="*/ 0 h 27"/>
                <a:gd name="T18" fmla="*/ 26 w 26"/>
                <a:gd name="T19" fmla="*/ 10 h 27"/>
                <a:gd name="T20" fmla="*/ 22 w 26"/>
                <a:gd name="T21" fmla="*/ 10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6" h="27">
                  <a:moveTo>
                    <a:pt x="22" y="10"/>
                  </a:moveTo>
                  <a:cubicBezTo>
                    <a:pt x="22" y="7"/>
                    <a:pt x="19" y="4"/>
                    <a:pt x="14" y="4"/>
                  </a:cubicBezTo>
                  <a:cubicBezTo>
                    <a:pt x="8" y="4"/>
                    <a:pt x="4" y="7"/>
                    <a:pt x="4" y="14"/>
                  </a:cubicBezTo>
                  <a:cubicBezTo>
                    <a:pt x="4" y="19"/>
                    <a:pt x="6" y="24"/>
                    <a:pt x="13" y="24"/>
                  </a:cubicBezTo>
                  <a:cubicBezTo>
                    <a:pt x="18" y="24"/>
                    <a:pt x="21" y="22"/>
                    <a:pt x="22" y="17"/>
                  </a:cubicBezTo>
                  <a:cubicBezTo>
                    <a:pt x="26" y="17"/>
                    <a:pt x="26" y="17"/>
                    <a:pt x="26" y="17"/>
                  </a:cubicBezTo>
                  <a:cubicBezTo>
                    <a:pt x="25" y="22"/>
                    <a:pt x="21" y="27"/>
                    <a:pt x="13" y="27"/>
                  </a:cubicBezTo>
                  <a:cubicBezTo>
                    <a:pt x="7" y="27"/>
                    <a:pt x="0" y="23"/>
                    <a:pt x="0" y="14"/>
                  </a:cubicBezTo>
                  <a:cubicBezTo>
                    <a:pt x="0" y="6"/>
                    <a:pt x="5" y="0"/>
                    <a:pt x="13" y="0"/>
                  </a:cubicBezTo>
                  <a:cubicBezTo>
                    <a:pt x="18" y="0"/>
                    <a:pt x="25" y="2"/>
                    <a:pt x="26" y="10"/>
                  </a:cubicBezTo>
                  <a:lnTo>
                    <a:pt x="22" y="1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7" name="Freeform 69">
              <a:extLst>
                <a:ext uri="{FF2B5EF4-FFF2-40B4-BE49-F238E27FC236}">
                  <a16:creationId xmlns:a16="http://schemas.microsoft.com/office/drawing/2014/main" id="{47F8188A-11FB-4015-ACCE-1531AAEC7CA7}"/>
                </a:ext>
              </a:extLst>
            </p:cNvPr>
            <p:cNvSpPr>
              <a:spLocks/>
            </p:cNvSpPr>
            <p:nvPr/>
          </p:nvSpPr>
          <p:spPr bwMode="auto">
            <a:xfrm>
              <a:off x="7323138" y="5991225"/>
              <a:ext cx="74613" cy="96837"/>
            </a:xfrm>
            <a:custGeom>
              <a:avLst/>
              <a:gdLst>
                <a:gd name="T0" fmla="*/ 0 w 47"/>
                <a:gd name="T1" fmla="*/ 0 h 61"/>
                <a:gd name="T2" fmla="*/ 47 w 47"/>
                <a:gd name="T3" fmla="*/ 0 h 61"/>
                <a:gd name="T4" fmla="*/ 47 w 47"/>
                <a:gd name="T5" fmla="*/ 8 h 61"/>
                <a:gd name="T6" fmla="*/ 9 w 47"/>
                <a:gd name="T7" fmla="*/ 8 h 61"/>
                <a:gd name="T8" fmla="*/ 9 w 47"/>
                <a:gd name="T9" fmla="*/ 27 h 61"/>
                <a:gd name="T10" fmla="*/ 47 w 47"/>
                <a:gd name="T11" fmla="*/ 27 h 61"/>
                <a:gd name="T12" fmla="*/ 47 w 47"/>
                <a:gd name="T13" fmla="*/ 34 h 61"/>
                <a:gd name="T14" fmla="*/ 9 w 47"/>
                <a:gd name="T15" fmla="*/ 34 h 61"/>
                <a:gd name="T16" fmla="*/ 9 w 47"/>
                <a:gd name="T17" fmla="*/ 53 h 61"/>
                <a:gd name="T18" fmla="*/ 47 w 47"/>
                <a:gd name="T19" fmla="*/ 53 h 61"/>
                <a:gd name="T20" fmla="*/ 47 w 47"/>
                <a:gd name="T21" fmla="*/ 61 h 61"/>
                <a:gd name="T22" fmla="*/ 0 w 47"/>
                <a:gd name="T23" fmla="*/ 61 h 61"/>
                <a:gd name="T24" fmla="*/ 0 w 47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9" y="8"/>
                  </a:lnTo>
                  <a:lnTo>
                    <a:pt x="9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9" y="34"/>
                  </a:lnTo>
                  <a:lnTo>
                    <a:pt x="9" y="53"/>
                  </a:lnTo>
                  <a:lnTo>
                    <a:pt x="47" y="53"/>
                  </a:lnTo>
                  <a:lnTo>
                    <a:pt x="47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8" name="Freeform 70">
              <a:extLst>
                <a:ext uri="{FF2B5EF4-FFF2-40B4-BE49-F238E27FC236}">
                  <a16:creationId xmlns:a16="http://schemas.microsoft.com/office/drawing/2014/main" id="{D3E0B8FC-CEC0-4A6F-86ED-7B8190E5FFED}"/>
                </a:ext>
              </a:extLst>
            </p:cNvPr>
            <p:cNvSpPr>
              <a:spLocks/>
            </p:cNvSpPr>
            <p:nvPr/>
          </p:nvSpPr>
          <p:spPr bwMode="auto">
            <a:xfrm>
              <a:off x="7540626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0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4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6" y="4"/>
                    <a:pt x="10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E16917D6-2AD1-4FB6-B3EB-1A6DA38D7BDF}"/>
              </a:ext>
            </a:extLst>
          </p:cNvPr>
          <p:cNvGrpSpPr/>
          <p:nvPr/>
        </p:nvGrpSpPr>
        <p:grpSpPr>
          <a:xfrm>
            <a:off x="778119" y="3457773"/>
            <a:ext cx="1767362" cy="294385"/>
            <a:chOff x="5156200" y="5472113"/>
            <a:chExt cx="2678113" cy="446087"/>
          </a:xfrm>
          <a:solidFill>
            <a:schemeClr val="accent1"/>
          </a:solidFill>
        </p:grpSpPr>
        <p:sp>
          <p:nvSpPr>
            <p:cNvPr id="49" name="Freeform 74">
              <a:extLst>
                <a:ext uri="{FF2B5EF4-FFF2-40B4-BE49-F238E27FC236}">
                  <a16:creationId xmlns:a16="http://schemas.microsoft.com/office/drawing/2014/main" id="{47B49265-E958-4C86-9B0E-BFE1C6500367}"/>
                </a:ext>
              </a:extLst>
            </p:cNvPr>
            <p:cNvSpPr>
              <a:spLocks/>
            </p:cNvSpPr>
            <p:nvPr/>
          </p:nvSpPr>
          <p:spPr bwMode="auto">
            <a:xfrm>
              <a:off x="5156200" y="5472113"/>
              <a:ext cx="522288" cy="330200"/>
            </a:xfrm>
            <a:custGeom>
              <a:avLst/>
              <a:gdLst>
                <a:gd name="T0" fmla="*/ 135 w 139"/>
                <a:gd name="T1" fmla="*/ 77 h 86"/>
                <a:gd name="T2" fmla="*/ 136 w 139"/>
                <a:gd name="T3" fmla="*/ 77 h 86"/>
                <a:gd name="T4" fmla="*/ 134 w 139"/>
                <a:gd name="T5" fmla="*/ 76 h 86"/>
                <a:gd name="T6" fmla="*/ 125 w 139"/>
                <a:gd name="T7" fmla="*/ 69 h 86"/>
                <a:gd name="T8" fmla="*/ 125 w 139"/>
                <a:gd name="T9" fmla="*/ 46 h 86"/>
                <a:gd name="T10" fmla="*/ 125 w 139"/>
                <a:gd name="T11" fmla="*/ 28 h 86"/>
                <a:gd name="T12" fmla="*/ 99 w 139"/>
                <a:gd name="T13" fmla="*/ 0 h 86"/>
                <a:gd name="T14" fmla="*/ 93 w 139"/>
                <a:gd name="T15" fmla="*/ 0 h 86"/>
                <a:gd name="T16" fmla="*/ 82 w 139"/>
                <a:gd name="T17" fmla="*/ 0 h 86"/>
                <a:gd name="T18" fmla="*/ 37 w 139"/>
                <a:gd name="T19" fmla="*/ 0 h 86"/>
                <a:gd name="T20" fmla="*/ 10 w 139"/>
                <a:gd name="T21" fmla="*/ 28 h 86"/>
                <a:gd name="T22" fmla="*/ 10 w 139"/>
                <a:gd name="T23" fmla="*/ 58 h 86"/>
                <a:gd name="T24" fmla="*/ 10 w 139"/>
                <a:gd name="T25" fmla="*/ 69 h 86"/>
                <a:gd name="T26" fmla="*/ 1 w 139"/>
                <a:gd name="T27" fmla="*/ 76 h 86"/>
                <a:gd name="T28" fmla="*/ 0 w 139"/>
                <a:gd name="T29" fmla="*/ 79 h 86"/>
                <a:gd name="T30" fmla="*/ 0 w 139"/>
                <a:gd name="T31" fmla="*/ 80 h 86"/>
                <a:gd name="T32" fmla="*/ 8 w 139"/>
                <a:gd name="T33" fmla="*/ 86 h 86"/>
                <a:gd name="T34" fmla="*/ 9 w 139"/>
                <a:gd name="T35" fmla="*/ 86 h 86"/>
                <a:gd name="T36" fmla="*/ 4 w 139"/>
                <a:gd name="T37" fmla="*/ 79 h 86"/>
                <a:gd name="T38" fmla="*/ 10 w 139"/>
                <a:gd name="T39" fmla="*/ 75 h 86"/>
                <a:gd name="T40" fmla="*/ 10 w 139"/>
                <a:gd name="T41" fmla="*/ 75 h 86"/>
                <a:gd name="T42" fmla="*/ 14 w 139"/>
                <a:gd name="T43" fmla="*/ 72 h 86"/>
                <a:gd name="T44" fmla="*/ 34 w 139"/>
                <a:gd name="T45" fmla="*/ 57 h 86"/>
                <a:gd name="T46" fmla="*/ 65 w 139"/>
                <a:gd name="T47" fmla="*/ 33 h 86"/>
                <a:gd name="T48" fmla="*/ 71 w 139"/>
                <a:gd name="T49" fmla="*/ 33 h 86"/>
                <a:gd name="T50" fmla="*/ 87 w 139"/>
                <a:gd name="T51" fmla="*/ 45 h 86"/>
                <a:gd name="T52" fmla="*/ 87 w 139"/>
                <a:gd name="T53" fmla="*/ 40 h 86"/>
                <a:gd name="T54" fmla="*/ 101 w 139"/>
                <a:gd name="T55" fmla="*/ 40 h 86"/>
                <a:gd name="T56" fmla="*/ 101 w 139"/>
                <a:gd name="T57" fmla="*/ 56 h 86"/>
                <a:gd name="T58" fmla="*/ 102 w 139"/>
                <a:gd name="T59" fmla="*/ 57 h 86"/>
                <a:gd name="T60" fmla="*/ 110 w 139"/>
                <a:gd name="T61" fmla="*/ 63 h 86"/>
                <a:gd name="T62" fmla="*/ 112 w 139"/>
                <a:gd name="T63" fmla="*/ 64 h 86"/>
                <a:gd name="T64" fmla="*/ 114 w 139"/>
                <a:gd name="T65" fmla="*/ 66 h 86"/>
                <a:gd name="T66" fmla="*/ 132 w 139"/>
                <a:gd name="T67" fmla="*/ 79 h 86"/>
                <a:gd name="T68" fmla="*/ 127 w 139"/>
                <a:gd name="T69" fmla="*/ 86 h 86"/>
                <a:gd name="T70" fmla="*/ 126 w 139"/>
                <a:gd name="T71" fmla="*/ 86 h 86"/>
                <a:gd name="T72" fmla="*/ 126 w 139"/>
                <a:gd name="T73" fmla="*/ 86 h 86"/>
                <a:gd name="T74" fmla="*/ 135 w 139"/>
                <a:gd name="T75" fmla="*/ 77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39" h="86">
                  <a:moveTo>
                    <a:pt x="135" y="77"/>
                  </a:moveTo>
                  <a:cubicBezTo>
                    <a:pt x="136" y="77"/>
                    <a:pt x="136" y="77"/>
                    <a:pt x="136" y="77"/>
                  </a:cubicBezTo>
                  <a:cubicBezTo>
                    <a:pt x="135" y="76"/>
                    <a:pt x="135" y="76"/>
                    <a:pt x="134" y="76"/>
                  </a:cubicBezTo>
                  <a:cubicBezTo>
                    <a:pt x="134" y="76"/>
                    <a:pt x="130" y="73"/>
                    <a:pt x="125" y="69"/>
                  </a:cubicBezTo>
                  <a:cubicBezTo>
                    <a:pt x="125" y="46"/>
                    <a:pt x="125" y="46"/>
                    <a:pt x="125" y="46"/>
                  </a:cubicBezTo>
                  <a:cubicBezTo>
                    <a:pt x="125" y="28"/>
                    <a:pt x="125" y="28"/>
                    <a:pt x="125" y="28"/>
                  </a:cubicBezTo>
                  <a:cubicBezTo>
                    <a:pt x="125" y="13"/>
                    <a:pt x="113" y="0"/>
                    <a:pt x="99" y="0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37" y="0"/>
                    <a:pt x="37" y="0"/>
                    <a:pt x="37" y="0"/>
                  </a:cubicBezTo>
                  <a:cubicBezTo>
                    <a:pt x="22" y="0"/>
                    <a:pt x="10" y="13"/>
                    <a:pt x="10" y="28"/>
                  </a:cubicBezTo>
                  <a:cubicBezTo>
                    <a:pt x="10" y="58"/>
                    <a:pt x="10" y="58"/>
                    <a:pt x="10" y="58"/>
                  </a:cubicBezTo>
                  <a:cubicBezTo>
                    <a:pt x="10" y="69"/>
                    <a:pt x="10" y="69"/>
                    <a:pt x="10" y="69"/>
                  </a:cubicBezTo>
                  <a:cubicBezTo>
                    <a:pt x="5" y="73"/>
                    <a:pt x="2" y="76"/>
                    <a:pt x="1" y="76"/>
                  </a:cubicBezTo>
                  <a:cubicBezTo>
                    <a:pt x="0" y="76"/>
                    <a:pt x="0" y="78"/>
                    <a:pt x="0" y="79"/>
                  </a:cubicBezTo>
                  <a:cubicBezTo>
                    <a:pt x="0" y="79"/>
                    <a:pt x="0" y="80"/>
                    <a:pt x="0" y="80"/>
                  </a:cubicBezTo>
                  <a:cubicBezTo>
                    <a:pt x="1" y="83"/>
                    <a:pt x="5" y="85"/>
                    <a:pt x="8" y="86"/>
                  </a:cubicBezTo>
                  <a:cubicBezTo>
                    <a:pt x="8" y="86"/>
                    <a:pt x="8" y="86"/>
                    <a:pt x="9" y="86"/>
                  </a:cubicBezTo>
                  <a:cubicBezTo>
                    <a:pt x="6" y="83"/>
                    <a:pt x="4" y="80"/>
                    <a:pt x="4" y="79"/>
                  </a:cubicBezTo>
                  <a:cubicBezTo>
                    <a:pt x="4" y="79"/>
                    <a:pt x="6" y="77"/>
                    <a:pt x="10" y="75"/>
                  </a:cubicBezTo>
                  <a:cubicBezTo>
                    <a:pt x="10" y="75"/>
                    <a:pt x="10" y="75"/>
                    <a:pt x="10" y="75"/>
                  </a:cubicBezTo>
                  <a:cubicBezTo>
                    <a:pt x="11" y="74"/>
                    <a:pt x="12" y="73"/>
                    <a:pt x="14" y="72"/>
                  </a:cubicBezTo>
                  <a:cubicBezTo>
                    <a:pt x="19" y="68"/>
                    <a:pt x="26" y="62"/>
                    <a:pt x="34" y="57"/>
                  </a:cubicBezTo>
                  <a:cubicBezTo>
                    <a:pt x="49" y="45"/>
                    <a:pt x="63" y="34"/>
                    <a:pt x="65" y="33"/>
                  </a:cubicBezTo>
                  <a:cubicBezTo>
                    <a:pt x="67" y="32"/>
                    <a:pt x="69" y="32"/>
                    <a:pt x="71" y="33"/>
                  </a:cubicBezTo>
                  <a:cubicBezTo>
                    <a:pt x="72" y="34"/>
                    <a:pt x="78" y="39"/>
                    <a:pt x="87" y="45"/>
                  </a:cubicBezTo>
                  <a:cubicBezTo>
                    <a:pt x="87" y="40"/>
                    <a:pt x="87" y="40"/>
                    <a:pt x="87" y="40"/>
                  </a:cubicBezTo>
                  <a:cubicBezTo>
                    <a:pt x="101" y="40"/>
                    <a:pt x="101" y="40"/>
                    <a:pt x="101" y="40"/>
                  </a:cubicBezTo>
                  <a:cubicBezTo>
                    <a:pt x="101" y="56"/>
                    <a:pt x="101" y="56"/>
                    <a:pt x="101" y="56"/>
                  </a:cubicBezTo>
                  <a:cubicBezTo>
                    <a:pt x="101" y="56"/>
                    <a:pt x="102" y="57"/>
                    <a:pt x="102" y="57"/>
                  </a:cubicBezTo>
                  <a:cubicBezTo>
                    <a:pt x="105" y="59"/>
                    <a:pt x="108" y="61"/>
                    <a:pt x="110" y="63"/>
                  </a:cubicBezTo>
                  <a:cubicBezTo>
                    <a:pt x="111" y="63"/>
                    <a:pt x="112" y="64"/>
                    <a:pt x="112" y="64"/>
                  </a:cubicBezTo>
                  <a:cubicBezTo>
                    <a:pt x="113" y="65"/>
                    <a:pt x="113" y="65"/>
                    <a:pt x="114" y="66"/>
                  </a:cubicBezTo>
                  <a:cubicBezTo>
                    <a:pt x="124" y="73"/>
                    <a:pt x="131" y="79"/>
                    <a:pt x="132" y="79"/>
                  </a:cubicBezTo>
                  <a:cubicBezTo>
                    <a:pt x="132" y="80"/>
                    <a:pt x="130" y="83"/>
                    <a:pt x="127" y="86"/>
                  </a:cubicBezTo>
                  <a:cubicBezTo>
                    <a:pt x="127" y="86"/>
                    <a:pt x="127" y="86"/>
                    <a:pt x="126" y="86"/>
                  </a:cubicBezTo>
                  <a:cubicBezTo>
                    <a:pt x="126" y="86"/>
                    <a:pt x="126" y="86"/>
                    <a:pt x="126" y="86"/>
                  </a:cubicBezTo>
                  <a:cubicBezTo>
                    <a:pt x="128" y="86"/>
                    <a:pt x="139" y="84"/>
                    <a:pt x="135" y="7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0" name="Freeform 75">
              <a:extLst>
                <a:ext uri="{FF2B5EF4-FFF2-40B4-BE49-F238E27FC236}">
                  <a16:creationId xmlns:a16="http://schemas.microsoft.com/office/drawing/2014/main" id="{A21C7A26-0531-4C6C-A830-7A4B4A32A36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92713" y="5637213"/>
              <a:ext cx="438150" cy="280987"/>
            </a:xfrm>
            <a:custGeom>
              <a:avLst/>
              <a:gdLst>
                <a:gd name="T0" fmla="*/ 116 w 116"/>
                <a:gd name="T1" fmla="*/ 44 h 73"/>
                <a:gd name="T2" fmla="*/ 116 w 116"/>
                <a:gd name="T3" fmla="*/ 42 h 73"/>
                <a:gd name="T4" fmla="*/ 112 w 116"/>
                <a:gd name="T5" fmla="*/ 37 h 73"/>
                <a:gd name="T6" fmla="*/ 97 w 116"/>
                <a:gd name="T7" fmla="*/ 26 h 73"/>
                <a:gd name="T8" fmla="*/ 97 w 116"/>
                <a:gd name="T9" fmla="*/ 26 h 73"/>
                <a:gd name="T10" fmla="*/ 65 w 116"/>
                <a:gd name="T11" fmla="*/ 2 h 73"/>
                <a:gd name="T12" fmla="*/ 58 w 116"/>
                <a:gd name="T13" fmla="*/ 0 h 73"/>
                <a:gd name="T14" fmla="*/ 52 w 116"/>
                <a:gd name="T15" fmla="*/ 2 h 73"/>
                <a:gd name="T16" fmla="*/ 5 w 116"/>
                <a:gd name="T17" fmla="*/ 37 h 73"/>
                <a:gd name="T18" fmla="*/ 0 w 116"/>
                <a:gd name="T19" fmla="*/ 43 h 73"/>
                <a:gd name="T20" fmla="*/ 0 w 116"/>
                <a:gd name="T21" fmla="*/ 43 h 73"/>
                <a:gd name="T22" fmla="*/ 0 w 116"/>
                <a:gd name="T23" fmla="*/ 43 h 73"/>
                <a:gd name="T24" fmla="*/ 0 w 116"/>
                <a:gd name="T25" fmla="*/ 46 h 73"/>
                <a:gd name="T26" fmla="*/ 0 w 116"/>
                <a:gd name="T27" fmla="*/ 46 h 73"/>
                <a:gd name="T28" fmla="*/ 27 w 116"/>
                <a:gd name="T29" fmla="*/ 73 h 73"/>
                <a:gd name="T30" fmla="*/ 89 w 116"/>
                <a:gd name="T31" fmla="*/ 73 h 73"/>
                <a:gd name="T32" fmla="*/ 116 w 116"/>
                <a:gd name="T33" fmla="*/ 46 h 73"/>
                <a:gd name="T34" fmla="*/ 116 w 116"/>
                <a:gd name="T35" fmla="*/ 44 h 73"/>
                <a:gd name="T36" fmla="*/ 116 w 116"/>
                <a:gd name="T37" fmla="*/ 44 h 73"/>
                <a:gd name="T38" fmla="*/ 60 w 116"/>
                <a:gd name="T39" fmla="*/ 12 h 73"/>
                <a:gd name="T40" fmla="*/ 66 w 116"/>
                <a:gd name="T41" fmla="*/ 12 h 73"/>
                <a:gd name="T42" fmla="*/ 72 w 116"/>
                <a:gd name="T43" fmla="*/ 18 h 73"/>
                <a:gd name="T44" fmla="*/ 72 w 116"/>
                <a:gd name="T45" fmla="*/ 24 h 73"/>
                <a:gd name="T46" fmla="*/ 60 w 116"/>
                <a:gd name="T47" fmla="*/ 24 h 73"/>
                <a:gd name="T48" fmla="*/ 60 w 116"/>
                <a:gd name="T49" fmla="*/ 12 h 73"/>
                <a:gd name="T50" fmla="*/ 60 w 116"/>
                <a:gd name="T51" fmla="*/ 27 h 73"/>
                <a:gd name="T52" fmla="*/ 72 w 116"/>
                <a:gd name="T53" fmla="*/ 27 h 73"/>
                <a:gd name="T54" fmla="*/ 72 w 116"/>
                <a:gd name="T55" fmla="*/ 33 h 73"/>
                <a:gd name="T56" fmla="*/ 66 w 116"/>
                <a:gd name="T57" fmla="*/ 38 h 73"/>
                <a:gd name="T58" fmla="*/ 60 w 116"/>
                <a:gd name="T59" fmla="*/ 38 h 73"/>
                <a:gd name="T60" fmla="*/ 60 w 116"/>
                <a:gd name="T61" fmla="*/ 27 h 73"/>
                <a:gd name="T62" fmla="*/ 45 w 116"/>
                <a:gd name="T63" fmla="*/ 18 h 73"/>
                <a:gd name="T64" fmla="*/ 51 w 116"/>
                <a:gd name="T65" fmla="*/ 12 h 73"/>
                <a:gd name="T66" fmla="*/ 57 w 116"/>
                <a:gd name="T67" fmla="*/ 12 h 73"/>
                <a:gd name="T68" fmla="*/ 57 w 116"/>
                <a:gd name="T69" fmla="*/ 24 h 73"/>
                <a:gd name="T70" fmla="*/ 45 w 116"/>
                <a:gd name="T71" fmla="*/ 24 h 73"/>
                <a:gd name="T72" fmla="*/ 45 w 116"/>
                <a:gd name="T73" fmla="*/ 18 h 73"/>
                <a:gd name="T74" fmla="*/ 45 w 116"/>
                <a:gd name="T75" fmla="*/ 27 h 73"/>
                <a:gd name="T76" fmla="*/ 57 w 116"/>
                <a:gd name="T77" fmla="*/ 27 h 73"/>
                <a:gd name="T78" fmla="*/ 57 w 116"/>
                <a:gd name="T79" fmla="*/ 38 h 73"/>
                <a:gd name="T80" fmla="*/ 51 w 116"/>
                <a:gd name="T81" fmla="*/ 38 h 73"/>
                <a:gd name="T82" fmla="*/ 45 w 116"/>
                <a:gd name="T83" fmla="*/ 33 h 73"/>
                <a:gd name="T84" fmla="*/ 45 w 116"/>
                <a:gd name="T85" fmla="*/ 27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16" h="73">
                  <a:moveTo>
                    <a:pt x="116" y="44"/>
                  </a:moveTo>
                  <a:cubicBezTo>
                    <a:pt x="116" y="42"/>
                    <a:pt x="116" y="42"/>
                    <a:pt x="116" y="42"/>
                  </a:cubicBezTo>
                  <a:cubicBezTo>
                    <a:pt x="115" y="40"/>
                    <a:pt x="114" y="39"/>
                    <a:pt x="112" y="37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65" y="2"/>
                    <a:pt x="65" y="2"/>
                    <a:pt x="65" y="2"/>
                  </a:cubicBezTo>
                  <a:cubicBezTo>
                    <a:pt x="63" y="0"/>
                    <a:pt x="61" y="0"/>
                    <a:pt x="58" y="0"/>
                  </a:cubicBezTo>
                  <a:cubicBezTo>
                    <a:pt x="56" y="0"/>
                    <a:pt x="54" y="0"/>
                    <a:pt x="52" y="2"/>
                  </a:cubicBezTo>
                  <a:cubicBezTo>
                    <a:pt x="5" y="37"/>
                    <a:pt x="5" y="37"/>
                    <a:pt x="5" y="37"/>
                  </a:cubicBezTo>
                  <a:cubicBezTo>
                    <a:pt x="3" y="39"/>
                    <a:pt x="1" y="41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61"/>
                    <a:pt x="12" y="73"/>
                    <a:pt x="27" y="73"/>
                  </a:cubicBezTo>
                  <a:cubicBezTo>
                    <a:pt x="89" y="73"/>
                    <a:pt x="89" y="73"/>
                    <a:pt x="89" y="73"/>
                  </a:cubicBezTo>
                  <a:cubicBezTo>
                    <a:pt x="104" y="73"/>
                    <a:pt x="116" y="61"/>
                    <a:pt x="116" y="46"/>
                  </a:cubicBezTo>
                  <a:cubicBezTo>
                    <a:pt x="116" y="44"/>
                    <a:pt x="116" y="44"/>
                    <a:pt x="116" y="44"/>
                  </a:cubicBezTo>
                  <a:cubicBezTo>
                    <a:pt x="116" y="44"/>
                    <a:pt x="116" y="44"/>
                    <a:pt x="116" y="44"/>
                  </a:cubicBezTo>
                  <a:close/>
                  <a:moveTo>
                    <a:pt x="60" y="12"/>
                  </a:moveTo>
                  <a:cubicBezTo>
                    <a:pt x="66" y="12"/>
                    <a:pt x="66" y="12"/>
                    <a:pt x="66" y="12"/>
                  </a:cubicBezTo>
                  <a:cubicBezTo>
                    <a:pt x="69" y="12"/>
                    <a:pt x="72" y="15"/>
                    <a:pt x="72" y="18"/>
                  </a:cubicBezTo>
                  <a:cubicBezTo>
                    <a:pt x="72" y="24"/>
                    <a:pt x="72" y="24"/>
                    <a:pt x="72" y="24"/>
                  </a:cubicBezTo>
                  <a:cubicBezTo>
                    <a:pt x="60" y="24"/>
                    <a:pt x="60" y="24"/>
                    <a:pt x="60" y="24"/>
                  </a:cubicBezTo>
                  <a:lnTo>
                    <a:pt x="60" y="12"/>
                  </a:lnTo>
                  <a:close/>
                  <a:moveTo>
                    <a:pt x="60" y="27"/>
                  </a:moveTo>
                  <a:cubicBezTo>
                    <a:pt x="72" y="27"/>
                    <a:pt x="72" y="27"/>
                    <a:pt x="72" y="27"/>
                  </a:cubicBezTo>
                  <a:cubicBezTo>
                    <a:pt x="72" y="33"/>
                    <a:pt x="72" y="33"/>
                    <a:pt x="72" y="33"/>
                  </a:cubicBezTo>
                  <a:cubicBezTo>
                    <a:pt x="72" y="36"/>
                    <a:pt x="69" y="38"/>
                    <a:pt x="66" y="38"/>
                  </a:cubicBezTo>
                  <a:cubicBezTo>
                    <a:pt x="60" y="38"/>
                    <a:pt x="60" y="38"/>
                    <a:pt x="60" y="38"/>
                  </a:cubicBezTo>
                  <a:lnTo>
                    <a:pt x="60" y="27"/>
                  </a:lnTo>
                  <a:close/>
                  <a:moveTo>
                    <a:pt x="45" y="18"/>
                  </a:moveTo>
                  <a:cubicBezTo>
                    <a:pt x="45" y="15"/>
                    <a:pt x="48" y="12"/>
                    <a:pt x="51" y="12"/>
                  </a:cubicBezTo>
                  <a:cubicBezTo>
                    <a:pt x="57" y="12"/>
                    <a:pt x="57" y="12"/>
                    <a:pt x="57" y="12"/>
                  </a:cubicBezTo>
                  <a:cubicBezTo>
                    <a:pt x="57" y="24"/>
                    <a:pt x="57" y="24"/>
                    <a:pt x="57" y="24"/>
                  </a:cubicBezTo>
                  <a:cubicBezTo>
                    <a:pt x="45" y="24"/>
                    <a:pt x="45" y="24"/>
                    <a:pt x="45" y="24"/>
                  </a:cubicBezTo>
                  <a:lnTo>
                    <a:pt x="45" y="18"/>
                  </a:lnTo>
                  <a:close/>
                  <a:moveTo>
                    <a:pt x="45" y="27"/>
                  </a:moveTo>
                  <a:cubicBezTo>
                    <a:pt x="57" y="27"/>
                    <a:pt x="57" y="27"/>
                    <a:pt x="57" y="27"/>
                  </a:cubicBezTo>
                  <a:cubicBezTo>
                    <a:pt x="57" y="38"/>
                    <a:pt x="57" y="38"/>
                    <a:pt x="57" y="38"/>
                  </a:cubicBezTo>
                  <a:cubicBezTo>
                    <a:pt x="51" y="38"/>
                    <a:pt x="51" y="38"/>
                    <a:pt x="51" y="38"/>
                  </a:cubicBezTo>
                  <a:cubicBezTo>
                    <a:pt x="48" y="38"/>
                    <a:pt x="45" y="36"/>
                    <a:pt x="45" y="33"/>
                  </a:cubicBezTo>
                  <a:lnTo>
                    <a:pt x="45" y="2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1" name="Freeform 76">
              <a:extLst>
                <a:ext uri="{FF2B5EF4-FFF2-40B4-BE49-F238E27FC236}">
                  <a16:creationId xmlns:a16="http://schemas.microsoft.com/office/drawing/2014/main" id="{6496C5B7-0BED-4D04-8677-4AE319C8C991}"/>
                </a:ext>
              </a:extLst>
            </p:cNvPr>
            <p:cNvSpPr>
              <a:spLocks/>
            </p:cNvSpPr>
            <p:nvPr/>
          </p:nvSpPr>
          <p:spPr bwMode="auto">
            <a:xfrm>
              <a:off x="5780088" y="5526088"/>
              <a:ext cx="312738" cy="333375"/>
            </a:xfrm>
            <a:custGeom>
              <a:avLst/>
              <a:gdLst>
                <a:gd name="T0" fmla="*/ 0 w 83"/>
                <a:gd name="T1" fmla="*/ 4 h 87"/>
                <a:gd name="T2" fmla="*/ 5 w 83"/>
                <a:gd name="T3" fmla="*/ 0 h 87"/>
                <a:gd name="T4" fmla="*/ 6 w 83"/>
                <a:gd name="T5" fmla="*/ 0 h 87"/>
                <a:gd name="T6" fmla="*/ 11 w 83"/>
                <a:gd name="T7" fmla="*/ 2 h 87"/>
                <a:gd name="T8" fmla="*/ 42 w 83"/>
                <a:gd name="T9" fmla="*/ 49 h 87"/>
                <a:gd name="T10" fmla="*/ 72 w 83"/>
                <a:gd name="T11" fmla="*/ 2 h 87"/>
                <a:gd name="T12" fmla="*/ 77 w 83"/>
                <a:gd name="T13" fmla="*/ 0 h 87"/>
                <a:gd name="T14" fmla="*/ 78 w 83"/>
                <a:gd name="T15" fmla="*/ 0 h 87"/>
                <a:gd name="T16" fmla="*/ 83 w 83"/>
                <a:gd name="T17" fmla="*/ 4 h 87"/>
                <a:gd name="T18" fmla="*/ 83 w 83"/>
                <a:gd name="T19" fmla="*/ 82 h 87"/>
                <a:gd name="T20" fmla="*/ 78 w 83"/>
                <a:gd name="T21" fmla="*/ 87 h 87"/>
                <a:gd name="T22" fmla="*/ 73 w 83"/>
                <a:gd name="T23" fmla="*/ 82 h 87"/>
                <a:gd name="T24" fmla="*/ 73 w 83"/>
                <a:gd name="T25" fmla="*/ 18 h 87"/>
                <a:gd name="T26" fmla="*/ 46 w 83"/>
                <a:gd name="T27" fmla="*/ 58 h 87"/>
                <a:gd name="T28" fmla="*/ 41 w 83"/>
                <a:gd name="T29" fmla="*/ 61 h 87"/>
                <a:gd name="T30" fmla="*/ 37 w 83"/>
                <a:gd name="T31" fmla="*/ 58 h 87"/>
                <a:gd name="T32" fmla="*/ 10 w 83"/>
                <a:gd name="T33" fmla="*/ 18 h 87"/>
                <a:gd name="T34" fmla="*/ 10 w 83"/>
                <a:gd name="T35" fmla="*/ 82 h 87"/>
                <a:gd name="T36" fmla="*/ 5 w 83"/>
                <a:gd name="T37" fmla="*/ 87 h 87"/>
                <a:gd name="T38" fmla="*/ 0 w 83"/>
                <a:gd name="T39" fmla="*/ 82 h 87"/>
                <a:gd name="T40" fmla="*/ 0 w 83"/>
                <a:gd name="T41" fmla="*/ 4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83" h="87">
                  <a:moveTo>
                    <a:pt x="0" y="4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8" y="0"/>
                    <a:pt x="10" y="1"/>
                    <a:pt x="11" y="2"/>
                  </a:cubicBezTo>
                  <a:cubicBezTo>
                    <a:pt x="42" y="49"/>
                    <a:pt x="42" y="49"/>
                    <a:pt x="42" y="49"/>
                  </a:cubicBezTo>
                  <a:cubicBezTo>
                    <a:pt x="72" y="2"/>
                    <a:pt x="72" y="2"/>
                    <a:pt x="72" y="2"/>
                  </a:cubicBezTo>
                  <a:cubicBezTo>
                    <a:pt x="73" y="0"/>
                    <a:pt x="75" y="0"/>
                    <a:pt x="77" y="0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81" y="0"/>
                    <a:pt x="83" y="2"/>
                    <a:pt x="83" y="4"/>
                  </a:cubicBezTo>
                  <a:cubicBezTo>
                    <a:pt x="83" y="82"/>
                    <a:pt x="83" y="82"/>
                    <a:pt x="83" y="82"/>
                  </a:cubicBezTo>
                  <a:cubicBezTo>
                    <a:pt x="83" y="85"/>
                    <a:pt x="81" y="87"/>
                    <a:pt x="78" y="87"/>
                  </a:cubicBezTo>
                  <a:cubicBezTo>
                    <a:pt x="75" y="87"/>
                    <a:pt x="73" y="85"/>
                    <a:pt x="73" y="82"/>
                  </a:cubicBezTo>
                  <a:cubicBezTo>
                    <a:pt x="73" y="18"/>
                    <a:pt x="73" y="18"/>
                    <a:pt x="73" y="18"/>
                  </a:cubicBezTo>
                  <a:cubicBezTo>
                    <a:pt x="46" y="58"/>
                    <a:pt x="46" y="58"/>
                    <a:pt x="46" y="58"/>
                  </a:cubicBezTo>
                  <a:cubicBezTo>
                    <a:pt x="44" y="60"/>
                    <a:pt x="43" y="61"/>
                    <a:pt x="41" y="61"/>
                  </a:cubicBezTo>
                  <a:cubicBezTo>
                    <a:pt x="40" y="61"/>
                    <a:pt x="38" y="60"/>
                    <a:pt x="37" y="58"/>
                  </a:cubicBezTo>
                  <a:cubicBezTo>
                    <a:pt x="10" y="18"/>
                    <a:pt x="10" y="18"/>
                    <a:pt x="10" y="18"/>
                  </a:cubicBezTo>
                  <a:cubicBezTo>
                    <a:pt x="10" y="82"/>
                    <a:pt x="10" y="82"/>
                    <a:pt x="10" y="82"/>
                  </a:cubicBezTo>
                  <a:cubicBezTo>
                    <a:pt x="10" y="85"/>
                    <a:pt x="8" y="87"/>
                    <a:pt x="5" y="87"/>
                  </a:cubicBezTo>
                  <a:cubicBezTo>
                    <a:pt x="2" y="87"/>
                    <a:pt x="0" y="85"/>
                    <a:pt x="0" y="82"/>
                  </a:cubicBezTo>
                  <a:lnTo>
                    <a:pt x="0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2" name="Freeform 77">
              <a:extLst>
                <a:ext uri="{FF2B5EF4-FFF2-40B4-BE49-F238E27FC236}">
                  <a16:creationId xmlns:a16="http://schemas.microsoft.com/office/drawing/2014/main" id="{E7A9F7B7-98BE-4F9F-9DFD-DCDD2263E09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46800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0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0 w 11"/>
                <a:gd name="T25" fmla="*/ 85 h 90"/>
                <a:gd name="T26" fmla="*/ 0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8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8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0" y="30"/>
                  </a:moveTo>
                  <a:cubicBezTo>
                    <a:pt x="0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0" y="88"/>
                    <a:pt x="0" y="85"/>
                  </a:cubicBezTo>
                  <a:lnTo>
                    <a:pt x="0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3" name="Freeform 78">
              <a:extLst>
                <a:ext uri="{FF2B5EF4-FFF2-40B4-BE49-F238E27FC236}">
                  <a16:creationId xmlns:a16="http://schemas.microsoft.com/office/drawing/2014/main" id="{FC778EA1-18D9-43BC-AFDF-1053670F8A3C}"/>
                </a:ext>
              </a:extLst>
            </p:cNvPr>
            <p:cNvSpPr>
              <a:spLocks/>
            </p:cNvSpPr>
            <p:nvPr/>
          </p:nvSpPr>
          <p:spPr bwMode="auto">
            <a:xfrm>
              <a:off x="6232525" y="5607050"/>
              <a:ext cx="211138" cy="252412"/>
            </a:xfrm>
            <a:custGeom>
              <a:avLst/>
              <a:gdLst>
                <a:gd name="T0" fmla="*/ 0 w 56"/>
                <a:gd name="T1" fmla="*/ 6 h 66"/>
                <a:gd name="T2" fmla="*/ 5 w 56"/>
                <a:gd name="T3" fmla="*/ 1 h 66"/>
                <a:gd name="T4" fmla="*/ 9 w 56"/>
                <a:gd name="T5" fmla="*/ 6 h 66"/>
                <a:gd name="T6" fmla="*/ 9 w 56"/>
                <a:gd name="T7" fmla="*/ 13 h 66"/>
                <a:gd name="T8" fmla="*/ 31 w 56"/>
                <a:gd name="T9" fmla="*/ 0 h 66"/>
                <a:gd name="T10" fmla="*/ 56 w 56"/>
                <a:gd name="T11" fmla="*/ 26 h 66"/>
                <a:gd name="T12" fmla="*/ 56 w 56"/>
                <a:gd name="T13" fmla="*/ 61 h 66"/>
                <a:gd name="T14" fmla="*/ 51 w 56"/>
                <a:gd name="T15" fmla="*/ 66 h 66"/>
                <a:gd name="T16" fmla="*/ 46 w 56"/>
                <a:gd name="T17" fmla="*/ 61 h 66"/>
                <a:gd name="T18" fmla="*/ 46 w 56"/>
                <a:gd name="T19" fmla="*/ 28 h 66"/>
                <a:gd name="T20" fmla="*/ 29 w 56"/>
                <a:gd name="T21" fmla="*/ 9 h 66"/>
                <a:gd name="T22" fmla="*/ 9 w 56"/>
                <a:gd name="T23" fmla="*/ 29 h 66"/>
                <a:gd name="T24" fmla="*/ 9 w 56"/>
                <a:gd name="T25" fmla="*/ 61 h 66"/>
                <a:gd name="T26" fmla="*/ 5 w 56"/>
                <a:gd name="T27" fmla="*/ 66 h 66"/>
                <a:gd name="T28" fmla="*/ 0 w 56"/>
                <a:gd name="T29" fmla="*/ 61 h 66"/>
                <a:gd name="T30" fmla="*/ 0 w 56"/>
                <a:gd name="T31" fmla="*/ 6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6" h="66">
                  <a:moveTo>
                    <a:pt x="0" y="6"/>
                  </a:moveTo>
                  <a:cubicBezTo>
                    <a:pt x="0" y="3"/>
                    <a:pt x="2" y="1"/>
                    <a:pt x="5" y="1"/>
                  </a:cubicBezTo>
                  <a:cubicBezTo>
                    <a:pt x="7" y="1"/>
                    <a:pt x="9" y="3"/>
                    <a:pt x="9" y="6"/>
                  </a:cubicBezTo>
                  <a:cubicBezTo>
                    <a:pt x="9" y="13"/>
                    <a:pt x="9" y="13"/>
                    <a:pt x="9" y="13"/>
                  </a:cubicBezTo>
                  <a:cubicBezTo>
                    <a:pt x="14" y="6"/>
                    <a:pt x="20" y="0"/>
                    <a:pt x="31" y="0"/>
                  </a:cubicBezTo>
                  <a:cubicBezTo>
                    <a:pt x="47" y="0"/>
                    <a:pt x="56" y="11"/>
                    <a:pt x="56" y="26"/>
                  </a:cubicBezTo>
                  <a:cubicBezTo>
                    <a:pt x="56" y="61"/>
                    <a:pt x="56" y="61"/>
                    <a:pt x="56" y="61"/>
                  </a:cubicBezTo>
                  <a:cubicBezTo>
                    <a:pt x="56" y="64"/>
                    <a:pt x="54" y="66"/>
                    <a:pt x="51" y="66"/>
                  </a:cubicBezTo>
                  <a:cubicBezTo>
                    <a:pt x="48" y="66"/>
                    <a:pt x="46" y="64"/>
                    <a:pt x="46" y="61"/>
                  </a:cubicBezTo>
                  <a:cubicBezTo>
                    <a:pt x="46" y="28"/>
                    <a:pt x="46" y="28"/>
                    <a:pt x="46" y="28"/>
                  </a:cubicBezTo>
                  <a:cubicBezTo>
                    <a:pt x="46" y="16"/>
                    <a:pt x="40" y="9"/>
                    <a:pt x="29" y="9"/>
                  </a:cubicBezTo>
                  <a:cubicBezTo>
                    <a:pt x="18" y="9"/>
                    <a:pt x="9" y="17"/>
                    <a:pt x="9" y="29"/>
                  </a:cubicBezTo>
                  <a:cubicBezTo>
                    <a:pt x="9" y="61"/>
                    <a:pt x="9" y="61"/>
                    <a:pt x="9" y="61"/>
                  </a:cubicBezTo>
                  <a:cubicBezTo>
                    <a:pt x="9" y="64"/>
                    <a:pt x="7" y="66"/>
                    <a:pt x="5" y="66"/>
                  </a:cubicBezTo>
                  <a:cubicBezTo>
                    <a:pt x="2" y="66"/>
                    <a:pt x="0" y="64"/>
                    <a:pt x="0" y="61"/>
                  </a:cubicBezTo>
                  <a:lnTo>
                    <a:pt x="0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4" name="Freeform 79">
              <a:extLst>
                <a:ext uri="{FF2B5EF4-FFF2-40B4-BE49-F238E27FC236}">
                  <a16:creationId xmlns:a16="http://schemas.microsoft.com/office/drawing/2014/main" id="{8A3C589B-3BC6-40B7-8B21-E4E1DDFDEC5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4938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1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1 w 11"/>
                <a:gd name="T25" fmla="*/ 85 h 90"/>
                <a:gd name="T26" fmla="*/ 1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9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9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1" y="30"/>
                  </a:moveTo>
                  <a:cubicBezTo>
                    <a:pt x="1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1" y="88"/>
                    <a:pt x="1" y="85"/>
                  </a:cubicBezTo>
                  <a:lnTo>
                    <a:pt x="1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5" name="Freeform 80">
              <a:extLst>
                <a:ext uri="{FF2B5EF4-FFF2-40B4-BE49-F238E27FC236}">
                  <a16:creationId xmlns:a16="http://schemas.microsoft.com/office/drawing/2014/main" id="{3FB0D1F1-C7EB-4766-8E49-F34AED9D160B}"/>
                </a:ext>
              </a:extLst>
            </p:cNvPr>
            <p:cNvSpPr>
              <a:spLocks/>
            </p:cNvSpPr>
            <p:nvPr/>
          </p:nvSpPr>
          <p:spPr bwMode="auto">
            <a:xfrm>
              <a:off x="6572250" y="5521325"/>
              <a:ext cx="271463" cy="338137"/>
            </a:xfrm>
            <a:custGeom>
              <a:avLst/>
              <a:gdLst>
                <a:gd name="T0" fmla="*/ 0 w 72"/>
                <a:gd name="T1" fmla="*/ 8 h 88"/>
                <a:gd name="T2" fmla="*/ 8 w 72"/>
                <a:gd name="T3" fmla="*/ 0 h 88"/>
                <a:gd name="T4" fmla="*/ 16 w 72"/>
                <a:gd name="T5" fmla="*/ 8 h 88"/>
                <a:gd name="T6" fmla="*/ 16 w 72"/>
                <a:gd name="T7" fmla="*/ 37 h 88"/>
                <a:gd name="T8" fmla="*/ 57 w 72"/>
                <a:gd name="T9" fmla="*/ 37 h 88"/>
                <a:gd name="T10" fmla="*/ 57 w 72"/>
                <a:gd name="T11" fmla="*/ 8 h 88"/>
                <a:gd name="T12" fmla="*/ 65 w 72"/>
                <a:gd name="T13" fmla="*/ 0 h 88"/>
                <a:gd name="T14" fmla="*/ 72 w 72"/>
                <a:gd name="T15" fmla="*/ 8 h 88"/>
                <a:gd name="T16" fmla="*/ 72 w 72"/>
                <a:gd name="T17" fmla="*/ 81 h 88"/>
                <a:gd name="T18" fmla="*/ 65 w 72"/>
                <a:gd name="T19" fmla="*/ 88 h 88"/>
                <a:gd name="T20" fmla="*/ 57 w 72"/>
                <a:gd name="T21" fmla="*/ 81 h 88"/>
                <a:gd name="T22" fmla="*/ 57 w 72"/>
                <a:gd name="T23" fmla="*/ 51 h 88"/>
                <a:gd name="T24" fmla="*/ 16 w 72"/>
                <a:gd name="T25" fmla="*/ 51 h 88"/>
                <a:gd name="T26" fmla="*/ 16 w 72"/>
                <a:gd name="T27" fmla="*/ 81 h 88"/>
                <a:gd name="T28" fmla="*/ 8 w 72"/>
                <a:gd name="T29" fmla="*/ 88 h 88"/>
                <a:gd name="T30" fmla="*/ 0 w 72"/>
                <a:gd name="T31" fmla="*/ 81 h 88"/>
                <a:gd name="T32" fmla="*/ 0 w 72"/>
                <a:gd name="T33" fmla="*/ 8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2" h="88">
                  <a:moveTo>
                    <a:pt x="0" y="8"/>
                  </a:moveTo>
                  <a:cubicBezTo>
                    <a:pt x="0" y="4"/>
                    <a:pt x="4" y="0"/>
                    <a:pt x="8" y="0"/>
                  </a:cubicBezTo>
                  <a:cubicBezTo>
                    <a:pt x="12" y="0"/>
                    <a:pt x="16" y="4"/>
                    <a:pt x="16" y="8"/>
                  </a:cubicBezTo>
                  <a:cubicBezTo>
                    <a:pt x="16" y="37"/>
                    <a:pt x="16" y="37"/>
                    <a:pt x="16" y="37"/>
                  </a:cubicBezTo>
                  <a:cubicBezTo>
                    <a:pt x="57" y="37"/>
                    <a:pt x="57" y="37"/>
                    <a:pt x="57" y="37"/>
                  </a:cubicBezTo>
                  <a:cubicBezTo>
                    <a:pt x="57" y="8"/>
                    <a:pt x="57" y="8"/>
                    <a:pt x="57" y="8"/>
                  </a:cubicBezTo>
                  <a:cubicBezTo>
                    <a:pt x="57" y="4"/>
                    <a:pt x="60" y="0"/>
                    <a:pt x="65" y="0"/>
                  </a:cubicBezTo>
                  <a:cubicBezTo>
                    <a:pt x="69" y="0"/>
                    <a:pt x="72" y="4"/>
                    <a:pt x="72" y="8"/>
                  </a:cubicBezTo>
                  <a:cubicBezTo>
                    <a:pt x="72" y="81"/>
                    <a:pt x="72" y="81"/>
                    <a:pt x="72" y="81"/>
                  </a:cubicBezTo>
                  <a:cubicBezTo>
                    <a:pt x="72" y="85"/>
                    <a:pt x="69" y="88"/>
                    <a:pt x="65" y="88"/>
                  </a:cubicBezTo>
                  <a:cubicBezTo>
                    <a:pt x="60" y="88"/>
                    <a:pt x="57" y="85"/>
                    <a:pt x="57" y="81"/>
                  </a:cubicBezTo>
                  <a:cubicBezTo>
                    <a:pt x="57" y="51"/>
                    <a:pt x="57" y="51"/>
                    <a:pt x="57" y="51"/>
                  </a:cubicBezTo>
                  <a:cubicBezTo>
                    <a:pt x="16" y="51"/>
                    <a:pt x="16" y="51"/>
                    <a:pt x="16" y="51"/>
                  </a:cubicBezTo>
                  <a:cubicBezTo>
                    <a:pt x="16" y="81"/>
                    <a:pt x="16" y="81"/>
                    <a:pt x="16" y="81"/>
                  </a:cubicBezTo>
                  <a:cubicBezTo>
                    <a:pt x="16" y="85"/>
                    <a:pt x="12" y="88"/>
                    <a:pt x="8" y="88"/>
                  </a:cubicBezTo>
                  <a:cubicBezTo>
                    <a:pt x="4" y="88"/>
                    <a:pt x="0" y="85"/>
                    <a:pt x="0" y="81"/>
                  </a:cubicBezTo>
                  <a:lnTo>
                    <a:pt x="0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6" name="Freeform 81">
              <a:extLst>
                <a:ext uri="{FF2B5EF4-FFF2-40B4-BE49-F238E27FC236}">
                  <a16:creationId xmlns:a16="http://schemas.microsoft.com/office/drawing/2014/main" id="{728FC8C4-F00D-4523-8D80-AF82D280D01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73875" y="5602288"/>
              <a:ext cx="263525" cy="261937"/>
            </a:xfrm>
            <a:custGeom>
              <a:avLst/>
              <a:gdLst>
                <a:gd name="T0" fmla="*/ 0 w 70"/>
                <a:gd name="T1" fmla="*/ 34 h 68"/>
                <a:gd name="T2" fmla="*/ 0 w 70"/>
                <a:gd name="T3" fmla="*/ 34 h 68"/>
                <a:gd name="T4" fmla="*/ 35 w 70"/>
                <a:gd name="T5" fmla="*/ 0 h 68"/>
                <a:gd name="T6" fmla="*/ 70 w 70"/>
                <a:gd name="T7" fmla="*/ 34 h 68"/>
                <a:gd name="T8" fmla="*/ 70 w 70"/>
                <a:gd name="T9" fmla="*/ 34 h 68"/>
                <a:gd name="T10" fmla="*/ 35 w 70"/>
                <a:gd name="T11" fmla="*/ 68 h 68"/>
                <a:gd name="T12" fmla="*/ 0 w 70"/>
                <a:gd name="T13" fmla="*/ 34 h 68"/>
                <a:gd name="T14" fmla="*/ 55 w 70"/>
                <a:gd name="T15" fmla="*/ 34 h 68"/>
                <a:gd name="T16" fmla="*/ 55 w 70"/>
                <a:gd name="T17" fmla="*/ 34 h 68"/>
                <a:gd name="T18" fmla="*/ 35 w 70"/>
                <a:gd name="T19" fmla="*/ 13 h 68"/>
                <a:gd name="T20" fmla="*/ 15 w 70"/>
                <a:gd name="T21" fmla="*/ 34 h 68"/>
                <a:gd name="T22" fmla="*/ 15 w 70"/>
                <a:gd name="T23" fmla="*/ 34 h 68"/>
                <a:gd name="T24" fmla="*/ 35 w 70"/>
                <a:gd name="T25" fmla="*/ 55 h 68"/>
                <a:gd name="T26" fmla="*/ 55 w 70"/>
                <a:gd name="T27" fmla="*/ 34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0" h="68">
                  <a:moveTo>
                    <a:pt x="0" y="34"/>
                  </a:move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55" y="0"/>
                    <a:pt x="70" y="15"/>
                    <a:pt x="70" y="34"/>
                  </a:cubicBezTo>
                  <a:cubicBezTo>
                    <a:pt x="70" y="34"/>
                    <a:pt x="70" y="34"/>
                    <a:pt x="70" y="34"/>
                  </a:cubicBezTo>
                  <a:cubicBezTo>
                    <a:pt x="70" y="52"/>
                    <a:pt x="55" y="68"/>
                    <a:pt x="35" y="68"/>
                  </a:cubicBezTo>
                  <a:cubicBezTo>
                    <a:pt x="15" y="68"/>
                    <a:pt x="0" y="53"/>
                    <a:pt x="0" y="34"/>
                  </a:cubicBezTo>
                  <a:close/>
                  <a:moveTo>
                    <a:pt x="55" y="34"/>
                  </a:moveTo>
                  <a:cubicBezTo>
                    <a:pt x="55" y="34"/>
                    <a:pt x="55" y="34"/>
                    <a:pt x="55" y="34"/>
                  </a:cubicBezTo>
                  <a:cubicBezTo>
                    <a:pt x="55" y="22"/>
                    <a:pt x="46" y="13"/>
                    <a:pt x="35" y="13"/>
                  </a:cubicBezTo>
                  <a:cubicBezTo>
                    <a:pt x="23" y="13"/>
                    <a:pt x="15" y="22"/>
                    <a:pt x="15" y="34"/>
                  </a:cubicBezTo>
                  <a:cubicBezTo>
                    <a:pt x="15" y="34"/>
                    <a:pt x="15" y="34"/>
                    <a:pt x="15" y="34"/>
                  </a:cubicBezTo>
                  <a:cubicBezTo>
                    <a:pt x="15" y="45"/>
                    <a:pt x="23" y="55"/>
                    <a:pt x="35" y="55"/>
                  </a:cubicBezTo>
                  <a:cubicBezTo>
                    <a:pt x="47" y="55"/>
                    <a:pt x="55" y="45"/>
                    <a:pt x="55" y="3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7" name="Freeform 82">
              <a:extLst>
                <a:ext uri="{FF2B5EF4-FFF2-40B4-BE49-F238E27FC236}">
                  <a16:creationId xmlns:a16="http://schemas.microsoft.com/office/drawing/2014/main" id="{8A557D08-3DC1-49EA-85F8-1F0C02FD0192}"/>
                </a:ext>
              </a:extLst>
            </p:cNvPr>
            <p:cNvSpPr>
              <a:spLocks/>
            </p:cNvSpPr>
            <p:nvPr/>
          </p:nvSpPr>
          <p:spPr bwMode="auto">
            <a:xfrm>
              <a:off x="7156450" y="5602288"/>
              <a:ext cx="217488" cy="261937"/>
            </a:xfrm>
            <a:custGeom>
              <a:avLst/>
              <a:gdLst>
                <a:gd name="T0" fmla="*/ 58 w 58"/>
                <a:gd name="T1" fmla="*/ 60 h 68"/>
                <a:gd name="T2" fmla="*/ 51 w 58"/>
                <a:gd name="T3" fmla="*/ 67 h 68"/>
                <a:gd name="T4" fmla="*/ 43 w 58"/>
                <a:gd name="T5" fmla="*/ 60 h 68"/>
                <a:gd name="T6" fmla="*/ 43 w 58"/>
                <a:gd name="T7" fmla="*/ 56 h 68"/>
                <a:gd name="T8" fmla="*/ 23 w 58"/>
                <a:gd name="T9" fmla="*/ 68 h 68"/>
                <a:gd name="T10" fmla="*/ 0 w 58"/>
                <a:gd name="T11" fmla="*/ 43 h 68"/>
                <a:gd name="T12" fmla="*/ 0 w 58"/>
                <a:gd name="T13" fmla="*/ 8 h 68"/>
                <a:gd name="T14" fmla="*/ 7 w 58"/>
                <a:gd name="T15" fmla="*/ 0 h 68"/>
                <a:gd name="T16" fmla="*/ 15 w 58"/>
                <a:gd name="T17" fmla="*/ 8 h 68"/>
                <a:gd name="T18" fmla="*/ 15 w 58"/>
                <a:gd name="T19" fmla="*/ 38 h 68"/>
                <a:gd name="T20" fmla="*/ 29 w 58"/>
                <a:gd name="T21" fmla="*/ 54 h 68"/>
                <a:gd name="T22" fmla="*/ 43 w 58"/>
                <a:gd name="T23" fmla="*/ 38 h 68"/>
                <a:gd name="T24" fmla="*/ 43 w 58"/>
                <a:gd name="T25" fmla="*/ 8 h 68"/>
                <a:gd name="T26" fmla="*/ 51 w 58"/>
                <a:gd name="T27" fmla="*/ 0 h 68"/>
                <a:gd name="T28" fmla="*/ 58 w 58"/>
                <a:gd name="T29" fmla="*/ 8 h 68"/>
                <a:gd name="T30" fmla="*/ 58 w 58"/>
                <a:gd name="T31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8" h="68">
                  <a:moveTo>
                    <a:pt x="58" y="60"/>
                  </a:moveTo>
                  <a:cubicBezTo>
                    <a:pt x="58" y="64"/>
                    <a:pt x="55" y="67"/>
                    <a:pt x="51" y="67"/>
                  </a:cubicBezTo>
                  <a:cubicBezTo>
                    <a:pt x="47" y="67"/>
                    <a:pt x="43" y="64"/>
                    <a:pt x="43" y="60"/>
                  </a:cubicBezTo>
                  <a:cubicBezTo>
                    <a:pt x="43" y="56"/>
                    <a:pt x="43" y="56"/>
                    <a:pt x="43" y="56"/>
                  </a:cubicBezTo>
                  <a:cubicBezTo>
                    <a:pt x="39" y="62"/>
                    <a:pt x="33" y="68"/>
                    <a:pt x="23" y="68"/>
                  </a:cubicBezTo>
                  <a:cubicBezTo>
                    <a:pt x="8" y="68"/>
                    <a:pt x="0" y="58"/>
                    <a:pt x="0" y="43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0" y="4"/>
                    <a:pt x="3" y="0"/>
                    <a:pt x="7" y="0"/>
                  </a:cubicBezTo>
                  <a:cubicBezTo>
                    <a:pt x="11" y="0"/>
                    <a:pt x="15" y="4"/>
                    <a:pt x="15" y="8"/>
                  </a:cubicBezTo>
                  <a:cubicBezTo>
                    <a:pt x="15" y="38"/>
                    <a:pt x="15" y="38"/>
                    <a:pt x="15" y="38"/>
                  </a:cubicBezTo>
                  <a:cubicBezTo>
                    <a:pt x="15" y="48"/>
                    <a:pt x="20" y="54"/>
                    <a:pt x="29" y="54"/>
                  </a:cubicBezTo>
                  <a:cubicBezTo>
                    <a:pt x="37" y="54"/>
                    <a:pt x="43" y="48"/>
                    <a:pt x="43" y="38"/>
                  </a:cubicBezTo>
                  <a:cubicBezTo>
                    <a:pt x="43" y="8"/>
                    <a:pt x="43" y="8"/>
                    <a:pt x="43" y="8"/>
                  </a:cubicBezTo>
                  <a:cubicBezTo>
                    <a:pt x="43" y="4"/>
                    <a:pt x="47" y="0"/>
                    <a:pt x="51" y="0"/>
                  </a:cubicBezTo>
                  <a:cubicBezTo>
                    <a:pt x="55" y="0"/>
                    <a:pt x="58" y="4"/>
                    <a:pt x="58" y="8"/>
                  </a:cubicBezTo>
                  <a:lnTo>
                    <a:pt x="58" y="6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8" name="Freeform 83">
              <a:extLst>
                <a:ext uri="{FF2B5EF4-FFF2-40B4-BE49-F238E27FC236}">
                  <a16:creationId xmlns:a16="http://schemas.microsoft.com/office/drawing/2014/main" id="{CD5DEBE6-473D-4F5F-9C3E-9DD2884737DA}"/>
                </a:ext>
              </a:extLst>
            </p:cNvPr>
            <p:cNvSpPr>
              <a:spLocks/>
            </p:cNvSpPr>
            <p:nvPr/>
          </p:nvSpPr>
          <p:spPr bwMode="auto">
            <a:xfrm>
              <a:off x="7392988" y="5602288"/>
              <a:ext cx="192088" cy="261937"/>
            </a:xfrm>
            <a:custGeom>
              <a:avLst/>
              <a:gdLst>
                <a:gd name="T0" fmla="*/ 2 w 51"/>
                <a:gd name="T1" fmla="*/ 60 h 68"/>
                <a:gd name="T2" fmla="*/ 0 w 51"/>
                <a:gd name="T3" fmla="*/ 55 h 68"/>
                <a:gd name="T4" fmla="*/ 6 w 51"/>
                <a:gd name="T5" fmla="*/ 49 h 68"/>
                <a:gd name="T6" fmla="*/ 9 w 51"/>
                <a:gd name="T7" fmla="*/ 49 h 68"/>
                <a:gd name="T8" fmla="*/ 28 w 51"/>
                <a:gd name="T9" fmla="*/ 56 h 68"/>
                <a:gd name="T10" fmla="*/ 38 w 51"/>
                <a:gd name="T11" fmla="*/ 49 h 68"/>
                <a:gd name="T12" fmla="*/ 38 w 51"/>
                <a:gd name="T13" fmla="*/ 49 h 68"/>
                <a:gd name="T14" fmla="*/ 23 w 51"/>
                <a:gd name="T15" fmla="*/ 39 h 68"/>
                <a:gd name="T16" fmla="*/ 3 w 51"/>
                <a:gd name="T17" fmla="*/ 20 h 68"/>
                <a:gd name="T18" fmla="*/ 3 w 51"/>
                <a:gd name="T19" fmla="*/ 20 h 68"/>
                <a:gd name="T20" fmla="*/ 26 w 51"/>
                <a:gd name="T21" fmla="*/ 0 h 68"/>
                <a:gd name="T22" fmla="*/ 47 w 51"/>
                <a:gd name="T23" fmla="*/ 5 h 68"/>
                <a:gd name="T24" fmla="*/ 50 w 51"/>
                <a:gd name="T25" fmla="*/ 11 h 68"/>
                <a:gd name="T26" fmla="*/ 44 w 51"/>
                <a:gd name="T27" fmla="*/ 17 h 68"/>
                <a:gd name="T28" fmla="*/ 41 w 51"/>
                <a:gd name="T29" fmla="*/ 16 h 68"/>
                <a:gd name="T30" fmla="*/ 26 w 51"/>
                <a:gd name="T31" fmla="*/ 12 h 68"/>
                <a:gd name="T32" fmla="*/ 16 w 51"/>
                <a:gd name="T33" fmla="*/ 18 h 68"/>
                <a:gd name="T34" fmla="*/ 16 w 51"/>
                <a:gd name="T35" fmla="*/ 19 h 68"/>
                <a:gd name="T36" fmla="*/ 31 w 51"/>
                <a:gd name="T37" fmla="*/ 28 h 68"/>
                <a:gd name="T38" fmla="*/ 51 w 51"/>
                <a:gd name="T39" fmla="*/ 47 h 68"/>
                <a:gd name="T40" fmla="*/ 51 w 51"/>
                <a:gd name="T41" fmla="*/ 47 h 68"/>
                <a:gd name="T42" fmla="*/ 27 w 51"/>
                <a:gd name="T43" fmla="*/ 68 h 68"/>
                <a:gd name="T44" fmla="*/ 2 w 51"/>
                <a:gd name="T45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51" h="68">
                  <a:moveTo>
                    <a:pt x="2" y="60"/>
                  </a:moveTo>
                  <a:cubicBezTo>
                    <a:pt x="1" y="59"/>
                    <a:pt x="0" y="57"/>
                    <a:pt x="0" y="55"/>
                  </a:cubicBezTo>
                  <a:cubicBezTo>
                    <a:pt x="0" y="51"/>
                    <a:pt x="2" y="49"/>
                    <a:pt x="6" y="49"/>
                  </a:cubicBezTo>
                  <a:cubicBezTo>
                    <a:pt x="7" y="49"/>
                    <a:pt x="8" y="49"/>
                    <a:pt x="9" y="49"/>
                  </a:cubicBezTo>
                  <a:cubicBezTo>
                    <a:pt x="15" y="54"/>
                    <a:pt x="22" y="56"/>
                    <a:pt x="28" y="56"/>
                  </a:cubicBezTo>
                  <a:cubicBezTo>
                    <a:pt x="34" y="56"/>
                    <a:pt x="38" y="53"/>
                    <a:pt x="38" y="49"/>
                  </a:cubicBezTo>
                  <a:cubicBezTo>
                    <a:pt x="38" y="49"/>
                    <a:pt x="38" y="49"/>
                    <a:pt x="38" y="49"/>
                  </a:cubicBezTo>
                  <a:cubicBezTo>
                    <a:pt x="38" y="43"/>
                    <a:pt x="31" y="42"/>
                    <a:pt x="23" y="39"/>
                  </a:cubicBezTo>
                  <a:cubicBezTo>
                    <a:pt x="13" y="37"/>
                    <a:pt x="3" y="33"/>
                    <a:pt x="3" y="20"/>
                  </a:cubicBezTo>
                  <a:cubicBezTo>
                    <a:pt x="3" y="20"/>
                    <a:pt x="3" y="20"/>
                    <a:pt x="3" y="20"/>
                  </a:cubicBezTo>
                  <a:cubicBezTo>
                    <a:pt x="3" y="8"/>
                    <a:pt x="13" y="0"/>
                    <a:pt x="26" y="0"/>
                  </a:cubicBezTo>
                  <a:cubicBezTo>
                    <a:pt x="33" y="0"/>
                    <a:pt x="40" y="2"/>
                    <a:pt x="47" y="5"/>
                  </a:cubicBezTo>
                  <a:cubicBezTo>
                    <a:pt x="49" y="6"/>
                    <a:pt x="50" y="8"/>
                    <a:pt x="50" y="11"/>
                  </a:cubicBezTo>
                  <a:cubicBezTo>
                    <a:pt x="50" y="15"/>
                    <a:pt x="47" y="17"/>
                    <a:pt x="44" y="17"/>
                  </a:cubicBezTo>
                  <a:cubicBezTo>
                    <a:pt x="43" y="17"/>
                    <a:pt x="42" y="17"/>
                    <a:pt x="41" y="16"/>
                  </a:cubicBezTo>
                  <a:cubicBezTo>
                    <a:pt x="36" y="14"/>
                    <a:pt x="30" y="12"/>
                    <a:pt x="26" y="12"/>
                  </a:cubicBezTo>
                  <a:cubicBezTo>
                    <a:pt x="20" y="12"/>
                    <a:pt x="16" y="15"/>
                    <a:pt x="16" y="18"/>
                  </a:cubicBezTo>
                  <a:cubicBezTo>
                    <a:pt x="16" y="19"/>
                    <a:pt x="16" y="19"/>
                    <a:pt x="16" y="19"/>
                  </a:cubicBezTo>
                  <a:cubicBezTo>
                    <a:pt x="16" y="23"/>
                    <a:pt x="24" y="25"/>
                    <a:pt x="31" y="28"/>
                  </a:cubicBezTo>
                  <a:cubicBezTo>
                    <a:pt x="41" y="31"/>
                    <a:pt x="51" y="35"/>
                    <a:pt x="51" y="47"/>
                  </a:cubicBezTo>
                  <a:cubicBezTo>
                    <a:pt x="51" y="47"/>
                    <a:pt x="51" y="47"/>
                    <a:pt x="51" y="47"/>
                  </a:cubicBezTo>
                  <a:cubicBezTo>
                    <a:pt x="51" y="61"/>
                    <a:pt x="41" y="68"/>
                    <a:pt x="27" y="68"/>
                  </a:cubicBezTo>
                  <a:cubicBezTo>
                    <a:pt x="19" y="68"/>
                    <a:pt x="10" y="65"/>
                    <a:pt x="2" y="6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9" name="Freeform 84">
              <a:extLst>
                <a:ext uri="{FF2B5EF4-FFF2-40B4-BE49-F238E27FC236}">
                  <a16:creationId xmlns:a16="http://schemas.microsoft.com/office/drawing/2014/main" id="{5CF49E39-6303-4683-85E3-FDDC61D7E63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96188" y="5602288"/>
              <a:ext cx="238125" cy="261937"/>
            </a:xfrm>
            <a:custGeom>
              <a:avLst/>
              <a:gdLst>
                <a:gd name="T0" fmla="*/ 33 w 63"/>
                <a:gd name="T1" fmla="*/ 68 h 68"/>
                <a:gd name="T2" fmla="*/ 0 w 63"/>
                <a:gd name="T3" fmla="*/ 34 h 68"/>
                <a:gd name="T4" fmla="*/ 0 w 63"/>
                <a:gd name="T5" fmla="*/ 34 h 68"/>
                <a:gd name="T6" fmla="*/ 32 w 63"/>
                <a:gd name="T7" fmla="*/ 0 h 68"/>
                <a:gd name="T8" fmla="*/ 63 w 63"/>
                <a:gd name="T9" fmla="*/ 32 h 68"/>
                <a:gd name="T10" fmla="*/ 56 w 63"/>
                <a:gd name="T11" fmla="*/ 39 h 68"/>
                <a:gd name="T12" fmla="*/ 15 w 63"/>
                <a:gd name="T13" fmla="*/ 39 h 68"/>
                <a:gd name="T14" fmla="*/ 34 w 63"/>
                <a:gd name="T15" fmla="*/ 56 h 68"/>
                <a:gd name="T16" fmla="*/ 49 w 63"/>
                <a:gd name="T17" fmla="*/ 50 h 68"/>
                <a:gd name="T18" fmla="*/ 53 w 63"/>
                <a:gd name="T19" fmla="*/ 49 h 68"/>
                <a:gd name="T20" fmla="*/ 59 w 63"/>
                <a:gd name="T21" fmla="*/ 55 h 68"/>
                <a:gd name="T22" fmla="*/ 57 w 63"/>
                <a:gd name="T23" fmla="*/ 59 h 68"/>
                <a:gd name="T24" fmla="*/ 33 w 63"/>
                <a:gd name="T25" fmla="*/ 68 h 68"/>
                <a:gd name="T26" fmla="*/ 48 w 63"/>
                <a:gd name="T27" fmla="*/ 29 h 68"/>
                <a:gd name="T28" fmla="*/ 32 w 63"/>
                <a:gd name="T29" fmla="*/ 12 h 68"/>
                <a:gd name="T30" fmla="*/ 15 w 63"/>
                <a:gd name="T31" fmla="*/ 29 h 68"/>
                <a:gd name="T32" fmla="*/ 48 w 63"/>
                <a:gd name="T33" fmla="*/ 29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" h="68">
                  <a:moveTo>
                    <a:pt x="33" y="68"/>
                  </a:moveTo>
                  <a:cubicBezTo>
                    <a:pt x="15" y="68"/>
                    <a:pt x="0" y="54"/>
                    <a:pt x="0" y="34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3" y="0"/>
                    <a:pt x="32" y="0"/>
                  </a:cubicBezTo>
                  <a:cubicBezTo>
                    <a:pt x="53" y="0"/>
                    <a:pt x="63" y="17"/>
                    <a:pt x="63" y="32"/>
                  </a:cubicBezTo>
                  <a:cubicBezTo>
                    <a:pt x="63" y="36"/>
                    <a:pt x="60" y="39"/>
                    <a:pt x="56" y="39"/>
                  </a:cubicBezTo>
                  <a:cubicBezTo>
                    <a:pt x="15" y="39"/>
                    <a:pt x="15" y="39"/>
                    <a:pt x="15" y="39"/>
                  </a:cubicBezTo>
                  <a:cubicBezTo>
                    <a:pt x="17" y="50"/>
                    <a:pt x="24" y="56"/>
                    <a:pt x="34" y="56"/>
                  </a:cubicBezTo>
                  <a:cubicBezTo>
                    <a:pt x="40" y="56"/>
                    <a:pt x="45" y="53"/>
                    <a:pt x="49" y="50"/>
                  </a:cubicBezTo>
                  <a:cubicBezTo>
                    <a:pt x="50" y="49"/>
                    <a:pt x="51" y="49"/>
                    <a:pt x="53" y="49"/>
                  </a:cubicBezTo>
                  <a:cubicBezTo>
                    <a:pt x="56" y="49"/>
                    <a:pt x="59" y="51"/>
                    <a:pt x="59" y="55"/>
                  </a:cubicBezTo>
                  <a:cubicBezTo>
                    <a:pt x="59" y="57"/>
                    <a:pt x="58" y="58"/>
                    <a:pt x="57" y="59"/>
                  </a:cubicBezTo>
                  <a:cubicBezTo>
                    <a:pt x="51" y="65"/>
                    <a:pt x="44" y="68"/>
                    <a:pt x="33" y="68"/>
                  </a:cubicBezTo>
                  <a:close/>
                  <a:moveTo>
                    <a:pt x="48" y="29"/>
                  </a:moveTo>
                  <a:cubicBezTo>
                    <a:pt x="47" y="20"/>
                    <a:pt x="42" y="12"/>
                    <a:pt x="32" y="12"/>
                  </a:cubicBezTo>
                  <a:cubicBezTo>
                    <a:pt x="23" y="12"/>
                    <a:pt x="16" y="19"/>
                    <a:pt x="15" y="29"/>
                  </a:cubicBezTo>
                  <a:lnTo>
                    <a:pt x="48" y="2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sp>
        <p:nvSpPr>
          <p:cNvPr id="48" name="TextBox 47">
            <a:extLst>
              <a:ext uri="{FF2B5EF4-FFF2-40B4-BE49-F238E27FC236}">
                <a16:creationId xmlns:a16="http://schemas.microsoft.com/office/drawing/2014/main" id="{760AF6C7-7937-470D-896F-DC51AFF22D2B}"/>
              </a:ext>
            </a:extLst>
          </p:cNvPr>
          <p:cNvSpPr txBox="1"/>
          <p:nvPr/>
        </p:nvSpPr>
        <p:spPr>
          <a:xfrm>
            <a:off x="694818" y="2704152"/>
            <a:ext cx="203202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accent1"/>
                </a:solidFill>
                <a:latin typeface="+mj-lt"/>
              </a:rPr>
              <a:t>Our client list :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126" name="Group 125">
            <a:extLst>
              <a:ext uri="{FF2B5EF4-FFF2-40B4-BE49-F238E27FC236}">
                <a16:creationId xmlns:a16="http://schemas.microsoft.com/office/drawing/2014/main" id="{1376DD87-08E4-4993-862B-FBE852E2304A}"/>
              </a:ext>
            </a:extLst>
          </p:cNvPr>
          <p:cNvGrpSpPr/>
          <p:nvPr/>
        </p:nvGrpSpPr>
        <p:grpSpPr>
          <a:xfrm rot="10800000">
            <a:off x="7241311" y="2600795"/>
            <a:ext cx="752024" cy="596806"/>
            <a:chOff x="5857875" y="3241547"/>
            <a:chExt cx="476250" cy="377952"/>
          </a:xfrm>
          <a:solidFill>
            <a:schemeClr val="accent1"/>
          </a:solidFill>
        </p:grpSpPr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3D95680C-D6A6-46BC-8BBE-2FE2833798E5}"/>
                </a:ext>
              </a:extLst>
            </p:cNvPr>
            <p:cNvSpPr/>
            <p:nvPr/>
          </p:nvSpPr>
          <p:spPr>
            <a:xfrm>
              <a:off x="614362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C54487A0-C643-41BD-B1B0-C0E681F2F096}"/>
                </a:ext>
              </a:extLst>
            </p:cNvPr>
            <p:cNvSpPr/>
            <p:nvPr/>
          </p:nvSpPr>
          <p:spPr>
            <a:xfrm>
              <a:off x="585787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119" name="Group 118">
            <a:extLst>
              <a:ext uri="{FF2B5EF4-FFF2-40B4-BE49-F238E27FC236}">
                <a16:creationId xmlns:a16="http://schemas.microsoft.com/office/drawing/2014/main" id="{B461C09C-D931-4600-BA70-0B935B07EBC7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A1CA5832-533E-4566-A050-CBF0931CAFD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1" name="Freeform: Shape 120">
              <a:extLst>
                <a:ext uri="{FF2B5EF4-FFF2-40B4-BE49-F238E27FC236}">
                  <a16:creationId xmlns:a16="http://schemas.microsoft.com/office/drawing/2014/main" id="{5241359A-0F3D-4BEA-809D-133A289BAF1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D11748E7-6378-4D50-B893-ACD5D7DB553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3" name="Freeform: Shape 122">
              <a:extLst>
                <a:ext uri="{FF2B5EF4-FFF2-40B4-BE49-F238E27FC236}">
                  <a16:creationId xmlns:a16="http://schemas.microsoft.com/office/drawing/2014/main" id="{C50B1356-4D85-4ECA-911C-0376C8B4E61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25FE0549-1F8B-45A9-95F7-043B60260B6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25" name="Graphic 6">
            <a:extLst>
              <a:ext uri="{FF2B5EF4-FFF2-40B4-BE49-F238E27FC236}">
                <a16:creationId xmlns:a16="http://schemas.microsoft.com/office/drawing/2014/main" id="{A124110D-4EF0-4432-875B-04CEEB72ABA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129" name="Group 128">
            <a:extLst>
              <a:ext uri="{FF2B5EF4-FFF2-40B4-BE49-F238E27FC236}">
                <a16:creationId xmlns:a16="http://schemas.microsoft.com/office/drawing/2014/main" id="{341E1CC8-D3BA-45AF-8EBF-C6826F9FEC27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0" name="Freeform: Shape 129">
              <a:extLst>
                <a:ext uri="{FF2B5EF4-FFF2-40B4-BE49-F238E27FC236}">
                  <a16:creationId xmlns:a16="http://schemas.microsoft.com/office/drawing/2014/main" id="{07936092-4F6B-47E0-8BBE-F3FB2C2C727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1" name="Freeform: Shape 130">
              <a:extLst>
                <a:ext uri="{FF2B5EF4-FFF2-40B4-BE49-F238E27FC236}">
                  <a16:creationId xmlns:a16="http://schemas.microsoft.com/office/drawing/2014/main" id="{77C11242-DCE8-4488-94EE-05D28EC8DAE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2" name="Freeform: Shape 131">
              <a:extLst>
                <a:ext uri="{FF2B5EF4-FFF2-40B4-BE49-F238E27FC236}">
                  <a16:creationId xmlns:a16="http://schemas.microsoft.com/office/drawing/2014/main" id="{A586B2E3-B1A6-4824-B849-71D53FA6D7E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3" name="Freeform: Shape 132">
              <a:extLst>
                <a:ext uri="{FF2B5EF4-FFF2-40B4-BE49-F238E27FC236}">
                  <a16:creationId xmlns:a16="http://schemas.microsoft.com/office/drawing/2014/main" id="{E37987B7-5C66-4A8A-9466-E12E821EA4A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4" name="Freeform: Shape 133">
              <a:extLst>
                <a:ext uri="{FF2B5EF4-FFF2-40B4-BE49-F238E27FC236}">
                  <a16:creationId xmlns:a16="http://schemas.microsoft.com/office/drawing/2014/main" id="{A9EF9B97-1CEB-47EA-8A8B-DF1AF74441A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35" name="Graphic 6">
            <a:extLst>
              <a:ext uri="{FF2B5EF4-FFF2-40B4-BE49-F238E27FC236}">
                <a16:creationId xmlns:a16="http://schemas.microsoft.com/office/drawing/2014/main" id="{844A6542-34B1-45BA-9FAD-69714E3D6553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136" name="Group 135">
            <a:extLst>
              <a:ext uri="{FF2B5EF4-FFF2-40B4-BE49-F238E27FC236}">
                <a16:creationId xmlns:a16="http://schemas.microsoft.com/office/drawing/2014/main" id="{A1BBDAFA-E4C5-421C-A0FA-845FA8D53E34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7" name="Freeform: Shape 136">
              <a:extLst>
                <a:ext uri="{FF2B5EF4-FFF2-40B4-BE49-F238E27FC236}">
                  <a16:creationId xmlns:a16="http://schemas.microsoft.com/office/drawing/2014/main" id="{0013C578-6D8E-402B-B325-BD53C1AD173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8" name="Freeform: Shape 137">
              <a:extLst>
                <a:ext uri="{FF2B5EF4-FFF2-40B4-BE49-F238E27FC236}">
                  <a16:creationId xmlns:a16="http://schemas.microsoft.com/office/drawing/2014/main" id="{155361AD-2DE2-47CB-8640-304059FB8A1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9" name="Freeform: Shape 138">
              <a:extLst>
                <a:ext uri="{FF2B5EF4-FFF2-40B4-BE49-F238E27FC236}">
                  <a16:creationId xmlns:a16="http://schemas.microsoft.com/office/drawing/2014/main" id="{E299A644-A552-40BE-B4CF-6E507601823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0" name="Freeform: Shape 139">
              <a:extLst>
                <a:ext uri="{FF2B5EF4-FFF2-40B4-BE49-F238E27FC236}">
                  <a16:creationId xmlns:a16="http://schemas.microsoft.com/office/drawing/2014/main" id="{1E2858A8-913F-4413-9950-161659FC562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1" name="Freeform: Shape 140">
              <a:extLst>
                <a:ext uri="{FF2B5EF4-FFF2-40B4-BE49-F238E27FC236}">
                  <a16:creationId xmlns:a16="http://schemas.microsoft.com/office/drawing/2014/main" id="{6E6AA657-0720-4C21-AE0A-EC5E538B92A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42" name="Graphic 6">
            <a:extLst>
              <a:ext uri="{FF2B5EF4-FFF2-40B4-BE49-F238E27FC236}">
                <a16:creationId xmlns:a16="http://schemas.microsoft.com/office/drawing/2014/main" id="{7DAD537B-C712-4A6B-A22C-DD31F31CEB97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143" name="Group 142">
            <a:extLst>
              <a:ext uri="{FF2B5EF4-FFF2-40B4-BE49-F238E27FC236}">
                <a16:creationId xmlns:a16="http://schemas.microsoft.com/office/drawing/2014/main" id="{10FA7A8F-2678-4547-8BD9-2C163FCDA5E2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44" name="Freeform: Shape 143">
              <a:extLst>
                <a:ext uri="{FF2B5EF4-FFF2-40B4-BE49-F238E27FC236}">
                  <a16:creationId xmlns:a16="http://schemas.microsoft.com/office/drawing/2014/main" id="{B7FD8900-97B7-45E5-B293-DF561F1A983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5" name="Freeform: Shape 144">
              <a:extLst>
                <a:ext uri="{FF2B5EF4-FFF2-40B4-BE49-F238E27FC236}">
                  <a16:creationId xmlns:a16="http://schemas.microsoft.com/office/drawing/2014/main" id="{3C1570DB-A3EA-4D7E-BA1C-03226CA50C0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6" name="Freeform: Shape 145">
              <a:extLst>
                <a:ext uri="{FF2B5EF4-FFF2-40B4-BE49-F238E27FC236}">
                  <a16:creationId xmlns:a16="http://schemas.microsoft.com/office/drawing/2014/main" id="{F454E854-143A-4FC9-BBD0-982925B901A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7" name="Freeform: Shape 146">
              <a:extLst>
                <a:ext uri="{FF2B5EF4-FFF2-40B4-BE49-F238E27FC236}">
                  <a16:creationId xmlns:a16="http://schemas.microsoft.com/office/drawing/2014/main" id="{59A985C0-1FCF-4F33-9657-22A37EA9744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8" name="Freeform: Shape 147">
              <a:extLst>
                <a:ext uri="{FF2B5EF4-FFF2-40B4-BE49-F238E27FC236}">
                  <a16:creationId xmlns:a16="http://schemas.microsoft.com/office/drawing/2014/main" id="{2D77E860-7038-43A6-8669-FFF3FFD3FC9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49" name="Graphic 6">
            <a:extLst>
              <a:ext uri="{FF2B5EF4-FFF2-40B4-BE49-F238E27FC236}">
                <a16:creationId xmlns:a16="http://schemas.microsoft.com/office/drawing/2014/main" id="{0CB4FC15-A4D7-4C23-B64B-202FDC391A66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45541075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2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5000"/>
                            </p:stCondLst>
                            <p:childTnLst>
                              <p:par>
                                <p:cTn id="6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8" grpId="0"/>
      <p:bldP spid="39" grpId="0"/>
      <p:bldP spid="40" grpId="0"/>
      <p:bldP spid="41" grpId="0"/>
      <p:bldP spid="37" grpId="0"/>
      <p:bldP spid="48" grpId="0"/>
      <p:bldP spid="125" grpId="0" animBg="1"/>
      <p:bldP spid="135" grpId="0" animBg="1"/>
      <p:bldP spid="142" grpId="0" animBg="1"/>
      <p:bldP spid="149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PpHolder1">
            <a:extLst>
              <a:ext uri="{FF2B5EF4-FFF2-40B4-BE49-F238E27FC236}">
                <a16:creationId xmlns:a16="http://schemas.microsoft.com/office/drawing/2014/main" id="{664A0B96-CB79-437B-AE54-B38233011C9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B767199A-7BAB-44CE-826B-D46CEBE17F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Contact Us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051E35D-3B96-436C-883E-4386DF9A130D}"/>
              </a:ext>
            </a:extLst>
          </p:cNvPr>
          <p:cNvGrpSpPr/>
          <p:nvPr/>
        </p:nvGrpSpPr>
        <p:grpSpPr>
          <a:xfrm>
            <a:off x="1885161" y="1854918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5523DF1C-820E-40D6-A807-053AA74834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ABB41DED-8C6D-4E44-A299-63CFD375F58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4F67D055-D2F3-4452-A1B9-109FFB533DF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4" name="TextBox 43">
            <a:extLst>
              <a:ext uri="{FF2B5EF4-FFF2-40B4-BE49-F238E27FC236}">
                <a16:creationId xmlns:a16="http://schemas.microsoft.com/office/drawing/2014/main" id="{963BA0C2-4F49-4434-B333-D93E44A828DA}"/>
              </a:ext>
            </a:extLst>
          </p:cNvPr>
          <p:cNvSpPr txBox="1"/>
          <p:nvPr/>
        </p:nvSpPr>
        <p:spPr>
          <a:xfrm>
            <a:off x="2194923" y="4076313"/>
            <a:ext cx="231218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welcome@email.com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F9E5A49A-3DA7-449D-8EE5-827E10B8E488}"/>
              </a:ext>
            </a:extLst>
          </p:cNvPr>
          <p:cNvSpPr txBox="1"/>
          <p:nvPr/>
        </p:nvSpPr>
        <p:spPr>
          <a:xfrm>
            <a:off x="2194923" y="3735127"/>
            <a:ext cx="2477279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Email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9E1C028-C70F-4AD6-B21F-7849AB3AA041}"/>
              </a:ext>
            </a:extLst>
          </p:cNvPr>
          <p:cNvSpPr txBox="1"/>
          <p:nvPr/>
        </p:nvSpPr>
        <p:spPr>
          <a:xfrm>
            <a:off x="2194923" y="2615161"/>
            <a:ext cx="231218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+55 235 1246 7345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6A2D921-330C-4361-8017-949F3FA0BF7C}"/>
              </a:ext>
            </a:extLst>
          </p:cNvPr>
          <p:cNvSpPr txBox="1"/>
          <p:nvPr/>
        </p:nvSpPr>
        <p:spPr>
          <a:xfrm>
            <a:off x="2194923" y="2273975"/>
            <a:ext cx="2477279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Phone number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C4FEAF71-634C-44AB-8120-F0C4916790FA}"/>
              </a:ext>
            </a:extLst>
          </p:cNvPr>
          <p:cNvSpPr txBox="1"/>
          <p:nvPr/>
        </p:nvSpPr>
        <p:spPr>
          <a:xfrm>
            <a:off x="2194923" y="2964297"/>
            <a:ext cx="231218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+45 244 6635 2358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70A205DC-A4B7-4E1A-B0AF-C83B9C84EB6F}"/>
              </a:ext>
            </a:extLst>
          </p:cNvPr>
          <p:cNvSpPr txBox="1"/>
          <p:nvPr/>
        </p:nvSpPr>
        <p:spPr>
          <a:xfrm>
            <a:off x="2194923" y="5217833"/>
            <a:ext cx="231218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 err="1"/>
              <a:t>Strret</a:t>
            </a:r>
            <a:r>
              <a:rPr lang="en-US" sz="1200" dirty="0"/>
              <a:t> ampere Block. C No. 89 England, London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2B65FE3A-3296-470C-813F-7FDD37282E0C}"/>
              </a:ext>
            </a:extLst>
          </p:cNvPr>
          <p:cNvSpPr txBox="1"/>
          <p:nvPr/>
        </p:nvSpPr>
        <p:spPr>
          <a:xfrm>
            <a:off x="2194923" y="4876647"/>
            <a:ext cx="2477279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Locations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51" name="Graphic 430" descr="Map with pin">
            <a:extLst>
              <a:ext uri="{FF2B5EF4-FFF2-40B4-BE49-F238E27FC236}">
                <a16:creationId xmlns:a16="http://schemas.microsoft.com/office/drawing/2014/main" id="{6BD487DE-99F0-4989-9C93-FF3C6BBF43B2}"/>
              </a:ext>
            </a:extLst>
          </p:cNvPr>
          <p:cNvGrpSpPr/>
          <p:nvPr/>
        </p:nvGrpSpPr>
        <p:grpSpPr>
          <a:xfrm>
            <a:off x="1817076" y="4945470"/>
            <a:ext cx="252810" cy="252810"/>
            <a:chOff x="1965661" y="4920134"/>
            <a:chExt cx="381882" cy="381882"/>
          </a:xfrm>
          <a:solidFill>
            <a:schemeClr val="accent1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D31A9A32-543F-45EE-B12B-A406198C493D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60F9304F-3B62-4C50-BDAF-63EA8DE3956D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54" name="Graphic 711" descr="Envelope">
            <a:extLst>
              <a:ext uri="{FF2B5EF4-FFF2-40B4-BE49-F238E27FC236}">
                <a16:creationId xmlns:a16="http://schemas.microsoft.com/office/drawing/2014/main" id="{3E481500-8F42-4B43-A3DC-86287FED9119}"/>
              </a:ext>
            </a:extLst>
          </p:cNvPr>
          <p:cNvSpPr/>
          <p:nvPr/>
        </p:nvSpPr>
        <p:spPr>
          <a:xfrm>
            <a:off x="1839151" y="3862046"/>
            <a:ext cx="208661" cy="146063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accent1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grpSp>
        <p:nvGrpSpPr>
          <p:cNvPr id="55" name="Graphic 729" descr="Receiver">
            <a:extLst>
              <a:ext uri="{FF2B5EF4-FFF2-40B4-BE49-F238E27FC236}">
                <a16:creationId xmlns:a16="http://schemas.microsoft.com/office/drawing/2014/main" id="{B88C3605-AA2B-4CA3-AAEF-5782607F7EDB}"/>
              </a:ext>
            </a:extLst>
          </p:cNvPr>
          <p:cNvGrpSpPr/>
          <p:nvPr/>
        </p:nvGrpSpPr>
        <p:grpSpPr>
          <a:xfrm>
            <a:off x="1863178" y="2420161"/>
            <a:ext cx="160608" cy="162130"/>
            <a:chOff x="6006241" y="6220904"/>
            <a:chExt cx="271177" cy="273748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39FEEC71-F2AE-4742-B556-8CCCCAF1BD0E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734070B1-5700-437D-9ABE-F0EDA93AD185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94F30031-B559-4334-AEF1-189528A7819F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59" name="Group 58">
            <a:extLst>
              <a:ext uri="{FF2B5EF4-FFF2-40B4-BE49-F238E27FC236}">
                <a16:creationId xmlns:a16="http://schemas.microsoft.com/office/drawing/2014/main" id="{36792669-4596-4ACD-B171-C23F0C9243BE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CCC979EE-023B-46CC-B7EB-8927D1716B2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909250E0-0747-4D17-B521-18606D9B030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1C86E53D-C4A9-4582-BFFD-51E06216D7D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F871E120-D570-45EA-8FFE-8D8FA93AD1C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EAC92EEE-FC43-4101-9839-C25ACEC7F58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5" name="Graphic 6">
            <a:extLst>
              <a:ext uri="{FF2B5EF4-FFF2-40B4-BE49-F238E27FC236}">
                <a16:creationId xmlns:a16="http://schemas.microsoft.com/office/drawing/2014/main" id="{ABF43E53-4DFB-4D9D-AEF1-DC1B7BCB8D0B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6" name="Group 65">
            <a:extLst>
              <a:ext uri="{FF2B5EF4-FFF2-40B4-BE49-F238E27FC236}">
                <a16:creationId xmlns:a16="http://schemas.microsoft.com/office/drawing/2014/main" id="{8DCFBC89-E892-4F84-A768-2CACBF01342F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87D52202-FF03-453D-98B1-A17B04EB172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573C14B6-570C-4975-B1FD-61FA908CC12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7CC2568B-7AED-45FB-9379-56A52B0B8CF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2F6DAEE6-C23C-46CB-9C9D-A0CEE01111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D4E349D-5A17-4562-9570-9A8BC741DED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3C21FF66-110A-4C3E-823F-B15C7F3D6AC8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BE99CE74-EC15-4992-9328-CB1AB40C3A66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3CE0B3DC-4623-44EE-8A9B-280FB8C7041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25AD0DDF-9A6A-4112-AEF4-A25D854942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B19E55B2-2DB5-4AB3-A69C-C2AAC60271D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9B58A193-CCD8-4554-9641-2F0D277D60F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DB381A91-926C-425B-98FC-C125333F0C6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05AB25CB-8BF5-479F-8385-6CC3681B969A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0" name="Group 79">
            <a:extLst>
              <a:ext uri="{FF2B5EF4-FFF2-40B4-BE49-F238E27FC236}">
                <a16:creationId xmlns:a16="http://schemas.microsoft.com/office/drawing/2014/main" id="{6FE257F5-BC26-4A82-AB01-8AD5C4BE6C9D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5CE16D56-A4E7-4AA5-9060-D72E0E9D0E4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8CCE77CE-A752-47DC-9570-0FB9C454DF7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369375F7-E5BF-4E1F-B205-803A1F8FF49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C15C783B-A5CD-4ACE-8903-500CF8DDBB9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1AA22528-55DE-40DD-814B-D64E657E36C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5CDF12E9-500A-420A-9611-6FF85B50E4F7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8396935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2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4" grpId="0" animBg="1"/>
      <p:bldP spid="65" grpId="0" animBg="1"/>
      <p:bldP spid="72" grpId="0" animBg="1"/>
      <p:bldP spid="79" grpId="0" animBg="1"/>
      <p:bldP spid="86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16703383-28C1-4300-B697-C329AC7B2DA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E73320C6-D836-45A1-BD24-9A217AD5AB6D}"/>
              </a:ext>
            </a:extLst>
          </p:cNvPr>
          <p:cNvSpPr/>
          <p:nvPr/>
        </p:nvSpPr>
        <p:spPr>
          <a:xfrm>
            <a:off x="0" y="1112668"/>
            <a:ext cx="12192001" cy="463266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2000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57802922-EB7C-4AE7-8EFF-BBDB7AC08304}"/>
              </a:ext>
            </a:extLst>
          </p:cNvPr>
          <p:cNvGrpSpPr/>
          <p:nvPr/>
        </p:nvGrpSpPr>
        <p:grpSpPr>
          <a:xfrm>
            <a:off x="5670113" y="2095788"/>
            <a:ext cx="851773" cy="20404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79B4C0C1-0288-431A-A292-82F1CF94C5F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Rectangle 63">
              <a:extLst>
                <a:ext uri="{FF2B5EF4-FFF2-40B4-BE49-F238E27FC236}">
                  <a16:creationId xmlns:a16="http://schemas.microsoft.com/office/drawing/2014/main" id="{258FFCEA-A762-4882-AC12-6F61B620A82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Rectangle 64">
              <a:extLst>
                <a:ext uri="{FF2B5EF4-FFF2-40B4-BE49-F238E27FC236}">
                  <a16:creationId xmlns:a16="http://schemas.microsoft.com/office/drawing/2014/main" id="{E4FEF43D-565A-4D60-BD56-23CE786AF4E6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6" name="TextBox 65">
            <a:extLst>
              <a:ext uri="{FF2B5EF4-FFF2-40B4-BE49-F238E27FC236}">
                <a16:creationId xmlns:a16="http://schemas.microsoft.com/office/drawing/2014/main" id="{784A6566-4EB6-4282-AB72-98E0458D6695}"/>
              </a:ext>
            </a:extLst>
          </p:cNvPr>
          <p:cNvSpPr txBox="1"/>
          <p:nvPr/>
        </p:nvSpPr>
        <p:spPr>
          <a:xfrm>
            <a:off x="2189280" y="2457786"/>
            <a:ext cx="7813440" cy="19389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6000" dirty="0">
                <a:solidFill>
                  <a:schemeClr val="bg2"/>
                </a:solidFill>
                <a:latin typeface="+mj-lt"/>
              </a:rPr>
              <a:t>Thank You For Your Attention</a:t>
            </a:r>
            <a:endParaRPr lang="en-ID" sz="6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AB50CD0-27EB-4728-A68D-5356498711E8}"/>
              </a:ext>
            </a:extLst>
          </p:cNvPr>
          <p:cNvSpPr txBox="1"/>
          <p:nvPr/>
        </p:nvSpPr>
        <p:spPr>
          <a:xfrm>
            <a:off x="4684178" y="4381146"/>
            <a:ext cx="2823644" cy="38106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400" dirty="0">
                <a:solidFill>
                  <a:schemeClr val="bg2"/>
                </a:solidFill>
              </a:rPr>
              <a:t>www.yourwebsitehere.com</a:t>
            </a:r>
          </a:p>
        </p:txBody>
      </p:sp>
      <p:grpSp>
        <p:nvGrpSpPr>
          <p:cNvPr id="69" name="Group 68">
            <a:extLst>
              <a:ext uri="{FF2B5EF4-FFF2-40B4-BE49-F238E27FC236}">
                <a16:creationId xmlns:a16="http://schemas.microsoft.com/office/drawing/2014/main" id="{74073F55-8230-4DAB-B416-4DAB53AF41AC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BEFBDF73-1E04-4BA9-A3C2-830C742FB66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7990B3FC-D4CE-4AAF-B1CC-98F69B769B7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D710EC3F-1B71-4C41-B996-C84073E7BE6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23D2A64E-87EF-48F4-AE8A-059A8CA50C5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C4DC2D0F-B2EB-44C8-B178-E514AB8FB73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08E1E0FB-4F88-4917-A709-CDAD8791A1EA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1090820C-04F0-47EA-915C-928450FF7F3A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CBE9AEB5-4B4E-47EF-B332-28894840857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F9709FDD-960F-4D8A-9823-A5EEA56AAD5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15C811CD-205B-49C2-AE5F-76242AE9C8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C90D788D-72CF-4355-9FE2-E19FF5990AB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CD7E9953-D362-4E7A-B56A-B9264B5C24F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2" name="Graphic 6">
            <a:extLst>
              <a:ext uri="{FF2B5EF4-FFF2-40B4-BE49-F238E27FC236}">
                <a16:creationId xmlns:a16="http://schemas.microsoft.com/office/drawing/2014/main" id="{657FCAFB-895E-4697-871B-1A4E45E72799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3" name="Group 82">
            <a:extLst>
              <a:ext uri="{FF2B5EF4-FFF2-40B4-BE49-F238E27FC236}">
                <a16:creationId xmlns:a16="http://schemas.microsoft.com/office/drawing/2014/main" id="{E66ACD90-D125-41FD-A1FB-8A8EA8465C8A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C2B8137-FEA2-4B76-A0FF-9F66F22C7A8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1962541B-A670-4B16-BF43-694C825CACA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BBC2D97B-1364-4430-A80B-237DD4486C6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F0BCB011-9BD2-4644-88B1-EA807CD89D1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1F2FCEBF-44EA-45C4-B462-7C05C4F7C1A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9" name="Graphic 6">
            <a:extLst>
              <a:ext uri="{FF2B5EF4-FFF2-40B4-BE49-F238E27FC236}">
                <a16:creationId xmlns:a16="http://schemas.microsoft.com/office/drawing/2014/main" id="{CE74DE5E-BE84-4514-8ED1-631998E60A4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0" name="Group 89">
            <a:extLst>
              <a:ext uri="{FF2B5EF4-FFF2-40B4-BE49-F238E27FC236}">
                <a16:creationId xmlns:a16="http://schemas.microsoft.com/office/drawing/2014/main" id="{1F57B37B-5DEE-4CCF-ABD3-DA1D12CA177B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EFED80E9-E2F6-40B5-85B7-07F8746F70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E14AFEE-4EFB-4993-8720-0CCEBC37EC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1A5F40A-B150-4054-AA5C-63444B4B454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E59CF3E0-2472-421D-BE0E-67E6AC08386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C6085E1-1F6E-43DA-B7D4-9493BF2885A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6" name="Graphic 6">
            <a:extLst>
              <a:ext uri="{FF2B5EF4-FFF2-40B4-BE49-F238E27FC236}">
                <a16:creationId xmlns:a16="http://schemas.microsoft.com/office/drawing/2014/main" id="{BE172DFE-F543-4EBB-AD3C-69BEF01A7DF1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2193618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8" grpId="0" animBg="1"/>
      <p:bldP spid="66" grpId="0"/>
      <p:bldP spid="67" grpId="0"/>
      <p:bldP spid="75" grpId="0" animBg="1"/>
      <p:bldP spid="82" grpId="0" animBg="1"/>
      <p:bldP spid="89" grpId="0" animBg="1"/>
      <p:bldP spid="96" grpId="0" animBg="1"/>
    </p:bldLst>
  </p:timing>
</p:sld>
</file>

<file path=ppt/theme/theme1.xml><?xml version="1.0" encoding="utf-8"?>
<a:theme xmlns:a="http://schemas.openxmlformats.org/drawingml/2006/main" name="Office Theme">
  <a:themeElements>
    <a:clrScheme name="Custom 32">
      <a:dk1>
        <a:srgbClr val="000000"/>
      </a:dk1>
      <a:lt1>
        <a:srgbClr val="D3DFE0"/>
      </a:lt1>
      <a:dk2>
        <a:srgbClr val="000000"/>
      </a:dk2>
      <a:lt2>
        <a:srgbClr val="FFFFFF"/>
      </a:lt2>
      <a:accent1>
        <a:srgbClr val="556968"/>
      </a:accent1>
      <a:accent2>
        <a:srgbClr val="B6CBCD"/>
      </a:accent2>
      <a:accent3>
        <a:srgbClr val="97A8AA"/>
      </a:accent3>
      <a:accent4>
        <a:srgbClr val="697577"/>
      </a:accent4>
      <a:accent5>
        <a:srgbClr val="3B465C"/>
      </a:accent5>
      <a:accent6>
        <a:srgbClr val="3F385C"/>
      </a:accent6>
      <a:hlink>
        <a:srgbClr val="8F8F8F"/>
      </a:hlink>
      <a:folHlink>
        <a:srgbClr val="A5A5A5"/>
      </a:folHlink>
    </a:clrScheme>
    <a:fontScheme name="Abril Fatface &amp; Open Sans">
      <a:majorFont>
        <a:latin typeface="Abril Fatface"/>
        <a:ea typeface=""/>
        <a:cs typeface=""/>
      </a:majorFont>
      <a:minorFont>
        <a:latin typeface="Open Sans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1936</TotalTime>
  <Words>1538</Words>
  <Application>Microsoft Office PowerPoint</Application>
  <PresentationFormat>Widescreen</PresentationFormat>
  <Paragraphs>291</Paragraphs>
  <Slides>30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3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4" baseType="lpstr">
      <vt:lpstr>Abril Fatface</vt:lpstr>
      <vt:lpstr>Arial</vt:lpstr>
      <vt:lpstr>Open Sans</vt:lpstr>
      <vt:lpstr>Office Theme</vt:lpstr>
      <vt:lpstr>PowerPoint Presentation</vt:lpstr>
      <vt:lpstr>Welcome Message</vt:lpstr>
      <vt:lpstr>Our Agenda</vt:lpstr>
      <vt:lpstr>This Is Your Slide Break</vt:lpstr>
      <vt:lpstr>About Us</vt:lpstr>
      <vt:lpstr>Vision &amp; Mission</vt:lpstr>
      <vt:lpstr>History Timeline</vt:lpstr>
      <vt:lpstr>History Timeline</vt:lpstr>
      <vt:lpstr>Our Services</vt:lpstr>
      <vt:lpstr>Our Services</vt:lpstr>
      <vt:lpstr>Our Facilities</vt:lpstr>
      <vt:lpstr>This Is Your Slide Break</vt:lpstr>
      <vt:lpstr>Meet The Team</vt:lpstr>
      <vt:lpstr>Meet The Team</vt:lpstr>
      <vt:lpstr>Meet The Team</vt:lpstr>
      <vt:lpstr>Our Portfolio</vt:lpstr>
      <vt:lpstr>Our Portfolio</vt:lpstr>
      <vt:lpstr>Our Portfolio</vt:lpstr>
      <vt:lpstr>Our Portfolio</vt:lpstr>
      <vt:lpstr>Device Mockup</vt:lpstr>
      <vt:lpstr>Device Mockup</vt:lpstr>
      <vt:lpstr>Our Process</vt:lpstr>
      <vt:lpstr>Our Chart</vt:lpstr>
      <vt:lpstr>Our Chart</vt:lpstr>
      <vt:lpstr>Our Chart</vt:lpstr>
      <vt:lpstr>Our Map</vt:lpstr>
      <vt:lpstr>Pricing List</vt:lpstr>
      <vt:lpstr>Client Testimonial</vt:lpstr>
      <vt:lpstr>Contact Us</vt:lpstr>
      <vt:lpstr>PowerPoint Presentation</vt:lpstr>
    </vt:vector>
  </TitlesOfParts>
  <Manager>Slide Factory</Manager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Septhania Rosandi</dc:creator>
  <cp:lastModifiedBy>gilang maulana</cp:lastModifiedBy>
  <cp:revision>132</cp:revision>
  <dcterms:created xsi:type="dcterms:W3CDTF">2020-12-27T10:00:01Z</dcterms:created>
  <dcterms:modified xsi:type="dcterms:W3CDTF">2021-01-21T04:27:02Z</dcterms:modified>
</cp:coreProperties>
</file>