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>
        <p:scale>
          <a:sx n="75" d="100"/>
          <a:sy n="75" d="100"/>
        </p:scale>
        <p:origin x="2382" y="94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ableStyles" Target="tableStyle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46CAC04-A720-437D-904E-3C524439A4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B6FEFFC8-F1A1-4B3D-A5E4-79205CED60F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89281" y="589280"/>
            <a:ext cx="11013440" cy="6268719"/>
          </a:xfrm>
          <a:custGeom>
            <a:avLst/>
            <a:gdLst>
              <a:gd name="connsiteX0" fmla="*/ 0 w 11013440"/>
              <a:gd name="connsiteY0" fmla="*/ 0 h 6268719"/>
              <a:gd name="connsiteX1" fmla="*/ 11013440 w 11013440"/>
              <a:gd name="connsiteY1" fmla="*/ 0 h 6268719"/>
              <a:gd name="connsiteX2" fmla="*/ 11013440 w 11013440"/>
              <a:gd name="connsiteY2" fmla="*/ 6268719 h 6268719"/>
              <a:gd name="connsiteX3" fmla="*/ 0 w 11013440"/>
              <a:gd name="connsiteY3" fmla="*/ 6268719 h 62687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013440" h="6268719">
                <a:moveTo>
                  <a:pt x="0" y="0"/>
                </a:moveTo>
                <a:lnTo>
                  <a:pt x="11013440" y="0"/>
                </a:lnTo>
                <a:lnTo>
                  <a:pt x="11013440" y="6268719"/>
                </a:lnTo>
                <a:lnTo>
                  <a:pt x="0" y="62687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2">
            <a:extLst>
              <a:ext uri="{FF2B5EF4-FFF2-40B4-BE49-F238E27FC236}">
                <a16:creationId xmlns:a16="http://schemas.microsoft.com/office/drawing/2014/main" id="{4C6828E9-2878-43F3-917A-3905DCB419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87193" y="1935332"/>
            <a:ext cx="4806463" cy="3360376"/>
          </a:xfrm>
          <a:custGeom>
            <a:avLst/>
            <a:gdLst>
              <a:gd name="connsiteX0" fmla="*/ 0 w 4806463"/>
              <a:gd name="connsiteY0" fmla="*/ 0 h 3360376"/>
              <a:gd name="connsiteX1" fmla="*/ 4806463 w 4806463"/>
              <a:gd name="connsiteY1" fmla="*/ 0 h 3360376"/>
              <a:gd name="connsiteX2" fmla="*/ 4806463 w 4806463"/>
              <a:gd name="connsiteY2" fmla="*/ 3360376 h 3360376"/>
              <a:gd name="connsiteX3" fmla="*/ 0 w 4806463"/>
              <a:gd name="connsiteY3" fmla="*/ 3360376 h 3360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06463" h="3360376">
                <a:moveTo>
                  <a:pt x="0" y="0"/>
                </a:moveTo>
                <a:lnTo>
                  <a:pt x="4806463" y="0"/>
                </a:lnTo>
                <a:lnTo>
                  <a:pt x="4806463" y="3360376"/>
                </a:lnTo>
                <a:lnTo>
                  <a:pt x="0" y="336037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52713" y="1876002"/>
            <a:ext cx="42532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4">
            <a:extLst>
              <a:ext uri="{FF2B5EF4-FFF2-40B4-BE49-F238E27FC236}">
                <a16:creationId xmlns:a16="http://schemas.microsoft.com/office/drawing/2014/main" id="{6266840D-6931-4364-BC5F-32405211D3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515584" y="0"/>
            <a:ext cx="10676416" cy="6858000"/>
          </a:xfrm>
          <a:custGeom>
            <a:avLst/>
            <a:gdLst>
              <a:gd name="connsiteX0" fmla="*/ 0 w 10676416"/>
              <a:gd name="connsiteY0" fmla="*/ 0 h 6858000"/>
              <a:gd name="connsiteX1" fmla="*/ 10676416 w 10676416"/>
              <a:gd name="connsiteY1" fmla="*/ 0 h 6858000"/>
              <a:gd name="connsiteX2" fmla="*/ 10676416 w 10676416"/>
              <a:gd name="connsiteY2" fmla="*/ 6858000 h 6858000"/>
              <a:gd name="connsiteX3" fmla="*/ 0 w 1067641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676416" h="6858000">
                <a:moveTo>
                  <a:pt x="0" y="0"/>
                </a:moveTo>
                <a:lnTo>
                  <a:pt x="10676416" y="0"/>
                </a:lnTo>
                <a:lnTo>
                  <a:pt x="1067641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103915" y="1675947"/>
            <a:ext cx="4253283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2C44BB8D-2F87-409C-A5AC-C793EF01D0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990850"/>
            <a:ext cx="3867150" cy="3867150"/>
          </a:xfrm>
          <a:custGeom>
            <a:avLst/>
            <a:gdLst>
              <a:gd name="connsiteX0" fmla="*/ 0 w 3867150"/>
              <a:gd name="connsiteY0" fmla="*/ 0 h 3867150"/>
              <a:gd name="connsiteX1" fmla="*/ 3867150 w 3867150"/>
              <a:gd name="connsiteY1" fmla="*/ 0 h 3867150"/>
              <a:gd name="connsiteX2" fmla="*/ 3867150 w 3867150"/>
              <a:gd name="connsiteY2" fmla="*/ 3867150 h 3867150"/>
              <a:gd name="connsiteX3" fmla="*/ 0 w 3867150"/>
              <a:gd name="connsiteY3" fmla="*/ 3867150 h 3867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0" h="3867150">
                <a:moveTo>
                  <a:pt x="0" y="0"/>
                </a:moveTo>
                <a:lnTo>
                  <a:pt x="3867150" y="0"/>
                </a:lnTo>
                <a:lnTo>
                  <a:pt x="3867150" y="3867150"/>
                </a:lnTo>
                <a:lnTo>
                  <a:pt x="0" y="38671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6">
            <a:extLst>
              <a:ext uri="{FF2B5EF4-FFF2-40B4-BE49-F238E27FC236}">
                <a16:creationId xmlns:a16="http://schemas.microsoft.com/office/drawing/2014/main" id="{DF696B6C-1118-4BD4-9CA0-507243E2095A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101028" y="1"/>
            <a:ext cx="7090973" cy="1890961"/>
          </a:xfrm>
          <a:custGeom>
            <a:avLst/>
            <a:gdLst>
              <a:gd name="connsiteX0" fmla="*/ 0 w 7090973"/>
              <a:gd name="connsiteY0" fmla="*/ 0 h 1890961"/>
              <a:gd name="connsiteX1" fmla="*/ 7090973 w 7090973"/>
              <a:gd name="connsiteY1" fmla="*/ 0 h 1890961"/>
              <a:gd name="connsiteX2" fmla="*/ 7090973 w 7090973"/>
              <a:gd name="connsiteY2" fmla="*/ 1890961 h 1890961"/>
              <a:gd name="connsiteX3" fmla="*/ 0 w 7090973"/>
              <a:gd name="connsiteY3" fmla="*/ 1890961 h 18909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090973" h="1890961">
                <a:moveTo>
                  <a:pt x="0" y="0"/>
                </a:moveTo>
                <a:lnTo>
                  <a:pt x="7090973" y="0"/>
                </a:lnTo>
                <a:lnTo>
                  <a:pt x="7090973" y="1890961"/>
                </a:lnTo>
                <a:lnTo>
                  <a:pt x="0" y="18909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75193" y="931122"/>
            <a:ext cx="370987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0E180058-29E5-49E7-9547-4C3E517BCE3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64460" y="3178206"/>
            <a:ext cx="2752077" cy="3679794"/>
          </a:xfrm>
          <a:custGeom>
            <a:avLst/>
            <a:gdLst>
              <a:gd name="connsiteX0" fmla="*/ 0 w 2752077"/>
              <a:gd name="connsiteY0" fmla="*/ 0 h 3679794"/>
              <a:gd name="connsiteX1" fmla="*/ 2752077 w 2752077"/>
              <a:gd name="connsiteY1" fmla="*/ 0 h 3679794"/>
              <a:gd name="connsiteX2" fmla="*/ 2752077 w 2752077"/>
              <a:gd name="connsiteY2" fmla="*/ 3679794 h 3679794"/>
              <a:gd name="connsiteX3" fmla="*/ 0 w 2752077"/>
              <a:gd name="connsiteY3" fmla="*/ 3679794 h 36797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2077" h="3679794">
                <a:moveTo>
                  <a:pt x="0" y="0"/>
                </a:moveTo>
                <a:lnTo>
                  <a:pt x="2752077" y="0"/>
                </a:lnTo>
                <a:lnTo>
                  <a:pt x="2752077" y="3679794"/>
                </a:lnTo>
                <a:lnTo>
                  <a:pt x="0" y="36797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">
            <a:extLst>
              <a:ext uri="{FF2B5EF4-FFF2-40B4-BE49-F238E27FC236}">
                <a16:creationId xmlns:a16="http://schemas.microsoft.com/office/drawing/2014/main" id="{5FAE044B-027E-4FDD-A3D1-CD84577A906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324849" y="0"/>
            <a:ext cx="3867151" cy="4563122"/>
          </a:xfrm>
          <a:custGeom>
            <a:avLst/>
            <a:gdLst>
              <a:gd name="connsiteX0" fmla="*/ 0 w 3867151"/>
              <a:gd name="connsiteY0" fmla="*/ 0 h 4563122"/>
              <a:gd name="connsiteX1" fmla="*/ 3867151 w 3867151"/>
              <a:gd name="connsiteY1" fmla="*/ 0 h 4563122"/>
              <a:gd name="connsiteX2" fmla="*/ 3867151 w 3867151"/>
              <a:gd name="connsiteY2" fmla="*/ 4563122 h 4563122"/>
              <a:gd name="connsiteX3" fmla="*/ 0 w 3867151"/>
              <a:gd name="connsiteY3" fmla="*/ 4563122 h 45631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1" h="4563122">
                <a:moveTo>
                  <a:pt x="0" y="0"/>
                </a:moveTo>
                <a:lnTo>
                  <a:pt x="3867151" y="0"/>
                </a:lnTo>
                <a:lnTo>
                  <a:pt x="3867151" y="4563122"/>
                </a:lnTo>
                <a:lnTo>
                  <a:pt x="0" y="456312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2815" y="813251"/>
            <a:ext cx="661290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74FF157A-5E63-4118-A9A8-DB9C7A2A46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509F44CE-CC41-47F3-B5E3-386F39EFF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C4FF53D4-1C86-425D-9C9A-D06F5C08C62F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AF26A6EF-6D31-41AD-B8F3-5DD72B8865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E096C438-5231-431C-8F23-5254997EDF3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E365FEA1-4D6D-4691-B700-AFF05B9DE83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3C06E982-7940-47C8-A10C-A4089CEB0EC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7545CAF3-806A-4506-A52A-C09B383623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3868C1C9-92A7-493E-B76E-0FFEECE9A00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4559623" y="1988598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9" name="PpHolder2">
            <a:extLst>
              <a:ext uri="{FF2B5EF4-FFF2-40B4-BE49-F238E27FC236}">
                <a16:creationId xmlns:a16="http://schemas.microsoft.com/office/drawing/2014/main" id="{5FD9D452-B828-4688-90B8-80C1C3152E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074911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F23D9E5A-9F77-496E-9262-8932401614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44329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5" name="PpHolder4">
            <a:extLst>
              <a:ext uri="{FF2B5EF4-FFF2-40B4-BE49-F238E27FC236}">
                <a16:creationId xmlns:a16="http://schemas.microsoft.com/office/drawing/2014/main" id="{9D4DA66B-876F-40E4-A61A-F46AA3A3D0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59623" y="3794304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PpHolder5">
            <a:extLst>
              <a:ext uri="{FF2B5EF4-FFF2-40B4-BE49-F238E27FC236}">
                <a16:creationId xmlns:a16="http://schemas.microsoft.com/office/drawing/2014/main" id="{77EFF4D0-E734-41D9-BBDC-E2383B4162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74911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1" name="PpHolder6">
            <a:extLst>
              <a:ext uri="{FF2B5EF4-FFF2-40B4-BE49-F238E27FC236}">
                <a16:creationId xmlns:a16="http://schemas.microsoft.com/office/drawing/2014/main" id="{BE685D0C-FE0F-4C83-8981-572EA1F22E2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44329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89A2F441-DB7E-4CD9-ACDF-785B5EE2AEE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C5CD4232-A373-4946-B52F-59E3AAC078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488182" y="1766470"/>
            <a:ext cx="3215639" cy="3489325"/>
          </a:xfrm>
          <a:custGeom>
            <a:avLst/>
            <a:gdLst>
              <a:gd name="connsiteX0" fmla="*/ 0 w 3215639"/>
              <a:gd name="connsiteY0" fmla="*/ 0 h 3489325"/>
              <a:gd name="connsiteX1" fmla="*/ 3215639 w 3215639"/>
              <a:gd name="connsiteY1" fmla="*/ 0 h 3489325"/>
              <a:gd name="connsiteX2" fmla="*/ 3215639 w 3215639"/>
              <a:gd name="connsiteY2" fmla="*/ 3489325 h 3489325"/>
              <a:gd name="connsiteX3" fmla="*/ 0 w 3215639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39" h="3489325">
                <a:moveTo>
                  <a:pt x="0" y="0"/>
                </a:moveTo>
                <a:lnTo>
                  <a:pt x="3215639" y="0"/>
                </a:lnTo>
                <a:lnTo>
                  <a:pt x="3215639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60CF833E-E139-4829-9E60-2F72717874C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74244" y="1766469"/>
            <a:ext cx="3215641" cy="3489325"/>
          </a:xfrm>
          <a:custGeom>
            <a:avLst/>
            <a:gdLst>
              <a:gd name="connsiteX0" fmla="*/ 0 w 3215641"/>
              <a:gd name="connsiteY0" fmla="*/ 0 h 3489325"/>
              <a:gd name="connsiteX1" fmla="*/ 3215641 w 3215641"/>
              <a:gd name="connsiteY1" fmla="*/ 0 h 3489325"/>
              <a:gd name="connsiteX2" fmla="*/ 3215641 w 3215641"/>
              <a:gd name="connsiteY2" fmla="*/ 3489325 h 3489325"/>
              <a:gd name="connsiteX3" fmla="*/ 0 w 3215641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1" h="3489325">
                <a:moveTo>
                  <a:pt x="0" y="0"/>
                </a:moveTo>
                <a:lnTo>
                  <a:pt x="3215641" y="0"/>
                </a:lnTo>
                <a:lnTo>
                  <a:pt x="3215641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78DC52EB-379E-47D7-864D-99DD5C74EBF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02117" y="1766469"/>
            <a:ext cx="3215640" cy="3489325"/>
          </a:xfrm>
          <a:custGeom>
            <a:avLst/>
            <a:gdLst>
              <a:gd name="connsiteX0" fmla="*/ 0 w 3215640"/>
              <a:gd name="connsiteY0" fmla="*/ 0 h 3489325"/>
              <a:gd name="connsiteX1" fmla="*/ 3215640 w 3215640"/>
              <a:gd name="connsiteY1" fmla="*/ 0 h 3489325"/>
              <a:gd name="connsiteX2" fmla="*/ 3215640 w 3215640"/>
              <a:gd name="connsiteY2" fmla="*/ 3489325 h 3489325"/>
              <a:gd name="connsiteX3" fmla="*/ 0 w 3215640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0" h="3489325">
                <a:moveTo>
                  <a:pt x="0" y="0"/>
                </a:moveTo>
                <a:lnTo>
                  <a:pt x="3215640" y="0"/>
                </a:lnTo>
                <a:lnTo>
                  <a:pt x="3215640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8EF89654-1CEE-4173-B362-790C2463A69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5">
            <a:extLst>
              <a:ext uri="{FF2B5EF4-FFF2-40B4-BE49-F238E27FC236}">
                <a16:creationId xmlns:a16="http://schemas.microsoft.com/office/drawing/2014/main" id="{FE6FA129-EDEF-4C11-96CA-FB31142437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50562" y="0"/>
            <a:ext cx="6441439" cy="2321636"/>
          </a:xfrm>
          <a:custGeom>
            <a:avLst/>
            <a:gdLst>
              <a:gd name="connsiteX0" fmla="*/ 0 w 6441439"/>
              <a:gd name="connsiteY0" fmla="*/ 0 h 2321636"/>
              <a:gd name="connsiteX1" fmla="*/ 6441439 w 6441439"/>
              <a:gd name="connsiteY1" fmla="*/ 0 h 2321636"/>
              <a:gd name="connsiteX2" fmla="*/ 6441439 w 6441439"/>
              <a:gd name="connsiteY2" fmla="*/ 2321636 h 2321636"/>
              <a:gd name="connsiteX3" fmla="*/ 0 w 6441439"/>
              <a:gd name="connsiteY3" fmla="*/ 2321636 h 23216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41439" h="2321636">
                <a:moveTo>
                  <a:pt x="0" y="0"/>
                </a:moveTo>
                <a:lnTo>
                  <a:pt x="6441439" y="0"/>
                </a:lnTo>
                <a:lnTo>
                  <a:pt x="6441439" y="2321636"/>
                </a:lnTo>
                <a:lnTo>
                  <a:pt x="0" y="23216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6">
            <a:extLst>
              <a:ext uri="{FF2B5EF4-FFF2-40B4-BE49-F238E27FC236}">
                <a16:creationId xmlns:a16="http://schemas.microsoft.com/office/drawing/2014/main" id="{750F2B7B-0B4E-4ED6-AE57-D08BC0FD8BF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7822565" y="2402213"/>
            <a:ext cx="4369436" cy="2486025"/>
          </a:xfrm>
          <a:custGeom>
            <a:avLst/>
            <a:gdLst>
              <a:gd name="connsiteX0" fmla="*/ 0 w 4369436"/>
              <a:gd name="connsiteY0" fmla="*/ 0 h 2486025"/>
              <a:gd name="connsiteX1" fmla="*/ 4369436 w 4369436"/>
              <a:gd name="connsiteY1" fmla="*/ 0 h 2486025"/>
              <a:gd name="connsiteX2" fmla="*/ 4369436 w 4369436"/>
              <a:gd name="connsiteY2" fmla="*/ 2486025 h 2486025"/>
              <a:gd name="connsiteX3" fmla="*/ 0 w 4369436"/>
              <a:gd name="connsiteY3" fmla="*/ 2486025 h 2486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69436" h="2486025">
                <a:moveTo>
                  <a:pt x="0" y="0"/>
                </a:moveTo>
                <a:lnTo>
                  <a:pt x="4369436" y="0"/>
                </a:lnTo>
                <a:lnTo>
                  <a:pt x="4369436" y="2486025"/>
                </a:lnTo>
                <a:lnTo>
                  <a:pt x="0" y="24860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7367" y="151480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628C2A1D-CAE7-42CE-BD72-94D8AE5756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78602" y="0"/>
            <a:ext cx="5013398" cy="6858000"/>
          </a:xfrm>
          <a:custGeom>
            <a:avLst/>
            <a:gdLst>
              <a:gd name="connsiteX0" fmla="*/ 0 w 5013398"/>
              <a:gd name="connsiteY0" fmla="*/ 0 h 6858000"/>
              <a:gd name="connsiteX1" fmla="*/ 5013398 w 5013398"/>
              <a:gd name="connsiteY1" fmla="*/ 0 h 6858000"/>
              <a:gd name="connsiteX2" fmla="*/ 5013398 w 5013398"/>
              <a:gd name="connsiteY2" fmla="*/ 6858000 h 6858000"/>
              <a:gd name="connsiteX3" fmla="*/ 0 w 501339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13398" h="6858000">
                <a:moveTo>
                  <a:pt x="0" y="0"/>
                </a:moveTo>
                <a:lnTo>
                  <a:pt x="5013398" y="0"/>
                </a:lnTo>
                <a:lnTo>
                  <a:pt x="5013398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697615" y="1677745"/>
            <a:ext cx="4253283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pHolder5">
            <a:extLst>
              <a:ext uri="{FF2B5EF4-FFF2-40B4-BE49-F238E27FC236}">
                <a16:creationId xmlns:a16="http://schemas.microsoft.com/office/drawing/2014/main" id="{B3803F41-CFD4-427F-B19B-A9139D654B2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917868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EAC993C2-B54B-42BD-8098-7930F05BF6C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917868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6" name="PpHolder7">
            <a:extLst>
              <a:ext uri="{FF2B5EF4-FFF2-40B4-BE49-F238E27FC236}">
                <a16:creationId xmlns:a16="http://schemas.microsoft.com/office/drawing/2014/main" id="{1901617F-42B6-4165-B8B9-D3B5B04639C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17868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4" name="PpHolder8">
            <a:extLst>
              <a:ext uri="{FF2B5EF4-FFF2-40B4-BE49-F238E27FC236}">
                <a16:creationId xmlns:a16="http://schemas.microsoft.com/office/drawing/2014/main" id="{A68C631F-F481-4248-A103-DA9973F7151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91221" y="918972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2" name="PpHolder9">
            <a:extLst>
              <a:ext uri="{FF2B5EF4-FFF2-40B4-BE49-F238E27FC236}">
                <a16:creationId xmlns:a16="http://schemas.microsoft.com/office/drawing/2014/main" id="{9AE6778E-BA3C-4733-9B3F-DA72546A8B8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91221" y="2592324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4350DEC2-D569-4C41-89C2-A6D8E6F33B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591221" y="4265675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BB0EB332-C78E-499F-A525-A306E42A739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4573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6" name="PpHolder12">
            <a:extLst>
              <a:ext uri="{FF2B5EF4-FFF2-40B4-BE49-F238E27FC236}">
                <a16:creationId xmlns:a16="http://schemas.microsoft.com/office/drawing/2014/main" id="{C913A6F8-20D2-4BD5-94E4-B60A3FF4AC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264573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4" name="PpHolder13">
            <a:extLst>
              <a:ext uri="{FF2B5EF4-FFF2-40B4-BE49-F238E27FC236}">
                <a16:creationId xmlns:a16="http://schemas.microsoft.com/office/drawing/2014/main" id="{014A5430-3341-4755-B20A-8E543B7F560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264573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26447" y="1510611"/>
            <a:ext cx="4405645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9">
            <a:extLst>
              <a:ext uri="{FF2B5EF4-FFF2-40B4-BE49-F238E27FC236}">
                <a16:creationId xmlns:a16="http://schemas.microsoft.com/office/drawing/2014/main" id="{4852EAA2-5D33-4DBA-893D-416C58448CB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713717" y="1863873"/>
            <a:ext cx="3111643" cy="3249356"/>
          </a:xfrm>
          <a:custGeom>
            <a:avLst/>
            <a:gdLst>
              <a:gd name="connsiteX0" fmla="*/ 0 w 3111643"/>
              <a:gd name="connsiteY0" fmla="*/ 0 h 3249356"/>
              <a:gd name="connsiteX1" fmla="*/ 3111643 w 3111643"/>
              <a:gd name="connsiteY1" fmla="*/ 0 h 3249356"/>
              <a:gd name="connsiteX2" fmla="*/ 3111643 w 3111643"/>
              <a:gd name="connsiteY2" fmla="*/ 3249356 h 3249356"/>
              <a:gd name="connsiteX3" fmla="*/ 0 w 3111643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3" h="3249356">
                <a:moveTo>
                  <a:pt x="0" y="0"/>
                </a:moveTo>
                <a:lnTo>
                  <a:pt x="3111643" y="0"/>
                </a:lnTo>
                <a:lnTo>
                  <a:pt x="3111643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16">
            <a:extLst>
              <a:ext uri="{FF2B5EF4-FFF2-40B4-BE49-F238E27FC236}">
                <a16:creationId xmlns:a16="http://schemas.microsoft.com/office/drawing/2014/main" id="{217EFDEC-49EE-4CC5-BF9E-EEFA5F3002A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80286" y="1863873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3">
            <a:extLst>
              <a:ext uri="{FF2B5EF4-FFF2-40B4-BE49-F238E27FC236}">
                <a16:creationId xmlns:a16="http://schemas.microsoft.com/office/drawing/2014/main" id="{8668EB0A-BC39-4A89-81D7-00BF3EBD4342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453164" y="1863581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EBE7002E-AF5F-48F2-BA6F-6D3F852E80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04A94F7B-EDF5-4D59-A3C1-2916C168E41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547996" cy="5313680"/>
          </a:xfrm>
          <a:custGeom>
            <a:avLst/>
            <a:gdLst>
              <a:gd name="connsiteX0" fmla="*/ 0 w 5547996"/>
              <a:gd name="connsiteY0" fmla="*/ 0 h 5313680"/>
              <a:gd name="connsiteX1" fmla="*/ 5547996 w 5547996"/>
              <a:gd name="connsiteY1" fmla="*/ 0 h 5313680"/>
              <a:gd name="connsiteX2" fmla="*/ 5547996 w 5547996"/>
              <a:gd name="connsiteY2" fmla="*/ 5313680 h 5313680"/>
              <a:gd name="connsiteX3" fmla="*/ 0 w 5547996"/>
              <a:gd name="connsiteY3" fmla="*/ 5313680 h 53136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547996" h="5313680">
                <a:moveTo>
                  <a:pt x="0" y="0"/>
                </a:moveTo>
                <a:lnTo>
                  <a:pt x="5547996" y="0"/>
                </a:lnTo>
                <a:lnTo>
                  <a:pt x="5547996" y="5313680"/>
                </a:lnTo>
                <a:lnTo>
                  <a:pt x="0" y="53136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42501" y="1146293"/>
            <a:ext cx="452326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3">
            <a:extLst>
              <a:ext uri="{FF2B5EF4-FFF2-40B4-BE49-F238E27FC236}">
                <a16:creationId xmlns:a16="http://schemas.microsoft.com/office/drawing/2014/main" id="{15B3177B-5ED9-4397-AA1D-4343267DAC6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157330"/>
          </a:xfrm>
          <a:custGeom>
            <a:avLst/>
            <a:gdLst>
              <a:gd name="connsiteX0" fmla="*/ 0 w 12192000"/>
              <a:gd name="connsiteY0" fmla="*/ 0 h 4157330"/>
              <a:gd name="connsiteX1" fmla="*/ 12192000 w 12192000"/>
              <a:gd name="connsiteY1" fmla="*/ 0 h 4157330"/>
              <a:gd name="connsiteX2" fmla="*/ 12192000 w 12192000"/>
              <a:gd name="connsiteY2" fmla="*/ 4157330 h 4157330"/>
              <a:gd name="connsiteX3" fmla="*/ 0 w 12192000"/>
              <a:gd name="connsiteY3" fmla="*/ 4157330 h 4157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4157330">
                <a:moveTo>
                  <a:pt x="0" y="0"/>
                </a:moveTo>
                <a:lnTo>
                  <a:pt x="12192000" y="0"/>
                </a:lnTo>
                <a:lnTo>
                  <a:pt x="12192000" y="4157330"/>
                </a:lnTo>
                <a:lnTo>
                  <a:pt x="0" y="415733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86168" y="4145845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0DF03BDB-6C33-45F5-907A-50705A7573A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3778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B0A8624E-12CC-424F-9624-D2A5772EB9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8512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9">
            <a:extLst>
              <a:ext uri="{FF2B5EF4-FFF2-40B4-BE49-F238E27FC236}">
                <a16:creationId xmlns:a16="http://schemas.microsoft.com/office/drawing/2014/main" id="{B3E625A1-18C1-41C1-B510-52805386C47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79042" y="548640"/>
            <a:ext cx="3584448" cy="5760720"/>
          </a:xfrm>
          <a:custGeom>
            <a:avLst/>
            <a:gdLst>
              <a:gd name="connsiteX0" fmla="*/ 0 w 3584448"/>
              <a:gd name="connsiteY0" fmla="*/ 0 h 5760720"/>
              <a:gd name="connsiteX1" fmla="*/ 3584448 w 3584448"/>
              <a:gd name="connsiteY1" fmla="*/ 0 h 5760720"/>
              <a:gd name="connsiteX2" fmla="*/ 3584448 w 3584448"/>
              <a:gd name="connsiteY2" fmla="*/ 5760720 h 5760720"/>
              <a:gd name="connsiteX3" fmla="*/ 0 w 3584448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8" h="5760720">
                <a:moveTo>
                  <a:pt x="0" y="0"/>
                </a:moveTo>
                <a:lnTo>
                  <a:pt x="3584448" y="0"/>
                </a:lnTo>
                <a:lnTo>
                  <a:pt x="3584448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105159" y="2568499"/>
            <a:ext cx="398168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A42146E2-FF99-4A6A-8F96-0293346FE43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6815470" cy="4944140"/>
          </a:xfrm>
          <a:custGeom>
            <a:avLst/>
            <a:gdLst>
              <a:gd name="connsiteX0" fmla="*/ 0 w 6815470"/>
              <a:gd name="connsiteY0" fmla="*/ 0 h 4944140"/>
              <a:gd name="connsiteX1" fmla="*/ 6815470 w 6815470"/>
              <a:gd name="connsiteY1" fmla="*/ 0 h 4944140"/>
              <a:gd name="connsiteX2" fmla="*/ 6815470 w 6815470"/>
              <a:gd name="connsiteY2" fmla="*/ 4944140 h 4944140"/>
              <a:gd name="connsiteX3" fmla="*/ 0 w 6815470"/>
              <a:gd name="connsiteY3" fmla="*/ 4944140 h 49441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15470" h="4944140">
                <a:moveTo>
                  <a:pt x="0" y="0"/>
                </a:moveTo>
                <a:lnTo>
                  <a:pt x="6815470" y="0"/>
                </a:lnTo>
                <a:lnTo>
                  <a:pt x="6815470" y="4944140"/>
                </a:lnTo>
                <a:lnTo>
                  <a:pt x="0" y="49441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03925" y="190234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35B477F2-D186-4B9C-A62E-C3DD8D574E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-1" y="0"/>
            <a:ext cx="5667154" cy="6858000"/>
          </a:xfrm>
          <a:custGeom>
            <a:avLst/>
            <a:gdLst>
              <a:gd name="connsiteX0" fmla="*/ 0 w 5667154"/>
              <a:gd name="connsiteY0" fmla="*/ 0 h 6858000"/>
              <a:gd name="connsiteX1" fmla="*/ 5667154 w 5667154"/>
              <a:gd name="connsiteY1" fmla="*/ 0 h 6858000"/>
              <a:gd name="connsiteX2" fmla="*/ 5667154 w 5667154"/>
              <a:gd name="connsiteY2" fmla="*/ 6858000 h 6858000"/>
              <a:gd name="connsiteX3" fmla="*/ 0 w 566715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667154" h="6858000">
                <a:moveTo>
                  <a:pt x="0" y="0"/>
                </a:moveTo>
                <a:lnTo>
                  <a:pt x="5667154" y="0"/>
                </a:lnTo>
                <a:lnTo>
                  <a:pt x="566715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 dirty="0"/>
          </a:p>
        </p:txBody>
      </p:sp>
      <p:sp>
        <p:nvSpPr>
          <p:cNvPr id="10" name="PpHolder15">
            <a:extLst>
              <a:ext uri="{FF2B5EF4-FFF2-40B4-BE49-F238E27FC236}">
                <a16:creationId xmlns:a16="http://schemas.microsoft.com/office/drawing/2014/main" id="{B9EF8D94-D7CB-4A0B-9C23-FF0C7244066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814802" y="-75"/>
            <a:ext cx="3114775" cy="3551350"/>
          </a:xfrm>
          <a:custGeom>
            <a:avLst/>
            <a:gdLst>
              <a:gd name="connsiteX0" fmla="*/ 0 w 3114775"/>
              <a:gd name="connsiteY0" fmla="*/ 0 h 3551350"/>
              <a:gd name="connsiteX1" fmla="*/ 3114775 w 3114775"/>
              <a:gd name="connsiteY1" fmla="*/ 0 h 3551350"/>
              <a:gd name="connsiteX2" fmla="*/ 3114775 w 3114775"/>
              <a:gd name="connsiteY2" fmla="*/ 3551350 h 3551350"/>
              <a:gd name="connsiteX3" fmla="*/ 0 w 3114775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5" h="3551350">
                <a:moveTo>
                  <a:pt x="0" y="0"/>
                </a:moveTo>
                <a:lnTo>
                  <a:pt x="3114775" y="0"/>
                </a:lnTo>
                <a:lnTo>
                  <a:pt x="3114775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16">
            <a:extLst>
              <a:ext uri="{FF2B5EF4-FFF2-40B4-BE49-F238E27FC236}">
                <a16:creationId xmlns:a16="http://schemas.microsoft.com/office/drawing/2014/main" id="{14BB36E6-6064-4E02-9A0E-4CCBF63E8C2E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9077224" y="0"/>
            <a:ext cx="3114776" cy="3551350"/>
          </a:xfrm>
          <a:custGeom>
            <a:avLst/>
            <a:gdLst>
              <a:gd name="connsiteX0" fmla="*/ 0 w 3114776"/>
              <a:gd name="connsiteY0" fmla="*/ 0 h 3551350"/>
              <a:gd name="connsiteX1" fmla="*/ 3114776 w 3114776"/>
              <a:gd name="connsiteY1" fmla="*/ 0 h 3551350"/>
              <a:gd name="connsiteX2" fmla="*/ 3114776 w 3114776"/>
              <a:gd name="connsiteY2" fmla="*/ 3551350 h 3551350"/>
              <a:gd name="connsiteX3" fmla="*/ 0 w 3114776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6" h="3551350">
                <a:moveTo>
                  <a:pt x="0" y="0"/>
                </a:moveTo>
                <a:lnTo>
                  <a:pt x="3114776" y="0"/>
                </a:lnTo>
                <a:lnTo>
                  <a:pt x="3114776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92554" y="1900998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F2A98904-A9E3-4215-B345-D8390FF2DE9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45042" y="1"/>
            <a:ext cx="10901916" cy="3795823"/>
          </a:xfrm>
          <a:custGeom>
            <a:avLst/>
            <a:gdLst>
              <a:gd name="connsiteX0" fmla="*/ 0 w 10901916"/>
              <a:gd name="connsiteY0" fmla="*/ 0 h 3795823"/>
              <a:gd name="connsiteX1" fmla="*/ 10901916 w 10901916"/>
              <a:gd name="connsiteY1" fmla="*/ 0 h 3795823"/>
              <a:gd name="connsiteX2" fmla="*/ 10901916 w 10901916"/>
              <a:gd name="connsiteY2" fmla="*/ 3795823 h 3795823"/>
              <a:gd name="connsiteX3" fmla="*/ 0 w 10901916"/>
              <a:gd name="connsiteY3" fmla="*/ 3795823 h 37958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901916" h="3795823">
                <a:moveTo>
                  <a:pt x="0" y="0"/>
                </a:moveTo>
                <a:lnTo>
                  <a:pt x="10901916" y="0"/>
                </a:lnTo>
                <a:lnTo>
                  <a:pt x="10901916" y="3795823"/>
                </a:lnTo>
                <a:lnTo>
                  <a:pt x="0" y="379582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2">
            <a:extLst>
              <a:ext uri="{FF2B5EF4-FFF2-40B4-BE49-F238E27FC236}">
                <a16:creationId xmlns:a16="http://schemas.microsoft.com/office/drawing/2014/main" id="{3E4C524D-C2BD-42F7-8888-F19B39B0CED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328528" y="1823744"/>
            <a:ext cx="2011680" cy="3600361"/>
          </a:xfrm>
          <a:custGeom>
            <a:avLst/>
            <a:gdLst>
              <a:gd name="connsiteX0" fmla="*/ 0 w 2011680"/>
              <a:gd name="connsiteY0" fmla="*/ 0 h 3600361"/>
              <a:gd name="connsiteX1" fmla="*/ 2011680 w 2011680"/>
              <a:gd name="connsiteY1" fmla="*/ 0 h 3600361"/>
              <a:gd name="connsiteX2" fmla="*/ 2011680 w 2011680"/>
              <a:gd name="connsiteY2" fmla="*/ 3600361 h 3600361"/>
              <a:gd name="connsiteX3" fmla="*/ 0 w 2011680"/>
              <a:gd name="connsiteY3" fmla="*/ 3600361 h 3600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11680" h="3600361">
                <a:moveTo>
                  <a:pt x="0" y="0"/>
                </a:moveTo>
                <a:lnTo>
                  <a:pt x="2011680" y="0"/>
                </a:lnTo>
                <a:lnTo>
                  <a:pt x="2011680" y="3600361"/>
                </a:lnTo>
                <a:lnTo>
                  <a:pt x="0" y="36003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72157" y="900255"/>
            <a:ext cx="431839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75036317-9947-4B7D-8AEC-CD80E6C730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58367" y="0"/>
            <a:ext cx="3893365" cy="6858000"/>
          </a:xfrm>
          <a:custGeom>
            <a:avLst/>
            <a:gdLst>
              <a:gd name="connsiteX0" fmla="*/ 0 w 3893365"/>
              <a:gd name="connsiteY0" fmla="*/ 0 h 6858000"/>
              <a:gd name="connsiteX1" fmla="*/ 3893365 w 3893365"/>
              <a:gd name="connsiteY1" fmla="*/ 0 h 6858000"/>
              <a:gd name="connsiteX2" fmla="*/ 3893365 w 3893365"/>
              <a:gd name="connsiteY2" fmla="*/ 6858000 h 6858000"/>
              <a:gd name="connsiteX3" fmla="*/ 0 w 3893365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93365" h="6858000">
                <a:moveTo>
                  <a:pt x="0" y="0"/>
                </a:moveTo>
                <a:lnTo>
                  <a:pt x="3893365" y="0"/>
                </a:lnTo>
                <a:lnTo>
                  <a:pt x="3893365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0">
            <a:extLst>
              <a:ext uri="{FF2B5EF4-FFF2-40B4-BE49-F238E27FC236}">
                <a16:creationId xmlns:a16="http://schemas.microsoft.com/office/drawing/2014/main" id="{1D187507-7D2E-438D-BD98-F4A60606E78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28058" y="1037751"/>
            <a:ext cx="5353081" cy="3365042"/>
          </a:xfrm>
          <a:custGeom>
            <a:avLst/>
            <a:gdLst>
              <a:gd name="connsiteX0" fmla="*/ 0 w 5353081"/>
              <a:gd name="connsiteY0" fmla="*/ 0 h 3365042"/>
              <a:gd name="connsiteX1" fmla="*/ 5353081 w 5353081"/>
              <a:gd name="connsiteY1" fmla="*/ 0 h 3365042"/>
              <a:gd name="connsiteX2" fmla="*/ 5353081 w 5353081"/>
              <a:gd name="connsiteY2" fmla="*/ 3365042 h 3365042"/>
              <a:gd name="connsiteX3" fmla="*/ 0 w 5353081"/>
              <a:gd name="connsiteY3" fmla="*/ 3365042 h 3365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53081" h="3365042">
                <a:moveTo>
                  <a:pt x="0" y="0"/>
                </a:moveTo>
                <a:lnTo>
                  <a:pt x="5353081" y="0"/>
                </a:lnTo>
                <a:lnTo>
                  <a:pt x="5353081" y="3365042"/>
                </a:lnTo>
                <a:lnTo>
                  <a:pt x="0" y="336504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7867" y="1309458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253D9CC4-1747-4D0E-AA6E-7F251022055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701386" y="1113585"/>
            <a:ext cx="3174570" cy="4632664"/>
          </a:xfrm>
          <a:custGeom>
            <a:avLst/>
            <a:gdLst>
              <a:gd name="connsiteX0" fmla="*/ 0 w 3174570"/>
              <a:gd name="connsiteY0" fmla="*/ 0 h 4632664"/>
              <a:gd name="connsiteX1" fmla="*/ 3174570 w 3174570"/>
              <a:gd name="connsiteY1" fmla="*/ 0 h 4632664"/>
              <a:gd name="connsiteX2" fmla="*/ 3174570 w 3174570"/>
              <a:gd name="connsiteY2" fmla="*/ 4632664 h 4632664"/>
              <a:gd name="connsiteX3" fmla="*/ 0 w 3174570"/>
              <a:gd name="connsiteY3" fmla="*/ 4632664 h 4632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74570" h="4632664">
                <a:moveTo>
                  <a:pt x="0" y="0"/>
                </a:moveTo>
                <a:lnTo>
                  <a:pt x="3174570" y="0"/>
                </a:lnTo>
                <a:lnTo>
                  <a:pt x="3174570" y="4632664"/>
                </a:lnTo>
                <a:lnTo>
                  <a:pt x="0" y="463266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44415" y="1506405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3">
            <a:extLst>
              <a:ext uri="{FF2B5EF4-FFF2-40B4-BE49-F238E27FC236}">
                <a16:creationId xmlns:a16="http://schemas.microsoft.com/office/drawing/2014/main" id="{8F92E9F3-2BDC-4986-9AE0-8890BDE733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240435" y="2052084"/>
            <a:ext cx="3307329" cy="3957370"/>
          </a:xfrm>
          <a:custGeom>
            <a:avLst/>
            <a:gdLst>
              <a:gd name="connsiteX0" fmla="*/ 0 w 3307329"/>
              <a:gd name="connsiteY0" fmla="*/ 0 h 3957370"/>
              <a:gd name="connsiteX1" fmla="*/ 3307329 w 3307329"/>
              <a:gd name="connsiteY1" fmla="*/ 0 h 3957370"/>
              <a:gd name="connsiteX2" fmla="*/ 3307329 w 3307329"/>
              <a:gd name="connsiteY2" fmla="*/ 3957370 h 3957370"/>
              <a:gd name="connsiteX3" fmla="*/ 0 w 3307329"/>
              <a:gd name="connsiteY3" fmla="*/ 3957370 h 39573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07329" h="3957370">
                <a:moveTo>
                  <a:pt x="0" y="0"/>
                </a:moveTo>
                <a:lnTo>
                  <a:pt x="3307329" y="0"/>
                </a:lnTo>
                <a:lnTo>
                  <a:pt x="3307329" y="3957370"/>
                </a:lnTo>
                <a:lnTo>
                  <a:pt x="0" y="395737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2979C468-4A51-47A9-A1BE-8D9B3FEFAAE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B28302AA-86EC-4651-8E6F-3A624804F57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996764" y="828980"/>
            <a:ext cx="5370290" cy="5200040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8629" y="1024676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29E6ED9A-78D0-4E30-A071-5B11530A7C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-1" y="1112668"/>
            <a:ext cx="12192001" cy="4632664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pHolder1">
            <a:extLst>
              <a:ext uri="{FF2B5EF4-FFF2-40B4-BE49-F238E27FC236}">
                <a16:creationId xmlns:a16="http://schemas.microsoft.com/office/drawing/2014/main" id="{443E5E05-B2D6-4434-BC27-1683EF93D0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589279" y="589280"/>
            <a:ext cx="11013441" cy="626872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814775" y="816352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10645706" y="818717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428816" y="428816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10772772" y="428816"/>
            <a:ext cx="990412" cy="990407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814775" y="5943466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10632823" y="5936023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4404360" y="4457006"/>
            <a:ext cx="3383280" cy="60103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4042785" y="4570756"/>
            <a:ext cx="41064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spc="300" dirty="0">
                <a:solidFill>
                  <a:schemeClr val="bg2"/>
                </a:solidFill>
              </a:rPr>
              <a:t>art deco presentation template</a:t>
            </a:r>
            <a:endParaRPr lang="en-ID" sz="1200" spc="300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4483635" y="4255048"/>
            <a:ext cx="3224728" cy="48047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5721173" y="1067211"/>
            <a:ext cx="749654" cy="195872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3725562" y="3111994"/>
            <a:ext cx="4740877" cy="841152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5149440" y="5644350"/>
            <a:ext cx="1893120" cy="82361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5149440" y="5763342"/>
            <a:ext cx="1893120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Amanda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5149440" y="6093228"/>
            <a:ext cx="189312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art deco owner</a:t>
            </a:r>
            <a:endParaRPr lang="en-ID" sz="1200" dirty="0">
              <a:solidFill>
                <a:schemeClr val="bg2"/>
              </a:solidFill>
            </a:endParaRPr>
          </a:p>
        </p:txBody>
      </p:sp>
      <p:sp>
        <p:nvSpPr>
          <p:cNvPr id="10" name="PpHolder13">
            <a:extLst>
              <a:ext uri="{FF2B5EF4-FFF2-40B4-BE49-F238E27FC236}">
                <a16:creationId xmlns:a16="http://schemas.microsoft.com/office/drawing/2014/main" id="{82288FC6-CB0A-4A03-A6D6-D1D7D0347B6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1124356" y="3763630"/>
            <a:ext cx="923081" cy="92308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957860" y="4814788"/>
            <a:ext cx="714737" cy="7147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2226131" y="5022765"/>
            <a:ext cx="168144" cy="32011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402631" y="4076141"/>
            <a:ext cx="366530" cy="29805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6995835" y="2215087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7119477" y="45060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7188870" y="46070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8889943" y="46224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7800647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6803479" y="5252257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6803479" y="110282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7718404" y="127204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6803478" y="212146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7718404" y="229068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6803478" y="3177540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7718404" y="3346757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6803479" y="4233616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7718404" y="4402833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7718404" y="5421474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8215375" y="102264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8215374" y="1346079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659245" y="270758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552714" y="2980169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8215374" y="200934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8215373" y="233277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8215374" y="309736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8215373" y="342079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8215374" y="415344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8215373" y="4476872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8215373" y="5172083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8215372" y="5495513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6803477" y="1188038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01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6803478" y="220364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02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6803478" y="325972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6799141" y="4315799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6793815" y="533517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04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Agenda</a:t>
            </a:r>
            <a:endParaRPr lang="en-ID" dirty="0"/>
          </a:p>
        </p:txBody>
      </p:sp>
      <p:grpSp>
        <p:nvGrpSpPr>
          <p:cNvPr id="64" name="Group 63">
            <a:extLst>
              <a:ext uri="{FF2B5EF4-FFF2-40B4-BE49-F238E27FC236}">
                <a16:creationId xmlns:a16="http://schemas.microsoft.com/office/drawing/2014/main" id="{0D2C2377-9B08-4966-9C16-B9ABC435818F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BA571F47-B3FA-44A4-AA86-4EF65BAF01F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0F219DE4-F31D-44C6-AEEF-FD4C2BA41F8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29EB757-BA31-4D1B-8E57-A4BDED4AA03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C3B4C36-1A2C-41CF-BC16-A7FDAF362D6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A54B6D0-C278-48FC-B4AB-55EDA7196C0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0" name="Graphic 6">
            <a:extLst>
              <a:ext uri="{FF2B5EF4-FFF2-40B4-BE49-F238E27FC236}">
                <a16:creationId xmlns:a16="http://schemas.microsoft.com/office/drawing/2014/main" id="{80A1D2FE-8835-456B-B6D1-8F818BC5CD7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E6B49EF5-5280-4672-8FF5-2BC52ACB4E1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0A59AF7B-060B-4373-8A7D-A11102EC23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0ED3FAA7-349C-4567-8444-49D7AC3C252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FF0A72EF-127C-4A97-ACEE-031A526C23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FD61177-3F37-4FBC-A744-D581ADE78A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713C00E1-595A-40CF-A5AD-E4B30E344C3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7" name="Graphic 6">
            <a:extLst>
              <a:ext uri="{FF2B5EF4-FFF2-40B4-BE49-F238E27FC236}">
                <a16:creationId xmlns:a16="http://schemas.microsoft.com/office/drawing/2014/main" id="{7180CC14-BA80-4B37-9F78-571D5125790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F41A447E-0992-4C35-997B-E8C2FD83657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2F9AD7D5-A400-4EEF-8686-720887F48CE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E75D0E55-D9FA-4979-99D2-3873060C3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EB8DBAF9-5879-46A2-B81D-1B16B91689C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601AE16-78E2-469F-879A-6773C5B131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C04E9-A81B-4F50-8B12-90F81C8D637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1" name="Graphic 6">
            <a:extLst>
              <a:ext uri="{FF2B5EF4-FFF2-40B4-BE49-F238E27FC236}">
                <a16:creationId xmlns:a16="http://schemas.microsoft.com/office/drawing/2014/main" id="{DEF28F86-2E7F-404F-B345-7C1F349A7F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EBF3AC7-A0BB-46F3-8A7E-A793A57854B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4C938E7-3FEE-46C1-B8F2-A600BE5622A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418689B5-17F1-4053-B353-2297AB3E7F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793585B-EB1B-4036-80EB-34915A7C4E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9F885C1-2F44-4AC9-B257-4E220FF457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B465F881-C926-4470-8FC3-1C70488FD25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9E8D240D-B136-4B30-ADBF-2FA7F4C364C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70" grpId="0" animBg="1"/>
      <p:bldP spid="77" grpId="0" animBg="1"/>
      <p:bldP spid="91" grpId="0" animBg="1"/>
      <p:bldP spid="10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E8B6D150-C7EC-4396-BC5C-4DD7C1A34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5817557" y="0"/>
            <a:ext cx="4826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3991932" y="549275"/>
            <a:ext cx="1825625" cy="575945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3830308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5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4083474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tx2"/>
                </a:solidFill>
              </a:rPr>
              <a:t>yourwebsitehere</a:t>
            </a:r>
            <a:endParaRPr lang="en-US" sz="1400" dirty="0">
              <a:solidFill>
                <a:schemeClr val="tx2"/>
              </a:solidFill>
            </a:endParaRPr>
          </a:p>
          <a:p>
            <a:pPr algn="r"/>
            <a:r>
              <a:rPr lang="en-US" sz="140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669966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12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endParaRPr lang="en-US" sz="12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8014534" y="3184643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pHolder1">
            <a:extLst>
              <a:ext uri="{FF2B5EF4-FFF2-40B4-BE49-F238E27FC236}">
                <a16:creationId xmlns:a16="http://schemas.microsoft.com/office/drawing/2014/main" id="{4A7C0D2C-7C0E-4717-8597-5E53380268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pHolder2">
            <a:extLst>
              <a:ext uri="{FF2B5EF4-FFF2-40B4-BE49-F238E27FC236}">
                <a16:creationId xmlns:a16="http://schemas.microsoft.com/office/drawing/2014/main" id="{24681204-D121-4A67-B38F-32E68CDBC7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2633284" y="3718561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1181725" y="176270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62754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62754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80661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80661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98568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98568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6436712" y="2525511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3616993" y="4138900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827003" y="5093115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827003" y="4751929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4D924CF1-9F17-4E7B-A4CD-95ED38788061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86BA1B3-6AEB-4D1F-82B0-7F948A32EE2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924D8211-596C-4E8C-9BFC-57FA920A1D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12C812C6-3A70-4FC2-8B96-FD524099EDB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8AF061C9-21AD-455A-AFBB-22E76CA822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6AF88F94-E978-49C1-81F1-FF67B0E4C3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B817CC4D-C043-489E-B0F3-A3BBFDA1D8B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A1A6DBDC-E2BE-49DA-84D5-70287D1E5C6E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A504E5B-19EA-463A-B010-293E57E8EE5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0ED2990C-BE23-483C-BEC7-D48A90CD336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52544502-3481-43B3-B90C-FE8016B3AB0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3C8DA307-8A5E-4749-9B88-DDE8945719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60CA67D6-8409-420C-9B6E-907CC1DEC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1EB71DBC-C7E6-4225-95FC-47C4A0780C4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684E57A4-746E-49B9-8FE3-5F16AC167AF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B236DBD-3FC1-46A5-BB31-CEEEBC93CD8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8FF349F-176F-4DFA-A082-F06DDABA47E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E1CCA010-F850-4B24-ADA5-E5D6C7D8DD6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7785393-E320-4641-86BE-746898BEEC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A460C360-7210-4CA1-B6BF-D3AA9141180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E2CE7ABA-B7E1-4CB2-8B4E-2AEB92F72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8448C0F-5844-4C98-8534-6E59A6B4519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F34133E-758B-4CF7-8318-4E6F70524D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29F855D-C9C8-4269-9490-2F9B2B7891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D4B5F2B-E8E9-43A2-A6B7-8F5083712A4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1DA32238-FB88-494F-AE43-D716DACCC8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C53B447-7479-4F2A-B959-F6BE750C5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C295AE8D-35A1-478B-9DE6-A68B69BF96B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58" grpId="0" animBg="1"/>
      <p:bldP spid="65" grpId="0" animBg="1"/>
      <p:bldP spid="72" grpId="0" animBg="1"/>
      <p:bldP spid="79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pHolder1">
            <a:extLst>
              <a:ext uri="{FF2B5EF4-FFF2-40B4-BE49-F238E27FC236}">
                <a16:creationId xmlns:a16="http://schemas.microsoft.com/office/drawing/2014/main" id="{A577B695-B4C6-4EEA-826D-FC4F7CBD1C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2">
            <a:extLst>
              <a:ext uri="{FF2B5EF4-FFF2-40B4-BE49-F238E27FC236}">
                <a16:creationId xmlns:a16="http://schemas.microsoft.com/office/drawing/2014/main" id="{5B2B94CB-3FF0-44D1-92C1-4880F18861F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7634382" y="5395235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7703775" y="5496324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9404848" y="5511712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1281996" y="1643493"/>
            <a:ext cx="426750" cy="103497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1172817" y="1916073"/>
            <a:ext cx="513713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1268032" y="2997770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509398" y="2854170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509397" y="3177600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1268032" y="412359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509398" y="397999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509397" y="430342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1268032" y="524942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509398" y="510582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509397" y="542925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B0CEF7C2-1BFF-4EAA-85AA-C1AD7810A90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C0B5CD6-D95D-4EEE-B3BD-B6E4899D79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EE58AEB0-E9B1-4E43-BA8D-D16CC46D078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49D105B7-5A66-48B4-91DC-85C9F1D8EB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36EBBFF-C985-4B6D-9655-395B633D4B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DFE4F304-42E0-462C-8E6E-DE63A613C9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1AA86209-0040-4178-8A65-8C500A7312E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856542FF-E96B-4798-A969-7CA6BDC369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2945BF30-C126-435F-BB38-E69B261FAC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22E6D70-7108-43EC-B117-74E170D6671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48CAB481-7956-4BAF-9A76-535A52D8767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9FFF1A9-BA07-4782-9D32-EBCDC4A61D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E7433E8-F76A-498C-AC15-A82C9F8142B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4" name="Graphic 6">
            <a:extLst>
              <a:ext uri="{FF2B5EF4-FFF2-40B4-BE49-F238E27FC236}">
                <a16:creationId xmlns:a16="http://schemas.microsoft.com/office/drawing/2014/main" id="{E8EB4AB5-7530-49BE-A15E-7F568DAD46B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5" name="Group 64">
            <a:extLst>
              <a:ext uri="{FF2B5EF4-FFF2-40B4-BE49-F238E27FC236}">
                <a16:creationId xmlns:a16="http://schemas.microsoft.com/office/drawing/2014/main" id="{0F30D68B-F157-4758-B5EA-7F8BF1BD361B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19CC37E-94C6-4C35-9AE3-5A37BEB536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9E07157-6FAD-4A8A-B25C-5AC39337A72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9DA24A0-670B-4C53-8814-8A8B27155E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8707F07-354E-446E-9EF6-63F4AAA73E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3AADC273-B560-4069-A8F2-8A793FA235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8A15B5D9-8058-438D-9502-0567E120A7E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33EA110-F284-432C-B22A-03405B41758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EDB58785-E005-4C18-9E81-DB5285D5A1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418FD69-6B79-4EA1-9B0A-1CB18E9322E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85DCFF37-F089-41D2-8054-504D03F21E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E86760C-8A49-45EB-BF2F-72A87595AAA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3DD7DB38-50A2-4BF9-9DE8-33ECA2D61A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54DB599E-3DA7-4881-A671-8019C73D465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49" grpId="0" animBg="1"/>
      <p:bldP spid="64" grpId="0" animBg="1"/>
      <p:bldP spid="71" grpId="0" animBg="1"/>
      <p:bldP spid="78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4064207" y="2960701"/>
            <a:ext cx="669442" cy="201168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7467041" y="2949177"/>
            <a:ext cx="669442" cy="201168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10768614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PpHolder4">
            <a:extLst>
              <a:ext uri="{FF2B5EF4-FFF2-40B4-BE49-F238E27FC236}">
                <a16:creationId xmlns:a16="http://schemas.microsoft.com/office/drawing/2014/main" id="{398E7898-7B5F-41F7-94F2-911A8B7D196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PpHolder5">
            <a:extLst>
              <a:ext uri="{FF2B5EF4-FFF2-40B4-BE49-F238E27FC236}">
                <a16:creationId xmlns:a16="http://schemas.microsoft.com/office/drawing/2014/main" id="{A34B4351-E40B-40EB-8B94-AA3C314211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6">
            <a:extLst>
              <a:ext uri="{FF2B5EF4-FFF2-40B4-BE49-F238E27FC236}">
                <a16:creationId xmlns:a16="http://schemas.microsoft.com/office/drawing/2014/main" id="{1AA35F67-3BA5-4A93-BA40-D00BB4174E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668584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668584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EF4F73C0-C016-43FD-97E7-8D284CEDD8A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6666A7-E33D-4230-877A-6D874EDA049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9BB58-8F98-42DE-A351-FC26C03842E5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4158F72-4E20-4725-9231-0D1673D42E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826636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82663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4214031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421403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8449878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8449878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5061833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5061833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7626202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7626203" y="2800303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5AE7292E-0C52-49FF-850D-4584F8602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A47621ED-7DA0-4491-B3B3-473FD05975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E8883AB-79CE-4D73-B45E-84B77B1D5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E8F5D70E-1596-40E4-84F2-981F2B5E773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DB9F693-2FA8-4A41-8863-858B9996B71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5A5B464-7F20-43EB-8C3E-F457AB692C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31B0F753-FA33-473D-8E97-09A446ADAC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F12ED7B1-08A9-4B03-A621-80324D723C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A710A5D-26C4-493C-A59E-9EF7C0077D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EFB62277-A1CB-4CD2-98E2-E0EA433020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7AEC51AA-3DCB-4290-A741-225765DBD00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227F0E1B-21B8-4187-AA51-A54F590AC0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041C474-B588-4C9F-A239-E353234E915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573AC672-8032-461A-8F61-90A66CE1061D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3520EA7-030F-444F-9429-B7AAFB247DB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ACF30D9-5CF5-43DD-B09F-3B90E64BAC6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7B90AD-BE55-4DF1-B874-DE3C283CFC9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7BEDE864-58EE-43BD-A959-E4225C73BD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A32C8585-D9A3-4E07-BBA9-9D6D415D6C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2642A02-B372-45BF-895C-D54946FD9F1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3CA6E9E8-273B-48CC-A87D-91B9035637C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CBE26875-8C81-42AC-99C3-4F2B2318CD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253669-B666-4480-9231-262107D832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A9ED56C-D9B7-4C2B-B0A8-B4BF3C0992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E92A31F5-A39E-4E6A-8EA3-59F16DFE21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28665890-3BED-4E42-AB13-BC092C0BBF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D656CB83-1023-4FC6-A635-F24DBF3020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6FB0B322-D0C0-4578-8F14-D6E2EE6DD55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83" grpId="0" animBg="1"/>
      <p:bldP spid="90" grpId="0" animBg="1"/>
      <p:bldP spid="97" grpId="0" animBg="1"/>
      <p:bldP spid="104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DABCE631-637A-47AC-AA7D-DB09F07A19E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0F8DC0A0-D40B-4243-A6DC-12D875C8343C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53D040EB-0A31-4A86-B871-0F8D60D9CA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66CD5-4800-4A34-97CA-32E74BAEEE8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94" name="PpHolder2">
            <a:extLst>
              <a:ext uri="{FF2B5EF4-FFF2-40B4-BE49-F238E27FC236}">
                <a16:creationId xmlns:a16="http://schemas.microsoft.com/office/drawing/2014/main" id="{2978A36B-4797-4187-96F9-8379B433307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PpHolder3">
            <a:extLst>
              <a:ext uri="{FF2B5EF4-FFF2-40B4-BE49-F238E27FC236}">
                <a16:creationId xmlns:a16="http://schemas.microsoft.com/office/drawing/2014/main" id="{BDA54622-4596-40C7-8A26-1E8AC0801B2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4">
            <a:extLst>
              <a:ext uri="{FF2B5EF4-FFF2-40B4-BE49-F238E27FC236}">
                <a16:creationId xmlns:a16="http://schemas.microsoft.com/office/drawing/2014/main" id="{A9E1C073-5637-4015-8593-35B88308E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7458351" y="2960701"/>
            <a:ext cx="669442" cy="201168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8450589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8450586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4055517" y="2949177"/>
            <a:ext cx="669442" cy="201168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7610580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761057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4223185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422318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669295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669292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5057340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5057337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830580" y="2714604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830577" y="2800304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535D1B43-D276-4A63-AD9F-E7841E90092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2F972B-8AF1-4DEB-9FBF-556394A6BB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4EECDC9-3385-472A-8ED2-4CCBD023A73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CE34A045-BB3E-4AFA-9B8E-D0C783E77A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6FE8D3F-D197-4BA7-9C08-55CA3A3D99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8720B38-FF2A-44E3-9A14-9A3D8A2F07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38531AC0-B7BE-4D45-AB97-7B971B1649D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1A09FC68-9B57-403D-B312-3388871D843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B546280-0283-4954-BC38-0CE242010A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442C10FF-EDFE-4B7F-BDC3-41950F344C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6B2A060-FA27-406C-ACA6-8B798C61EFD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F2AEB33-58E5-4111-B0FB-574D7835252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06B30B8E-B82D-4580-A4FE-ED97092E0C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19858580-B884-4CEB-B3E9-49ED2856182F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491BE93E-EC14-4BCE-830B-60C09080CD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DFA78A51-D3E7-4138-9B51-40FBD4E016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83FC5EE-BC81-4DD6-9CDA-6797C00A33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89EDF8C-A960-4359-8E48-21332A44F5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C91C3DED-EC43-4593-B8C8-ED893C362A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0925482-6D8A-48D5-A353-C064399FF0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5" name="Graphic 6">
            <a:extLst>
              <a:ext uri="{FF2B5EF4-FFF2-40B4-BE49-F238E27FC236}">
                <a16:creationId xmlns:a16="http://schemas.microsoft.com/office/drawing/2014/main" id="{3F5BAA3B-8BDA-41C0-97DB-E3D2E92BCD5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42C5A2B0-F7FD-4EC7-A01C-EDC4504609C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9FCFBB4-3711-48A1-8434-A1633FC6DA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5164076F-64F2-4405-AF10-23B90AD7A7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3AA07AB-7C33-4906-ADF4-586649A219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5AC72298-77F2-41B9-836A-EBEC9CA27F4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DA4EEFD6-1491-4948-A5EA-390C750004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ED5CE1AE-81B4-45B4-8BDA-AF6555B24C0C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71" grpId="0" animBg="1"/>
      <p:bldP spid="78" grpId="0" animBg="1"/>
      <p:bldP spid="85" grpId="0" animBg="1"/>
      <p:bldP spid="9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PpHolder1">
            <a:extLst>
              <a:ext uri="{FF2B5EF4-FFF2-40B4-BE49-F238E27FC236}">
                <a16:creationId xmlns:a16="http://schemas.microsoft.com/office/drawing/2014/main" id="{2CE0F209-E6FE-417F-90A9-31F4771C60E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4" name="PpHolder2">
            <a:extLst>
              <a:ext uri="{FF2B5EF4-FFF2-40B4-BE49-F238E27FC236}">
                <a16:creationId xmlns:a16="http://schemas.microsoft.com/office/drawing/2014/main" id="{4B5861C3-74A6-4504-8D76-87C2ED54DAB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4" name="PpHolder3">
            <a:extLst>
              <a:ext uri="{FF2B5EF4-FFF2-40B4-BE49-F238E27FC236}">
                <a16:creationId xmlns:a16="http://schemas.microsoft.com/office/drawing/2014/main" id="{4C7D7FCB-534D-43D5-91DC-5124901422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6" name="PpHolder4">
            <a:extLst>
              <a:ext uri="{FF2B5EF4-FFF2-40B4-BE49-F238E27FC236}">
                <a16:creationId xmlns:a16="http://schemas.microsoft.com/office/drawing/2014/main" id="{6D942225-58F5-4AD4-BDA3-281B4BC2320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PpHolder5">
            <a:extLst>
              <a:ext uri="{FF2B5EF4-FFF2-40B4-BE49-F238E27FC236}">
                <a16:creationId xmlns:a16="http://schemas.microsoft.com/office/drawing/2014/main" id="{0FC5BEE6-CB35-4702-BF21-6270CE2787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6">
            <a:extLst>
              <a:ext uri="{FF2B5EF4-FFF2-40B4-BE49-F238E27FC236}">
                <a16:creationId xmlns:a16="http://schemas.microsoft.com/office/drawing/2014/main" id="{9245E8A2-8D8C-4674-BEAE-1B9C214A356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455962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107491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8044330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455962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107491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8044330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9893737F-28B2-4524-B19A-27FE1A694D37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9755FA6-9A49-43DD-B07D-84F278C5688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385137A-1A77-4540-A301-DDF239F8E4D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0925BEA6-AA69-49CD-A558-AF5F9FF46EE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538351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540582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455962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455962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89880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92111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107491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107491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8868227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8890531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8044330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8044328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538351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540582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455962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455962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89880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92111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107491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107491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8868227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8890531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8044330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8044328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EB2CF152-B01A-47DC-BBDE-A57499CD78F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039F1D1-BD9B-4A54-B8EE-FA3892FC88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0A92513-160E-41A4-AE19-8DC4BBCE5E6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F3B3ECA7-0BF9-4AC2-BDA3-6FAF7D2FAC1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34099C41-0274-4799-8D64-D95B55078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4CD2E17-1B40-4591-AA9A-DFA13F1F496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11015298-BBE7-48A1-8CDD-F14C0AB9363E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274CB79B-6EA7-497C-B3AC-A53EAF139A4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5BC6F59-5598-42DA-9AC0-F144E0BDC5B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360F6F4-A004-4BFE-BFC8-51ADBF03D6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8E94AD98-88CA-46C5-B7DC-6BC0631DD68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D3878396-1A5C-4A8A-B3D5-B6C3960413F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0E4852B-F015-4F5D-B4AE-91B03441F66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15AB51AE-D5A3-4816-B09F-6DE5540F0CCE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72340783-0711-4686-8806-5B2E35E17F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F8F36BB3-5ECE-4636-A156-AD2497278C5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062A85A0-5355-460C-8FE0-76ABEB1EF08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7E1AB7F-22A5-48B6-BC9C-6987E63EA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CA89ED25-5E45-4678-821B-75350DEB33D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F883F02-9A6E-4C1C-90BB-04D7D8F1B6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66EF2D17-BDC8-4223-9B0E-0EBC23D0E27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13059437-2AD9-4595-873B-B34D96F51DE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4EFAA14-7054-4C8A-994E-D8D501A12DA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35AC0A-D0C5-4446-92C0-B27F73067BB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F3D7653-58B6-42BC-B44C-A163496B29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728CE9D-CD0D-4A3E-B507-FE3F6D98645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716FBACC-F3BB-4596-84FB-20EADBBDA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6205169F-0997-40CD-AEE7-B3E3B50C048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80" grpId="0" animBg="1"/>
      <p:bldP spid="87" grpId="0" animBg="1"/>
      <p:bldP spid="94" grpId="0" animBg="1"/>
      <p:bldP spid="101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">
            <a:extLst>
              <a:ext uri="{FF2B5EF4-FFF2-40B4-BE49-F238E27FC236}">
                <a16:creationId xmlns:a16="http://schemas.microsoft.com/office/drawing/2014/main" id="{E7655903-FEED-4122-961D-A39B304004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PpHolder2">
            <a:extLst>
              <a:ext uri="{FF2B5EF4-FFF2-40B4-BE49-F238E27FC236}">
                <a16:creationId xmlns:a16="http://schemas.microsoft.com/office/drawing/2014/main" id="{CF4F8830-6499-4886-9748-1F6E818693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pHolder3">
            <a:extLst>
              <a:ext uri="{FF2B5EF4-FFF2-40B4-BE49-F238E27FC236}">
                <a16:creationId xmlns:a16="http://schemas.microsoft.com/office/drawing/2014/main" id="{C3F5F76B-B1AD-4ADA-9EFD-DB2A1FCC3CB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4488180" y="1766469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974243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8002117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F2E7F10-EF20-45A5-9537-A910F8CC2A05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247F4CAE-F427-42A8-AA3E-4FABF745263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A34A560-BC0E-468B-BDC3-D88537FD3E0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A3F2C1C-39D3-48DA-9082-EC84A909158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5598605" y="2115335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5598605" y="2436201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4887656" y="3076627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4891203" y="2956378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4928778" y="4390723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4928778" y="4494937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6388420" y="4494937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2084668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2084668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373719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377266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414841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414841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874483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9112542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9112542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8401593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8405140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8442715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8442715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9902357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5073365" y="2215809"/>
            <a:ext cx="318896" cy="41148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487611" y="2273181"/>
            <a:ext cx="441520" cy="408406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8565706" y="2218336"/>
            <a:ext cx="322020" cy="415508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6976AA16-0163-4DA0-AB47-811DC654763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6A34FE9-96B9-492A-98AB-1F238A40BD6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4D69BDA6-675A-4700-A53F-D2F43DBFD4C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3A4C4D42-5E49-4056-A53D-3A58EF6A36B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7C9C0BB7-0E50-4177-84F2-737EB8F6293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506F6D4A-9DC1-4F4C-BB34-3DB9E755486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B00480B1-125E-4CF5-838A-43C5078A02CC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5" name="Group 74">
            <a:extLst>
              <a:ext uri="{FF2B5EF4-FFF2-40B4-BE49-F238E27FC236}">
                <a16:creationId xmlns:a16="http://schemas.microsoft.com/office/drawing/2014/main" id="{F8E378B8-DEDF-4A0C-88DA-DE4BBBB7D48C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E0FAE8C8-F29F-4BE0-A548-0AE03E1FC5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5CC9A5D3-28FC-4E4E-B9D8-F9AA5CF19B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830C96FB-0673-4DED-BB85-C3281B2915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566117B6-8EE6-438F-B9E0-9A5F3DB1536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F006F6DC-C69A-4A31-BD84-B61C6A8A2A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60F792C3-F84E-4379-A560-D4A7DCD91F4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2B73F96-349F-4CFE-A19C-2EBE0A236A8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4458C78-D2DD-490A-A9FF-7199AA4011C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E03D30A-DDAD-4C32-8571-C9E175741D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0924E539-9BFC-416A-9332-AE38DFCA11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1A30D57F-3690-45CB-B9CC-D7C2746CED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68488DAD-3059-4DF1-A4E2-D4234D68FF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4A75D29-D293-46D9-8F9B-793761DC3BC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AF84C0E-3EC6-4AE0-B7A1-D425B1D0298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8A9F8D-3A93-4185-8220-B5E18CD6275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9BCBA4B3-FE1C-4727-9AA1-0502867735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1DDB405F-8624-4918-9EFC-19FA234EA65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66188D4-C3F8-4326-86B0-EB1968C964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38017FFB-3A9D-4AA3-92F2-C725E4CD48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8118A197-99B3-4724-B8A8-8688A96E5D1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74" grpId="0" animBg="1"/>
      <p:bldP spid="81" grpId="0" animBg="1"/>
      <p:bldP spid="90" grpId="0" animBg="1"/>
      <p:bldP spid="9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44F4FD36-305D-4BB3-9E05-AF0AA254C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D09DB431-72C4-46AE-9E52-C9FAD1E7BE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1273899" y="234639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1167368" y="2618970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36013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36013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53920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53920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71827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71827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6799933" y="0"/>
            <a:ext cx="1825625" cy="514703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6638309" y="3231097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6891476" y="831774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804146" y="3184643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69761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</a:t>
            </a:r>
            <a:r>
              <a:rPr lang="en-US" sz="1200" dirty="0" err="1"/>
              <a:t>amet</a:t>
            </a:r>
            <a:endParaRPr lang="en-US" sz="1200" dirty="0"/>
          </a:p>
        </p:txBody>
      </p:sp>
      <p:sp>
        <p:nvSpPr>
          <p:cNvPr id="24" name="PpHolder3">
            <a:extLst>
              <a:ext uri="{FF2B5EF4-FFF2-40B4-BE49-F238E27FC236}">
                <a16:creationId xmlns:a16="http://schemas.microsoft.com/office/drawing/2014/main" id="{25D9819D-E421-4175-8738-ECDEB8852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6263896" y="549275"/>
            <a:ext cx="1825625" cy="57594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6102272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6355438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D5E69F0D-DE70-4B6D-8507-DBB83D6FF59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BAAD05F-0EA0-47C4-9E35-A6DCA56082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162A123-F325-4A01-8DFB-908DB3C64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1C3435E-77D8-468F-AEEC-5CAF2A61B5E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8C3FDDA-61AF-4C5A-BC51-1068D3C0888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FE621E0B-1D6D-4238-9DD3-31E2E055DF9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5" name="Graphic 6">
            <a:extLst>
              <a:ext uri="{FF2B5EF4-FFF2-40B4-BE49-F238E27FC236}">
                <a16:creationId xmlns:a16="http://schemas.microsoft.com/office/drawing/2014/main" id="{06B5D6D4-FA17-46C4-8F8E-8719A2EC547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FEE51D27-F387-4617-ABB9-8337C9084E9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AFD5842-E9DD-4F8B-8A55-87B0226509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A1589E5-AAA0-4988-9FE7-5E652612A37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3497F136-DA03-4A10-816F-646738B99C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7AD9F887-A744-449D-A0CF-5F2423F386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DCBC4E05-385B-4017-AD02-9797F81A58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2" name="Graphic 6">
            <a:extLst>
              <a:ext uri="{FF2B5EF4-FFF2-40B4-BE49-F238E27FC236}">
                <a16:creationId xmlns:a16="http://schemas.microsoft.com/office/drawing/2014/main" id="{6077EF36-CE78-4E58-A51B-2DA09CA00C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35" grpId="0" animBg="1"/>
      <p:bldP spid="4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PpHolder1">
            <a:extLst>
              <a:ext uri="{FF2B5EF4-FFF2-40B4-BE49-F238E27FC236}">
                <a16:creationId xmlns:a16="http://schemas.microsoft.com/office/drawing/2014/main" id="{AFE62F23-BEE5-4FF8-9136-D37F490A73CF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5" name="PpHolder2">
            <a:extLst>
              <a:ext uri="{FF2B5EF4-FFF2-40B4-BE49-F238E27FC236}">
                <a16:creationId xmlns:a16="http://schemas.microsoft.com/office/drawing/2014/main" id="{04201B29-10E5-4B9E-B177-7234C883952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31321F10-3A5F-4E47-BC68-5DE613CAB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0" name="PpHolder4">
            <a:extLst>
              <a:ext uri="{FF2B5EF4-FFF2-40B4-BE49-F238E27FC236}">
                <a16:creationId xmlns:a16="http://schemas.microsoft.com/office/drawing/2014/main" id="{00206146-2EB7-459D-B903-BBAC2DC4193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6" name="PpHolder5">
            <a:extLst>
              <a:ext uri="{FF2B5EF4-FFF2-40B4-BE49-F238E27FC236}">
                <a16:creationId xmlns:a16="http://schemas.microsoft.com/office/drawing/2014/main" id="{EE8F37B0-B268-4DC0-A5FA-6D518DA6867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4" name="PpHolder6">
            <a:extLst>
              <a:ext uri="{FF2B5EF4-FFF2-40B4-BE49-F238E27FC236}">
                <a16:creationId xmlns:a16="http://schemas.microsoft.com/office/drawing/2014/main" id="{CCC820DC-DFF1-4967-9153-F6984F515D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2" name="PpHolder7">
            <a:extLst>
              <a:ext uri="{FF2B5EF4-FFF2-40B4-BE49-F238E27FC236}">
                <a16:creationId xmlns:a16="http://schemas.microsoft.com/office/drawing/2014/main" id="{7A59C696-5C36-438F-ADDD-55D2228350C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8">
            <a:extLst>
              <a:ext uri="{FF2B5EF4-FFF2-40B4-BE49-F238E27FC236}">
                <a16:creationId xmlns:a16="http://schemas.microsoft.com/office/drawing/2014/main" id="{4A913F14-4E54-42CF-A634-42F0B6A392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B022AA0B-4456-48F8-BFAA-615003C0AE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7232979" y="2340822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7126448" y="2613402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7221663" y="4838812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7291056" y="4939901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8992129" y="4955289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4979120" y="3063166"/>
            <a:ext cx="1919848" cy="73166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4979115" y="3228944"/>
            <a:ext cx="1919852" cy="4001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Our expert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7D2AEBA-AEBB-4594-906D-B8685B2A053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289166DC-34B1-4F38-BDD7-AC1F2FD2578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95099E4-DE3F-4A21-8E71-FA98ABE286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07C3347-DDA5-4C0D-A49F-D23A013A30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27441B2-527D-4FC2-BEEC-BD22092C0C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44E691-BE38-4CA2-9A57-8886FA2B8A6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4EEF9255-6835-4863-986A-F027324CA740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5AA70A65-30E4-4EA8-9CE8-09CFBFFDC5E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156C18B9-2518-40BC-A831-A29F71459FB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3459B645-626C-4555-92D8-D660E34C791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FE93CBF-F06D-4B2E-B1E2-D0D833ECAE0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5EB960C-0117-468D-9334-2EFD7EEB31E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7D540F-F633-425D-A688-5F5790E6AAC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5D549880-C4EE-4011-AC8A-163BAF2116A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D77FE6BA-AAD1-4F21-8976-DD4E4CAECE0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1B5AB9C-F6DF-4B83-8415-9959AFFA02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DE5493C-C511-4959-B583-3A3C3F36F44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76E44D6-A674-4224-A6DE-105EBC3A0B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947FD95-7E4D-4ABA-91A4-B4D7DED111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2E35B420-349C-4EAE-93DA-64AE92269C6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6066E5A4-3773-45EF-AF59-D19AE2CCDD4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480FECB-A0AB-431C-856F-B01A58F9310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1506CAA-7CCE-4100-AA73-94A33114C9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6D2CA71-30ED-4245-8219-E11820C871F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4C91D315-9703-46CE-83A1-294B77BAC8F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C83ED08-FBCB-49FD-A4BC-61181FD7556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1B5538FF-4105-419C-B55C-FEF363C16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DB4729F8-B976-4D3E-9228-E4A13AEEE7D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72" grpId="0" animBg="1"/>
      <p:bldP spid="79" grpId="0" animBg="1"/>
      <p:bldP spid="86" grpId="0" animBg="1"/>
      <p:bldP spid="93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86543367-8F7A-411F-9CBE-0A6D1F50BBF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AC3E6AD-2176-4E38-AD38-FF71B4C499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102521E-A28F-41F0-87F7-41F178EC1AA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51F8EC1-3B2A-40B3-970D-D06B6824421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625331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625331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34" name="PpHolder4">
            <a:extLst>
              <a:ext uri="{FF2B5EF4-FFF2-40B4-BE49-F238E27FC236}">
                <a16:creationId xmlns:a16="http://schemas.microsoft.com/office/drawing/2014/main" id="{7FF93A3C-94C0-4A3F-97ED-D0D93424E2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PpHolder5">
            <a:extLst>
              <a:ext uri="{FF2B5EF4-FFF2-40B4-BE49-F238E27FC236}">
                <a16:creationId xmlns:a16="http://schemas.microsoft.com/office/drawing/2014/main" id="{21B7E315-3C30-46D9-A1BF-B106FEF42C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73597B36-C8D1-4158-B1AD-8EFEBFC2B1F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436664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516272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541895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463242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251988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251988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63321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42929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68552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89899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9992768" y="5299923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Anthony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9992768" y="5670449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8106090" y="3646829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8902178" y="4650801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9158406" y="4849442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8371873" y="3945312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13A95269-D4C0-4B6A-B9F9-41C0DFBC77AD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B671D73-A769-48B3-844C-2E821B10BF6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E408F1CC-7B4C-4ECF-8E80-599370CE60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467F324-3679-4662-A83D-DE556F30B7F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A170CFD-506B-4B47-B017-6A859EBFB26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BF1A601E-236C-47D5-9315-5CF59CE6D6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36EDD2C0-80B5-4431-9C90-C58E165EE2B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1949FED1-7CAD-4974-9C61-893AF5F544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7697C5BF-349D-4E43-8DCE-F851392DF4B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8364CA8-B630-4317-B20B-EB253EE51E5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B409A5F-8166-4315-A8F7-993E10EB41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4EA489F-3DF4-4976-890C-EDAD64D41E8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84859868-10B1-45D6-A6A9-D854BD3FF4F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D30CDC47-5071-44BE-98CE-82DBBEADF51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FCD9A576-2081-4CFA-BB30-1D80B009E452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FAAB9B8-CDFE-40AB-8206-3438CF56E3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C4E6BE75-FA9C-4485-8646-A115B52BA99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4DCAB35-7EBF-46B5-BAD8-6CA0BD9015D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6E4CDF9-9114-4021-886C-05D7EAF5E6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166A17-C3A1-4BEE-8332-FA4FEB8B5B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3F0F732A-D12D-4596-A06D-320BF1A7499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BA4A08A4-BC71-443D-9FD8-0D3BA6CBAE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63064299-95E1-4591-8300-41F94B9CA0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ECFA572-5DBE-4FB0-BDC4-06634400ED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47187649-0E2A-468E-9747-403301261D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E6FC350-72D7-4AC7-B593-445360E935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54233A82-E46A-4EE3-ADCC-13A05E08030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FB917BC5-C4E3-48F4-BA4D-4AF5597F058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79" grpId="0" animBg="1"/>
      <p:bldP spid="86" grpId="0" animBg="1"/>
      <p:bldP spid="93" grpId="0" animBg="1"/>
      <p:bldP spid="100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8" name="PpHolder5">
            <a:extLst>
              <a:ext uri="{FF2B5EF4-FFF2-40B4-BE49-F238E27FC236}">
                <a16:creationId xmlns:a16="http://schemas.microsoft.com/office/drawing/2014/main" id="{6538CA3E-F05D-413E-A025-588B48151F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4120515" y="5599829"/>
            <a:ext cx="2068014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400">
                <a:solidFill>
                  <a:schemeClr val="accent1"/>
                </a:solidFill>
                <a:latin typeface="+mj-lt"/>
              </a:rPr>
              <a:t>Carolina</a:t>
            </a:r>
            <a:endParaRPr lang="en-ID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4120515" y="6001132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owner</a:t>
            </a:r>
            <a:endParaRPr lang="en-ID" sz="12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2233837" y="3977512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3029925" y="4981484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3286153" y="5180125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2499620" y="4275995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6849033" y="197653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6742502" y="224911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6742502" y="3380604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10585070" y="3779705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6864871" y="3826765"/>
            <a:ext cx="3642210" cy="184591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6742502" y="4208778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10585070" y="4607879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6864871" y="4654939"/>
            <a:ext cx="3642210" cy="184591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6742502" y="5036952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10585070" y="5436053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6864871" y="5483113"/>
            <a:ext cx="3642210" cy="184591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9" name="PpHolder3">
            <a:extLst>
              <a:ext uri="{FF2B5EF4-FFF2-40B4-BE49-F238E27FC236}">
                <a16:creationId xmlns:a16="http://schemas.microsoft.com/office/drawing/2014/main" id="{9966A131-2756-44F5-8AD4-DEDB1CFB8A6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429000"/>
            <a:ext cx="5901070" cy="3429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1186168" y="524866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9724258" y="2196554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10707967" y="2616893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9917977" y="3571108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9917977" y="3229922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71218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71218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89125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89125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1292699" y="497608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roup 45">
            <a:extLst>
              <a:ext uri="{FF2B5EF4-FFF2-40B4-BE49-F238E27FC236}">
                <a16:creationId xmlns:a16="http://schemas.microsoft.com/office/drawing/2014/main" id="{48E7AC6C-B8AD-49F9-B9AE-8F71124DB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E71ABBCC-2512-4B40-B934-90D709B0ADD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0213537-DA55-47FC-BE6D-CDDA29ECF3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E4DD50C7-E6AE-4C0E-9913-5BE29993D6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03A6F50-0A97-4687-A974-243914534A0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9F3536E-4FA0-47FD-967F-9CC65614918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3" name="Graphic 6">
            <a:extLst>
              <a:ext uri="{FF2B5EF4-FFF2-40B4-BE49-F238E27FC236}">
                <a16:creationId xmlns:a16="http://schemas.microsoft.com/office/drawing/2014/main" id="{3FB0557B-4AB3-47E2-8536-9BE24E820EBD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8EEC6A-187C-44F9-BD58-E7B11E58D05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F2CADD1C-8B2E-462E-91B6-E0C1B98D95C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69D876A2-909B-4780-9E15-1C2FE039988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15046B66-5E93-40DD-9A41-5018B08C8C8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3394A028-7299-4793-9E51-AB41736A6DD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2FC0F5E8-370E-40C8-A3A0-368E7B2DC48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0" name="Graphic 6">
            <a:extLst>
              <a:ext uri="{FF2B5EF4-FFF2-40B4-BE49-F238E27FC236}">
                <a16:creationId xmlns:a16="http://schemas.microsoft.com/office/drawing/2014/main" id="{6FFF32F8-BCA7-4B8C-80A2-C3306D297A7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97533E3A-8415-4617-A2D8-E468B6FF6D09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4392C90-80C9-4981-B99B-299CA9552AF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06C2BB95-A081-43DD-B611-A9674858A2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128306B-423D-46B0-8734-B618B4BD2C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8B3156A-07E6-4D72-B88F-7F07A7517A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60E6A728-20EE-4313-9A6A-84D7454D76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Graphic 6">
            <a:extLst>
              <a:ext uri="{FF2B5EF4-FFF2-40B4-BE49-F238E27FC236}">
                <a16:creationId xmlns:a16="http://schemas.microsoft.com/office/drawing/2014/main" id="{7AB4672F-24F0-4A0E-B674-0F5C0420DE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F36F4D8C-438A-4C56-8F84-FA1DA7A0BEBC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641B2EE-3E4C-44AF-A099-96278C1C77D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66B3577C-F3DD-4287-AECC-00AE532853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6104DF5-2DD9-4224-B8E3-D0551AB003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F3BD1DF-2E3A-4C9F-B6AB-48FF0358DA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572442F-5E6F-4689-AED5-B62781A897F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23C44F23-04F5-4726-A546-4D9DA73B76A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75" name="PpHolder9">
            <a:extLst>
              <a:ext uri="{FF2B5EF4-FFF2-40B4-BE49-F238E27FC236}">
                <a16:creationId xmlns:a16="http://schemas.microsoft.com/office/drawing/2014/main" id="{00DAC110-F15A-4649-BF88-E67105016D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2A57CB09-AEEE-46B8-B7C5-911933244DE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43E110C1-620B-4536-AD8B-E95FC9EF6A8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528510" y="1966988"/>
            <a:ext cx="11134979" cy="29240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3040899" y="3672666"/>
            <a:ext cx="611020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5879976" y="3400086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3" grpId="0" animBg="1"/>
      <p:bldP spid="60" grpId="0" animBg="1"/>
      <p:bldP spid="67" grpId="0" animBg="1"/>
      <p:bldP spid="74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226760" y="5905189"/>
            <a:ext cx="729793" cy="722376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8" name="PpHolder5">
            <a:extLst>
              <a:ext uri="{FF2B5EF4-FFF2-40B4-BE49-F238E27FC236}">
                <a16:creationId xmlns:a16="http://schemas.microsoft.com/office/drawing/2014/main" id="{17F28C5B-8451-4E0A-AD34-C8496C0A14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7810456" y="273258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7703925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75498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75498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93405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93405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2031942" y="5399746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pHolder1">
            <a:extLst>
              <a:ext uri="{FF2B5EF4-FFF2-40B4-BE49-F238E27FC236}">
                <a16:creationId xmlns:a16="http://schemas.microsoft.com/office/drawing/2014/main" id="{E399A2F2-917B-4C85-8B51-D34E374A14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5667152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0ECDFEAE-8368-4A4A-8138-71897FD22B0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pHolder4">
            <a:extLst>
              <a:ext uri="{FF2B5EF4-FFF2-40B4-BE49-F238E27FC236}">
                <a16:creationId xmlns:a16="http://schemas.microsoft.com/office/drawing/2014/main" id="{ECF725D2-1B3C-4D99-86FD-8D764BE9F6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11250951" y="5905189"/>
            <a:ext cx="729793" cy="722376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7041319" y="4366096"/>
            <a:ext cx="407181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7136534" y="5479268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7205927" y="5580357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8907000" y="5595745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999085" y="2732585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892554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7385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7385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25292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25292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pHolder1">
            <a:extLst>
              <a:ext uri="{FF2B5EF4-FFF2-40B4-BE49-F238E27FC236}">
                <a16:creationId xmlns:a16="http://schemas.microsoft.com/office/drawing/2014/main" id="{2148E024-86F6-4E63-BE40-CFD67426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2">
            <a:extLst>
              <a:ext uri="{FF2B5EF4-FFF2-40B4-BE49-F238E27FC236}">
                <a16:creationId xmlns:a16="http://schemas.microsoft.com/office/drawing/2014/main" id="{1B4057FB-A9BF-42BA-8039-D3583D37B2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5699051" y="-1"/>
            <a:ext cx="5847907" cy="3795823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1163" y="1146628"/>
            <a:ext cx="4678588" cy="5711371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02712705"/>
              </p:ext>
            </p:extLst>
          </p:nvPr>
        </p:nvGraphicFramePr>
        <p:xfrm>
          <a:off x="6689644" y="4098650"/>
          <a:ext cx="4209192" cy="222617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688777" y="4942450"/>
            <a:ext cx="3072760" cy="1384916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3512674" y="5147734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3534978" y="5471164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688777" y="4942450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688775" y="502463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331163" y="2861861"/>
            <a:ext cx="3072760" cy="1384916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1155060" y="3067145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1177364" y="3390575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331163" y="2861861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331161" y="2944044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6778690" y="173049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6672159" y="200307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C89F601A-3F2F-4438-A8C5-66027CA5B80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6758366" y="-1"/>
            <a:ext cx="3893364" cy="6858001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47649" y="720290"/>
            <a:ext cx="6114798" cy="4821996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1024400" y="213970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917869" y="2412280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1008587" y="3627392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1249953" y="348379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1249952" y="3807222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1008587" y="4753221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1249953" y="4609621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1249952" y="4933051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4485402" y="58458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4554795" y="59468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6255868" y="59622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31" name="PpHolder16">
            <a:extLst>
              <a:ext uri="{FF2B5EF4-FFF2-40B4-BE49-F238E27FC236}">
                <a16:creationId xmlns:a16="http://schemas.microsoft.com/office/drawing/2014/main" id="{C2A36C5B-2947-4DDE-B755-3EA067E65F0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C25BE64-C672-4DAD-9148-8AC02721334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4A34CCB-9073-470C-9F86-326CB7EBAE4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2EB8397-45A4-4CA5-B433-CE8DF529653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A14117C6-52C6-4ED1-8F14-A533629A457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AD3C0347-1CF4-4C93-AB0B-2D10ED0159D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F1951D6-A784-4527-AA14-931773A2EF9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183140E8-22D0-4745-A316-1E5E16B8F5C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57B920B-A69D-4F8D-BB73-C0896205A55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02DE2F7-9B9B-4EF2-8C22-554D95E4A4B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C14512A2-01C3-4C69-A2EB-E6819EC515F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E1F932-BCA8-4175-AD9D-540F72D8018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386AF4D3-C411-41A0-9760-1D00017CDD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C58E078-4CCD-4ECB-96EA-D8843A7C3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AD4803DD-E813-4311-8BAD-6827BF4B3B5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375A4F7A-694D-4E3E-A606-7061F1E7CA9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6C54A11-AB58-432A-A07A-D6F04F4CF8A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04A9118-D2B3-4809-BE7B-8A76FBF15AE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A4B752-7945-408C-8085-0A88F90591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B8BC632A-DE19-4013-9FF0-46B0FFB8094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3A19899-B587-4DB9-B0E9-0D1A440786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A9551029-61DD-4C9E-A1E7-9F2AE49A2B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BADE6837-27EF-4505-A17B-BD90FF06A35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45F2D8E-2FA5-4DAD-95E0-9368FB99C3F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7F74D61-2048-4D77-8C8C-86F17489E3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8534274D-501F-451F-8CF5-87C677CB05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8ECDE687-EAB2-47E0-AD4A-4AB87B1EFB9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E51DA4-335E-4FD6-A05D-B518D3C1AA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1F9D5FE9-E374-40FC-B9E2-177D97886C9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62" grpId="0" animBg="1"/>
      <p:bldP spid="69" grpId="0" animBg="1"/>
      <p:bldP spid="76" grpId="0" animBg="1"/>
      <p:bldP spid="83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ACBC54A2-407B-4C22-B021-DA1DFE96A9A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96CCC4-B67E-428A-8511-915175030CB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2982E5A-FD79-4627-B68F-E2C2154C41B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47674FC-5B33-4202-B0D9-8E6FA0C7E61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656271" y="2349037"/>
            <a:ext cx="3448235" cy="3450235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801134" y="5357909"/>
            <a:ext cx="253679" cy="327329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4703965" y="2421025"/>
            <a:ext cx="253679" cy="327329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4663619" y="5404543"/>
            <a:ext cx="334369" cy="234059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719789" y="2439063"/>
            <a:ext cx="334369" cy="309291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6071380" y="2492719"/>
            <a:ext cx="474599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6162098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6403464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6403463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6162098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6403464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6403463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8611563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8852929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8852928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8611563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8852929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8852928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Process</a:t>
            </a:r>
            <a:endParaRPr lang="en-ID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D98E28FB-B496-447E-9AB2-8FBB0A11126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5CA29D-7987-4CAC-B84D-D9C55AF3E2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82FD6B-1A08-4BDB-87EE-791EF8204D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62ACC19-DFC2-441C-82CD-7C5131F332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8F08435C-C129-49EC-9812-806849213F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D462C93-E8B2-4D59-9761-5B1A63F046A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D376A7C8-93E5-4E15-8396-B22F6B1487E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68EBC848-1973-44D5-AF10-227BDF9F95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418374A2-0719-4AEA-8DA4-BD7B007B0D7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FE6B50DC-710F-43FF-97B4-1A6BF28F26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FFA6ACF-7B02-4062-8D8F-04B192DA7D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8E74AE-79DD-48E5-89B8-A7BD01FC8AB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184CF74F-60DC-4542-9211-B334D3B8445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B5CB251C-665D-4E7F-B69A-835FED1DECE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A18F305B-C050-4AFD-BBE8-0B26E31621BC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EE84CB3-1368-4585-B457-0EE85CEC599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2FE9786-C7AF-48EC-86CB-4C598DAEE80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9BF08EB-4462-4134-A75F-F5AFAD0B8BC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27CCB16C-BA5F-4678-8CDD-2E7F2EE600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E34E3AAE-2749-441D-AB9B-9CAD3E773E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52CAF8D5-C520-413B-85B0-F524C05734B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DC36B3DC-B1FD-4C22-9E4C-06E04C5642D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311A361B-DA1A-476B-A0C0-16E7A4CABFB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66E367F1-7306-4F09-A7C5-86C3A75CE0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DBB19E96-F03A-418A-9ED0-4BF4D7139C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4E52986-DD90-463C-8A0F-1EA432DB608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FF584E9C-D877-457F-992D-9D9F5108E9E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377E76EE-44FF-4788-AEE3-F3963622ED8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66" grpId="0" animBg="1"/>
      <p:bldP spid="73" grpId="0" animBg="1"/>
      <p:bldP spid="80" grpId="0" animBg="1"/>
      <p:bldP spid="8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F914D052-920C-4FD0-93B7-049AB253CE1A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D9FF73C0-FF4F-4433-B241-D74CF8ED1F0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EEB4BAF-27B7-46D2-B094-42C51BF54A82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A0C72A7-8924-4ED8-B684-95373720CF0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20782416"/>
              </p:ext>
            </p:extLst>
          </p:nvPr>
        </p:nvGraphicFramePr>
        <p:xfrm>
          <a:off x="1011487" y="1899243"/>
          <a:ext cx="7086730" cy="26910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7320607" y="2145697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4572377" y="3607226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928030" y="3861142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8727244" y="2520849"/>
            <a:ext cx="2453269" cy="1447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4748019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5119983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5119983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816993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2188957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2188957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7677118" y="5150179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8049082" y="5329339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8049082" y="5863967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D64069BE-9065-4333-84D1-7134A59F768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FFE301A8-BA1E-4385-A3C4-C652E257836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8C4D08EF-6E98-4620-AF3E-8D4DF89802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AE7D276-8E1D-4F13-8BDB-0705C5EB2D5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ECE2B62A-9F8C-410C-85F2-445A1AF9A05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E2636FAD-05D2-47A7-B9A6-7E96DFB0D40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2C28EB8F-0221-4A9E-AE37-A6156EB27E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9F8807F8-27B3-4091-A239-DC73616652E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7FB25B0-7065-4912-B76A-0D7B9937F8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D9D5CBEF-6BCC-4B90-A046-CE0593FB155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9A3B0D06-8BC8-4816-B3D6-970EDF9DBB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7B12389-C126-461F-A4B5-4F1E89C889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F41A3A3-CC82-45ED-88D9-A6585926868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9CBD0935-6589-46E5-A0B8-688618D7C60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9FF90FA9-F0A4-47F5-A8E4-8D29746D362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CA6842E-5188-446F-A064-558B5CDBF7E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ED591138-9F27-42F2-90EC-2358BA3323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A928C99-0C7F-446C-B44D-3F7E51568F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8F8A8F7C-FB63-4C82-A42A-6FFC9519055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ECEE019-1499-4774-BDBE-AE6C22C7A6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B1B1EACE-F29B-45DB-9AB0-15C1183C2DD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E32B9C7A-F0D7-4590-AE94-A544395F542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684988F6-913B-4AEA-88EF-95180530E4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899652D0-056C-4A15-9F99-7AA183AD68B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2823E330-E534-40B4-B75A-6DC9EA0AE56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02A7D128-2B3F-413C-AF21-E9D5F4199F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AD8C890-27C9-4735-A6AB-8D0A6B8BB7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C2A25D7F-3C10-47DA-AE73-5E2CE0D9DBB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62" grpId="0" animBg="1"/>
      <p:bldP spid="69" grpId="0" animBg="1"/>
      <p:bldP spid="76" grpId="0" animBg="1"/>
      <p:bldP spid="83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13E59E00-AD04-4B06-BA3A-80242056E641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4EF1D8AD-024E-4596-A437-A3929299929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0FA7033-7FC7-4CF3-B4FA-B137BF62E699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ED533656-7098-4FCA-96C2-065BF4C6560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23925870"/>
              </p:ext>
            </p:extLst>
          </p:nvPr>
        </p:nvGraphicFramePr>
        <p:xfrm>
          <a:off x="915570" y="1997445"/>
          <a:ext cx="5477022" cy="406575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6805957" y="2402072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7909413" y="3535667"/>
            <a:ext cx="299479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7909413" y="4312441"/>
            <a:ext cx="299479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7934333" y="4764743"/>
            <a:ext cx="299479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7099472" y="3432514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7099472" y="4085306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7099472" y="4738098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6872337" y="3768637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6872337" y="4428063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6872337" y="5080855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4083B1-6F35-4881-84C6-F4CE34C14D3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8D56C77D-369F-4CCB-B41A-658A8B0E86C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783B82C-2981-4C03-9A25-8FB52D07409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AF94377-F1EF-4F3B-BC9A-5B0D88EFD9B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446EE56-6D64-48D2-82AF-F2D0E229FE5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ACB74742-8871-457F-9446-B9A32F021C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31AD4379-9C34-4205-B017-3304F96D78D4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6106702-C4DC-4F88-A129-AC401E6410C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509FB9-4749-4A00-9FE9-45EC0396DD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528958FA-F9BF-47B9-B2FE-31DEEDCEAF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FA1632E9-D81E-4DC7-838B-DD94E713780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8FB595C-D158-4290-8603-A825FCBA90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3E626BCA-5738-4DC0-839D-B5A1499933A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32859F0C-D08A-4712-9B9C-A8E636E2BCD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253185E-C295-4060-B2CE-BDCB85C7639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98C4FB7-DBD3-47D1-BADB-070CEC782D6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7BA7A1E-3553-4928-AB03-143735D1476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71252AC-F0B2-4B2F-8823-62EE740469D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0A157767-BD55-4470-8C99-2A19D5FFA4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496A161-AA9A-4E21-BD56-F704115BD71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32BB9E6C-7D32-4A55-B035-91B914FA73D5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DFB0AED6-8436-49A1-8349-C7741695EC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85A3A44-E835-4F71-90CB-0F3C5A28C6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1A4CA25-5954-4EC0-885E-76E6B25EBF3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FBB08F9-1F8C-4073-8980-583F0C4B04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DA7FC6C8-6310-4FF3-BC02-53DEF555220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14D345A-6181-4888-AFEC-27C4C00387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26DDAF50-937F-48F2-8ACA-52F8D0AF75C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55" grpId="0" animBg="1"/>
      <p:bldP spid="62" grpId="0" animBg="1"/>
      <p:bldP spid="69" grpId="0" animBg="1"/>
      <p:bldP spid="7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B1F5F74D-9187-4C42-AF3B-A142772EFE6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49230C0-FCF5-438C-ABFB-F33460A0A10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CDA72B5-DF3A-49AE-8041-42A68ED1F57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87678FD-E164-4AB3-8529-076D7CC8AFA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99594125"/>
              </p:ext>
            </p:extLst>
          </p:nvPr>
        </p:nvGraphicFramePr>
        <p:xfrm>
          <a:off x="787188" y="2607733"/>
          <a:ext cx="10617624" cy="24310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2031560" y="1704022"/>
            <a:ext cx="725888" cy="725888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7046202" y="1704022"/>
            <a:ext cx="725888" cy="725888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4538881" y="1704022"/>
            <a:ext cx="725888" cy="725888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9603446" y="1704022"/>
            <a:ext cx="725888" cy="725888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1305966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468297" y="5269255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3830359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3992690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2"/>
                </a:solidFill>
                <a:latin typeface="+mj-lt"/>
              </a:rPr>
              <a:t>Description</a:t>
            </a:r>
            <a:endParaRPr lang="en-ID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6379004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6541335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3"/>
                </a:solidFill>
                <a:latin typeface="+mj-lt"/>
              </a:rPr>
              <a:t>Description</a:t>
            </a:r>
            <a:endParaRPr lang="en-ID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8939657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9101988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4"/>
                </a:solidFill>
                <a:latin typeface="+mj-lt"/>
              </a:rPr>
              <a:t>Description</a:t>
            </a:r>
            <a:endParaRPr lang="en-ID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2031560" y="1902146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4538881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7046202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9603446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373ADDD7-9501-4ACF-A2E8-7A0230CEB450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9CFCEF6-43D6-4389-82A3-86E0CD3473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8DFC0C91-535C-448D-8C28-8347813625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11662C4-84BD-41E1-B862-C39A88EB7DE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5A6B227B-EF0E-4A55-A186-FC79BC3B4B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C1C2067-2789-4F64-9DF8-F64860C96A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C63D0682-7290-4599-A436-B1B4E5502EB9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F9E686E-91EA-42CD-A1BD-1A86A3FED6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20CA2A4-FD1A-4294-81B1-5CA87270B21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6978A96-1603-443C-89D4-CE72532C06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EDB9296B-1850-4206-8FD4-FDC1DF3F4BF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E1B53C7-5E5F-4849-B978-E27C6B6074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D64ECA6-C906-4988-B546-AD1510E84EF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8" name="Graphic 6">
            <a:extLst>
              <a:ext uri="{FF2B5EF4-FFF2-40B4-BE49-F238E27FC236}">
                <a16:creationId xmlns:a16="http://schemas.microsoft.com/office/drawing/2014/main" id="{6F55F3FE-7F93-4F4A-9923-ACA1947A37C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CF918A21-CAFE-4AEE-9B6F-2F8B536632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F4056792-6016-460B-B9AA-F770779F6BB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2651F12-E244-4F5D-8DD8-B8FBC94E4B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B8B002E-46F0-404A-806F-1DFAF15A2E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B5C4E86D-2C56-4066-8BD4-6C0CF97BF9A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6F9DFD79-317A-4BE3-866D-8E0FD9DFD7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2143AA07-E776-4EAE-9ABB-B1B8E392A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D22A6953-0094-487C-900F-D81EE69C57E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B7061EDE-69AF-4175-B977-BCEB91E1A5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C28B5E-816B-4FC0-89EA-55C4CF618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372266EE-2719-4C4A-BCD2-F7083273751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0F6F9C9-B633-4752-A852-9849C22B711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F0C26B0A-E237-4451-B785-E123492142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8273202C-91F7-41A1-944E-E51A02E186A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0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61" grpId="0" animBg="1"/>
      <p:bldP spid="68" grpId="0" animBg="1"/>
      <p:bldP spid="75" grpId="0" animBg="1"/>
      <p:bldP spid="8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3F0A6FAE-3FB7-43D7-8A9C-C033003BAB7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774BBDE-CC09-4BAA-96FF-BAB2831931C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EA49FE8-07D8-4130-A17D-93AAA6A6035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083C5546-25E3-4FD1-AA35-937F797D9B7D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6132578" y="2448647"/>
            <a:ext cx="5410200" cy="3328988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9747316" y="2805691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9772132" y="3229881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40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8044344" y="4526685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8069160" y="4950875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5635691" y="378335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5660507" y="420754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7034317" y="187786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7059133" y="230205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758493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3028794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990473" y="4852818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3248406" y="4867429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758493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3028794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990473" y="3758319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3248406" y="3772930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628011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3898312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628011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3898312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649222" y="2401687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Map</a:t>
            </a:r>
            <a:endParaRPr lang="en-ID" dirty="0"/>
          </a:p>
        </p:txBody>
      </p:sp>
      <p:grpSp>
        <p:nvGrpSpPr>
          <p:cNvPr id="367" name="Group 366">
            <a:extLst>
              <a:ext uri="{FF2B5EF4-FFF2-40B4-BE49-F238E27FC236}">
                <a16:creationId xmlns:a16="http://schemas.microsoft.com/office/drawing/2014/main" id="{E0F58537-13E8-4F4D-AF09-0D5F512FB1C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68" name="Freeform: Shape 367">
              <a:extLst>
                <a:ext uri="{FF2B5EF4-FFF2-40B4-BE49-F238E27FC236}">
                  <a16:creationId xmlns:a16="http://schemas.microsoft.com/office/drawing/2014/main" id="{EF5F0972-1179-40DE-AC2F-ED727A51CA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9" name="Freeform: Shape 368">
              <a:extLst>
                <a:ext uri="{FF2B5EF4-FFF2-40B4-BE49-F238E27FC236}">
                  <a16:creationId xmlns:a16="http://schemas.microsoft.com/office/drawing/2014/main" id="{A2709853-09DE-42C8-8D69-16110568B22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0" name="Freeform: Shape 369">
              <a:extLst>
                <a:ext uri="{FF2B5EF4-FFF2-40B4-BE49-F238E27FC236}">
                  <a16:creationId xmlns:a16="http://schemas.microsoft.com/office/drawing/2014/main" id="{86FCD422-5BED-44C8-9182-1A3019F6C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1" name="Freeform: Shape 370">
              <a:extLst>
                <a:ext uri="{FF2B5EF4-FFF2-40B4-BE49-F238E27FC236}">
                  <a16:creationId xmlns:a16="http://schemas.microsoft.com/office/drawing/2014/main" id="{1BFDA912-39C6-4273-BD35-1A8A93A134C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2" name="Freeform: Shape 371">
              <a:extLst>
                <a:ext uri="{FF2B5EF4-FFF2-40B4-BE49-F238E27FC236}">
                  <a16:creationId xmlns:a16="http://schemas.microsoft.com/office/drawing/2014/main" id="{90F2BB14-6E81-4E82-BA7E-C961A32FA6D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3" name="Graphic 6">
            <a:extLst>
              <a:ext uri="{FF2B5EF4-FFF2-40B4-BE49-F238E27FC236}">
                <a16:creationId xmlns:a16="http://schemas.microsoft.com/office/drawing/2014/main" id="{4B51BCB5-C123-4918-AA4D-83674985341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74" name="Group 373">
            <a:extLst>
              <a:ext uri="{FF2B5EF4-FFF2-40B4-BE49-F238E27FC236}">
                <a16:creationId xmlns:a16="http://schemas.microsoft.com/office/drawing/2014/main" id="{4398D2E1-708E-4F7F-B56A-81EBF43987D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5" name="Freeform: Shape 374">
              <a:extLst>
                <a:ext uri="{FF2B5EF4-FFF2-40B4-BE49-F238E27FC236}">
                  <a16:creationId xmlns:a16="http://schemas.microsoft.com/office/drawing/2014/main" id="{4FA5B4F7-9783-4920-B7A4-8F646659B13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6" name="Freeform: Shape 375">
              <a:extLst>
                <a:ext uri="{FF2B5EF4-FFF2-40B4-BE49-F238E27FC236}">
                  <a16:creationId xmlns:a16="http://schemas.microsoft.com/office/drawing/2014/main" id="{AD54F8C4-A13D-458C-96FD-57D813276FF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7" name="Freeform: Shape 376">
              <a:extLst>
                <a:ext uri="{FF2B5EF4-FFF2-40B4-BE49-F238E27FC236}">
                  <a16:creationId xmlns:a16="http://schemas.microsoft.com/office/drawing/2014/main" id="{ACFFB965-9186-4D46-888F-88EA3BD1225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8" name="Freeform: Shape 377">
              <a:extLst>
                <a:ext uri="{FF2B5EF4-FFF2-40B4-BE49-F238E27FC236}">
                  <a16:creationId xmlns:a16="http://schemas.microsoft.com/office/drawing/2014/main" id="{A61865E0-9A6B-4D73-A811-4C1F91ED392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9" name="Freeform: Shape 378">
              <a:extLst>
                <a:ext uri="{FF2B5EF4-FFF2-40B4-BE49-F238E27FC236}">
                  <a16:creationId xmlns:a16="http://schemas.microsoft.com/office/drawing/2014/main" id="{E3FC4195-6B6B-4A77-A060-9A840E04BC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0" name="Graphic 6">
            <a:extLst>
              <a:ext uri="{FF2B5EF4-FFF2-40B4-BE49-F238E27FC236}">
                <a16:creationId xmlns:a16="http://schemas.microsoft.com/office/drawing/2014/main" id="{35A71218-E4AC-4232-9858-D2070780B2F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1" name="Group 380">
            <a:extLst>
              <a:ext uri="{FF2B5EF4-FFF2-40B4-BE49-F238E27FC236}">
                <a16:creationId xmlns:a16="http://schemas.microsoft.com/office/drawing/2014/main" id="{B906BEDC-5F66-4BE6-9FC5-397FDAF1C05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2" name="Freeform: Shape 381">
              <a:extLst>
                <a:ext uri="{FF2B5EF4-FFF2-40B4-BE49-F238E27FC236}">
                  <a16:creationId xmlns:a16="http://schemas.microsoft.com/office/drawing/2014/main" id="{DB46E38C-43A4-4EAF-BAB2-7135025A49C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3" name="Freeform: Shape 382">
              <a:extLst>
                <a:ext uri="{FF2B5EF4-FFF2-40B4-BE49-F238E27FC236}">
                  <a16:creationId xmlns:a16="http://schemas.microsoft.com/office/drawing/2014/main" id="{31844EC4-0665-4FBE-BB95-70E5852513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4" name="Freeform: Shape 383">
              <a:extLst>
                <a:ext uri="{FF2B5EF4-FFF2-40B4-BE49-F238E27FC236}">
                  <a16:creationId xmlns:a16="http://schemas.microsoft.com/office/drawing/2014/main" id="{B8435662-6EEE-4E5D-90C1-97A8B7367E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5" name="Freeform: Shape 384">
              <a:extLst>
                <a:ext uri="{FF2B5EF4-FFF2-40B4-BE49-F238E27FC236}">
                  <a16:creationId xmlns:a16="http://schemas.microsoft.com/office/drawing/2014/main" id="{C49F5BAC-A68A-4983-894F-D8A28C0443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6" name="Freeform: Shape 385">
              <a:extLst>
                <a:ext uri="{FF2B5EF4-FFF2-40B4-BE49-F238E27FC236}">
                  <a16:creationId xmlns:a16="http://schemas.microsoft.com/office/drawing/2014/main" id="{33EDC8C4-44B8-4CE0-B3EE-FEC5B105B7D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7" name="Graphic 6">
            <a:extLst>
              <a:ext uri="{FF2B5EF4-FFF2-40B4-BE49-F238E27FC236}">
                <a16:creationId xmlns:a16="http://schemas.microsoft.com/office/drawing/2014/main" id="{F13DBF16-5821-4E4D-A1BA-A03DDABEF8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8" name="Group 387">
            <a:extLst>
              <a:ext uri="{FF2B5EF4-FFF2-40B4-BE49-F238E27FC236}">
                <a16:creationId xmlns:a16="http://schemas.microsoft.com/office/drawing/2014/main" id="{2F5001FA-7D09-4F20-B243-E883875A9AE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9" name="Freeform: Shape 388">
              <a:extLst>
                <a:ext uri="{FF2B5EF4-FFF2-40B4-BE49-F238E27FC236}">
                  <a16:creationId xmlns:a16="http://schemas.microsoft.com/office/drawing/2014/main" id="{18FA382F-2BCB-4760-B709-8075BE98735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0" name="Freeform: Shape 389">
              <a:extLst>
                <a:ext uri="{FF2B5EF4-FFF2-40B4-BE49-F238E27FC236}">
                  <a16:creationId xmlns:a16="http://schemas.microsoft.com/office/drawing/2014/main" id="{3F5D6943-C886-412E-8D4F-84D7396A68B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1" name="Freeform: Shape 390">
              <a:extLst>
                <a:ext uri="{FF2B5EF4-FFF2-40B4-BE49-F238E27FC236}">
                  <a16:creationId xmlns:a16="http://schemas.microsoft.com/office/drawing/2014/main" id="{A3C27365-96B9-46E6-85BA-B3FE761B692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2" name="Freeform: Shape 391">
              <a:extLst>
                <a:ext uri="{FF2B5EF4-FFF2-40B4-BE49-F238E27FC236}">
                  <a16:creationId xmlns:a16="http://schemas.microsoft.com/office/drawing/2014/main" id="{4697664B-2B3C-4880-A3D9-7CA63FB154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3" name="Freeform: Shape 392">
              <a:extLst>
                <a:ext uri="{FF2B5EF4-FFF2-40B4-BE49-F238E27FC236}">
                  <a16:creationId xmlns:a16="http://schemas.microsoft.com/office/drawing/2014/main" id="{2C37C6A5-38FD-4F2F-8021-410248BACA0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94" name="Graphic 6">
            <a:extLst>
              <a:ext uri="{FF2B5EF4-FFF2-40B4-BE49-F238E27FC236}">
                <a16:creationId xmlns:a16="http://schemas.microsoft.com/office/drawing/2014/main" id="{99D10661-E0DE-4612-AD61-BB6E4AE0CE8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3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3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373" grpId="0" animBg="1"/>
      <p:bldP spid="380" grpId="0" animBg="1"/>
      <p:bldP spid="387" grpId="0" animBg="1"/>
      <p:bldP spid="394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299669EF-8107-436C-9723-40C72E48DC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3701386" y="1112668"/>
            <a:ext cx="317457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4001791" y="2185131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>
                <a:solidFill>
                  <a:schemeClr val="bg2"/>
                </a:solidFill>
                <a:latin typeface="+mj-lt"/>
              </a:rPr>
              <a:t>$ 75,00</a:t>
            </a:r>
            <a:endParaRPr lang="en-ID" sz="48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4530734" y="3070230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4277562" y="1699865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Premium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4612396" y="4679013"/>
            <a:ext cx="1352550" cy="47912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4612396" y="4780074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4161938" y="3451184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767163" y="2185130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48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1296106" y="3070229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1042934" y="1699864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Standard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377768" y="4679012"/>
            <a:ext cx="1352550" cy="47912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377768" y="4780073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927310" y="3451183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7544414" y="2552073"/>
            <a:ext cx="4084315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7668057" y="4842986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7737450" y="4944075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9438523" y="4959463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7650947" y="2336647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2E040C18-E139-4B87-9998-86BD6060370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D6B1348-5F49-466C-8830-BC8E758C954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61D6CF2-76F5-4345-BA46-1ED0539B2BD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F3B9CA0-5B41-4C5B-9A97-AD0BBF9605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3EBA17C0-7CBC-4168-B20A-E9C37F071C7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BBD32CD-44BA-45ED-8085-F3F5AC9B0B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4892A733-6140-4B8B-A75C-81325295C6A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FB9B912C-1F48-4E15-ADA4-0781F1642F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8DFB0F7-5E64-4735-9925-776F330C61B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F5EDC5F-5EBE-4489-AB65-C228399995A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0A246775-ADC9-4EF9-80B9-AEF77759E32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09674762-D5E5-4338-8864-50082DF7409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1F581C28-A085-4A7C-9B93-BF3780153C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9FAB163-C9CF-490F-AB01-000AF964470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4A70A18D-4D5A-4E42-9759-263927660C9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C246B73-1C73-4917-8202-6A5067B6322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D7DA930-6256-4FC5-9572-08A65233DF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F0388483-80B0-47B9-8D78-DD035B7CBC4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449897DD-AEE2-47AD-9232-2454671B6C4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0F67756E-F972-4721-8CB5-10DF0E378A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059DD2B9-E7AB-476C-96A0-E2B56899BD7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B039E2BF-058F-421F-937D-0606D4BE133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37F8A62-1160-4406-85FC-1BC98DDC0A8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7C0DAB5-1FE1-49DB-9496-CA80E2C8934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EE985F3D-F1D7-49CE-B11B-B8F2416ADA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0323924E-4968-464A-AD18-C1A53670B7E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1C82A669-759B-4B68-AF50-2B55DB6D092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1CF45BAA-D316-41B1-BEFE-12F67CE0933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61" grpId="0" animBg="1"/>
      <p:bldP spid="72" grpId="0" animBg="1"/>
      <p:bldP spid="81" grpId="0" animBg="1"/>
      <p:bldP spid="88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00773959-1DCB-4CA1-BD6A-69E2E8DB47FD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83869AE-3136-4785-BBAE-CA567074092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5D69E31D-0D1D-4EBA-B613-1744E6E555A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814E810-DFE9-4B74-B124-90B22E403C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8188708" y="2341462"/>
            <a:ext cx="3012597" cy="9666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20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7074959" y="3474345"/>
            <a:ext cx="4422223" cy="144488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7074959" y="5042965"/>
            <a:ext cx="3083291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7074959" y="5400543"/>
            <a:ext cx="204348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Staff </a:t>
            </a:r>
            <a:r>
              <a:rPr lang="en-US" sz="1200" dirty="0" err="1"/>
              <a:t>accountan</a:t>
            </a:r>
            <a:r>
              <a:rPr lang="en-US" sz="1200" dirty="0"/>
              <a:t> officer</a:t>
            </a:r>
          </a:p>
        </p:txBody>
      </p:sp>
      <p:sp>
        <p:nvSpPr>
          <p:cNvPr id="42" name="PpHolder6">
            <a:extLst>
              <a:ext uri="{FF2B5EF4-FFF2-40B4-BE49-F238E27FC236}">
                <a16:creationId xmlns:a16="http://schemas.microsoft.com/office/drawing/2014/main" id="{40B2A27F-1CB1-43E9-94DA-1365566544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778119" y="5032490"/>
            <a:ext cx="1635518" cy="324897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778119" y="4332035"/>
            <a:ext cx="1448495" cy="206143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778119" y="3457773"/>
            <a:ext cx="1767362" cy="294385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694818" y="2704152"/>
            <a:ext cx="203202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7241311" y="2600795"/>
            <a:ext cx="752024" cy="596806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B461C09C-D931-4600-BA70-0B935B07EBC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A1CA5832-533E-4566-A050-CBF0931CAF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5241359A-0F3D-4BEA-809D-133A289BAF1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D11748E7-6378-4D50-B893-ACD5D7DB55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C50B1356-4D85-4ECA-911C-0376C8B4E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25FE0549-1F8B-45A9-95F7-043B60260B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A124110D-4EF0-4432-875B-04CEEB72ABA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341E1CC8-D3BA-45AF-8EBF-C6826F9FEC2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07936092-4F6B-47E0-8BBE-F3FB2C2C727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77C11242-DCE8-4488-94EE-05D28EC8DA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A586B2E3-B1A6-4824-B849-71D53FA6D7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3" name="Freeform: Shape 132">
              <a:extLst>
                <a:ext uri="{FF2B5EF4-FFF2-40B4-BE49-F238E27FC236}">
                  <a16:creationId xmlns:a16="http://schemas.microsoft.com/office/drawing/2014/main" id="{E37987B7-5C66-4A8A-9466-E12E821EA4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9EF9B97-1CEB-47EA-8A8B-DF1AF74441A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844A6542-34B1-45BA-9FAD-69714E3D655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A1BBDAFA-E4C5-421C-A0FA-845FA8D53E3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0013C578-6D8E-402B-B325-BD53C1AD17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155361AD-2DE2-47CB-8640-304059FB8A1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E299A644-A552-40BE-B4CF-6E50760182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0" name="Freeform: Shape 139">
              <a:extLst>
                <a:ext uri="{FF2B5EF4-FFF2-40B4-BE49-F238E27FC236}">
                  <a16:creationId xmlns:a16="http://schemas.microsoft.com/office/drawing/2014/main" id="{1E2858A8-913F-4413-9950-161659FC56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1" name="Freeform: Shape 140">
              <a:extLst>
                <a:ext uri="{FF2B5EF4-FFF2-40B4-BE49-F238E27FC236}">
                  <a16:creationId xmlns:a16="http://schemas.microsoft.com/office/drawing/2014/main" id="{6E6AA657-0720-4C21-AE0A-EC5E538B92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2" name="Graphic 6">
            <a:extLst>
              <a:ext uri="{FF2B5EF4-FFF2-40B4-BE49-F238E27FC236}">
                <a16:creationId xmlns:a16="http://schemas.microsoft.com/office/drawing/2014/main" id="{7DAD537B-C712-4A6B-A22C-DD31F31CEB97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10FA7A8F-2678-4547-8BD9-2C163FCDA5E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44" name="Freeform: Shape 143">
              <a:extLst>
                <a:ext uri="{FF2B5EF4-FFF2-40B4-BE49-F238E27FC236}">
                  <a16:creationId xmlns:a16="http://schemas.microsoft.com/office/drawing/2014/main" id="{B7FD8900-97B7-45E5-B293-DF561F1A98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3C1570DB-A3EA-4D7E-BA1C-03226CA50C0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F454E854-143A-4FC9-BBD0-982925B901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7" name="Freeform: Shape 146">
              <a:extLst>
                <a:ext uri="{FF2B5EF4-FFF2-40B4-BE49-F238E27FC236}">
                  <a16:creationId xmlns:a16="http://schemas.microsoft.com/office/drawing/2014/main" id="{59A985C0-1FCF-4F33-9657-22A37EA9744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8" name="Freeform: Shape 147">
              <a:extLst>
                <a:ext uri="{FF2B5EF4-FFF2-40B4-BE49-F238E27FC236}">
                  <a16:creationId xmlns:a16="http://schemas.microsoft.com/office/drawing/2014/main" id="{2D77E860-7038-43A6-8669-FFF3FFD3F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9" name="Graphic 6">
            <a:extLst>
              <a:ext uri="{FF2B5EF4-FFF2-40B4-BE49-F238E27FC236}">
                <a16:creationId xmlns:a16="http://schemas.microsoft.com/office/drawing/2014/main" id="{0CB4FC15-A4D7-4C23-B64B-202FDC391A6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25" grpId="0" animBg="1"/>
      <p:bldP spid="135" grpId="0" animBg="1"/>
      <p:bldP spid="142" grpId="0" animBg="1"/>
      <p:bldP spid="149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664A0B96-CB79-437B-AE54-B38233011C9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885161" y="1854918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2194923" y="4076313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2194923" y="373512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Email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2194923" y="2615161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2194923" y="2273975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2194923" y="2964297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2194923" y="5217833"/>
            <a:ext cx="231218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 err="1"/>
              <a:t>Strret</a:t>
            </a:r>
            <a:r>
              <a:rPr lang="en-US" sz="12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2194923" y="487664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Locations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817076" y="4945470"/>
            <a:ext cx="252810" cy="252810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839151" y="3862046"/>
            <a:ext cx="208661" cy="146063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863178" y="2420161"/>
            <a:ext cx="160608" cy="162130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9" name="Group 58">
            <a:extLst>
              <a:ext uri="{FF2B5EF4-FFF2-40B4-BE49-F238E27FC236}">
                <a16:creationId xmlns:a16="http://schemas.microsoft.com/office/drawing/2014/main" id="{36792669-4596-4ACD-B171-C23F0C9243B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CC979EE-023B-46CC-B7EB-8927D1716B2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09250E0-0747-4D17-B521-18606D9B03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C86E53D-C4A9-4582-BFFD-51E06216D7D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F871E120-D570-45EA-8FFE-8D8FA93AD1C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AC92EEE-FC43-4101-9839-C25ACEC7F5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ABF43E53-4DFB-4D9D-AEF1-DC1B7BCB8D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8DCFBC89-E892-4F84-A768-2CACBF0134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87D52202-FF03-453D-98B1-A17B04EB17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573C14B6-570C-4975-B1FD-61FA908CC12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7CC2568B-7AED-45FB-9379-56A52B0B8C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F6DAEE6-C23C-46CB-9C9D-A0CEE01111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D4E349D-5A17-4562-9570-9A8BC741DE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C21FF66-110A-4C3E-823F-B15C7F3D6AC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E99CE74-EC15-4992-9328-CB1AB40C3A6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3CE0B3DC-4623-44EE-8A9B-280FB8C704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25AD0DDF-9A6A-4112-AEF4-A25D854942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19E55B2-2DB5-4AB3-A69C-C2AAC60271D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B58A193-CCD8-4554-9641-2F0D277D60F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DB381A91-926C-425B-98FC-C125333F0C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05AB25CB-8BF5-479F-8385-6CC3681B969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6FE257F5-BC26-4A82-AB01-8AD5C4BE6C9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5CE16D56-A4E7-4AA5-9060-D72E0E9D0E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8CCE77CE-A752-47DC-9570-0FB9C454DF7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369375F7-E5BF-4E1F-B205-803A1F8FF4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C15C783B-A5CD-4ACE-8903-500CF8DDBB9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AA22528-55DE-40DD-814B-D64E657E36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5CDF12E9-500A-420A-9611-6FF85B50E4F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65" grpId="0" animBg="1"/>
      <p:bldP spid="72" grpId="0" animBg="1"/>
      <p:bldP spid="79" grpId="0" animBg="1"/>
      <p:bldP spid="86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16703383-28C1-4300-B697-C329AC7B2D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1112668"/>
            <a:ext cx="1219200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5670113" y="2095788"/>
            <a:ext cx="851773" cy="20404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2189280" y="2457786"/>
            <a:ext cx="7813440" cy="19389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60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6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4684178" y="4381146"/>
            <a:ext cx="2823644" cy="38106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40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74073F55-8230-4DAB-B416-4DAB53AF41A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EFBDF73-1E04-4BA9-A3C2-830C742FB66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7990B3FC-D4CE-4AAF-B1CC-98F69B769B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D710EC3F-1B71-4C41-B996-C84073E7BE6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23D2A64E-87EF-48F4-AE8A-059A8CA50C5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C4DC2D0F-B2EB-44C8-B178-E514AB8FB73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8E1E0FB-4F88-4917-A709-CDAD8791A1E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1090820C-04F0-47EA-915C-928450FF7F3A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BE9AEB5-4B4E-47EF-B332-28894840857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F9709FDD-960F-4D8A-9823-A5EEA56AAD5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5C811CD-205B-49C2-AE5F-76242AE9C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C90D788D-72CF-4355-9FE2-E19FF5990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D7E9953-D362-4E7A-B56A-B9264B5C24F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657FCAFB-895E-4697-871B-1A4E45E72799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E66ACD90-D125-41FD-A1FB-8A8EA8465C8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C2B8137-FEA2-4B76-A0FF-9F66F22C7A8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962541B-A670-4B16-BF43-694C825CACA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BBC2D97B-1364-4430-A80B-237DD4486C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F0BCB011-9BD2-4644-88B1-EA807CD89D1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F2FCEBF-44EA-45C4-B462-7C05C4F7C1A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CE74DE5E-BE84-4514-8ED1-631998E60A4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1F57B37B-5DEE-4CCF-ABD3-DA1D12CA177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EFED80E9-E2F6-40B5-85B7-07F8746F7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E14AFEE-4EFB-4993-8720-0CCEBC37EC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1A5F40A-B150-4054-AA5C-63444B4B45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59CF3E0-2472-421D-BE0E-67E6AC0838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C6085E1-1F6E-43DA-B7D4-9493BF288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BE172DFE-F543-4EBB-AD3C-69BEF01A7DF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75" grpId="0" animBg="1"/>
      <p:bldP spid="82" grpId="0" animBg="1"/>
      <p:bldP spid="89" grpId="0" animBg="1"/>
      <p:bldP spid="96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25">
      <a:dk1>
        <a:srgbClr val="282828"/>
      </a:dk1>
      <a:lt1>
        <a:srgbClr val="CBCFD1"/>
      </a:lt1>
      <a:dk2>
        <a:srgbClr val="313C41"/>
      </a:dk2>
      <a:lt2>
        <a:srgbClr val="FFFFFF"/>
      </a:lt2>
      <a:accent1>
        <a:srgbClr val="424953"/>
      </a:accent1>
      <a:accent2>
        <a:srgbClr val="8D9BA4"/>
      </a:accent2>
      <a:accent3>
        <a:srgbClr val="565E66"/>
      </a:accent3>
      <a:accent4>
        <a:srgbClr val="96A1A8"/>
      </a:accent4>
      <a:accent5>
        <a:srgbClr val="636B72"/>
      </a:accent5>
      <a:accent6>
        <a:srgbClr val="9EA9AF"/>
      </a:accent6>
      <a:hlink>
        <a:srgbClr val="0563C1"/>
      </a:hlink>
      <a:folHlink>
        <a:srgbClr val="954F72"/>
      </a:folHlink>
    </a:clrScheme>
    <a:fontScheme name="Abril Fatface &amp; Open Sans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1937</TotalTime>
  <Words>1538</Words>
  <Application>Microsoft Office PowerPoint</Application>
  <PresentationFormat>Widescreen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4" baseType="lpstr">
      <vt:lpstr>Abril Fatface</vt:lpstr>
      <vt:lpstr>Arial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133</cp:revision>
  <dcterms:created xsi:type="dcterms:W3CDTF">2020-12-27T10:00:01Z</dcterms:created>
  <dcterms:modified xsi:type="dcterms:W3CDTF">2021-01-21T04:27:31Z</dcterms:modified>
</cp:coreProperties>
</file>