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1152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11863" y="2103438"/>
            <a:ext cx="5608637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D1D32BD5-5A50-423F-B549-4903B24DD7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692051" y="1989826"/>
            <a:ext cx="2824163" cy="4008407"/>
          </a:xfrm>
          <a:prstGeom prst="roundRect">
            <a:avLst>
              <a:gd name="adj" fmla="val 1191"/>
            </a:avLst>
          </a:prstGeo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8D050884-8E0F-4D02-AC0E-D97D4A1ED58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03213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DA8A45F1-29A4-4353-B797-D3766BF391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52800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A50439D-57A5-4185-948B-5E20092ECD5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2387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217613" y="3749675"/>
            <a:ext cx="39639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04A308AC-CFF9-41E1-8754-9F90E4C5860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657600" y="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92892D14-FADE-4CD5-9004-0F4E0080A82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495300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3657600" y="2514600"/>
            <a:ext cx="3048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FD0CB7C-E117-445F-875E-B6DB790EBAE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2819400"/>
            <a:ext cx="3657600" cy="4038600"/>
          </a:xfrm>
          <a:custGeom>
            <a:avLst/>
            <a:gdLst>
              <a:gd name="connsiteX0" fmla="*/ 0 w 3657600"/>
              <a:gd name="connsiteY0" fmla="*/ 0 h 4343400"/>
              <a:gd name="connsiteX1" fmla="*/ 3657600 w 3657600"/>
              <a:gd name="connsiteY1" fmla="*/ 0 h 4343400"/>
              <a:gd name="connsiteX2" fmla="*/ 3657600 w 3657600"/>
              <a:gd name="connsiteY2" fmla="*/ 4343400 h 4343400"/>
              <a:gd name="connsiteX3" fmla="*/ 0 w 3657600"/>
              <a:gd name="connsiteY3" fmla="*/ 4343400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57600" h="4343400">
                <a:moveTo>
                  <a:pt x="0" y="0"/>
                </a:moveTo>
                <a:lnTo>
                  <a:pt x="3657600" y="0"/>
                </a:lnTo>
                <a:lnTo>
                  <a:pt x="3657600" y="4343400"/>
                </a:lnTo>
                <a:lnTo>
                  <a:pt x="0" y="43434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031152B9-9163-413D-AD24-A2EC7C7A5A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620000" y="0"/>
            <a:ext cx="4572000" cy="6858000"/>
          </a:xfrm>
          <a:custGeom>
            <a:avLst/>
            <a:gdLst>
              <a:gd name="connsiteX0" fmla="*/ 0 w 4572000"/>
              <a:gd name="connsiteY0" fmla="*/ 0 h 6858000"/>
              <a:gd name="connsiteX1" fmla="*/ 4572000 w 4572000"/>
              <a:gd name="connsiteY1" fmla="*/ 0 h 6858000"/>
              <a:gd name="connsiteX2" fmla="*/ 4572000 w 4572000"/>
              <a:gd name="connsiteY2" fmla="*/ 6858000 h 6858000"/>
              <a:gd name="connsiteX3" fmla="*/ 0 w 4572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0" h="6858000">
                <a:moveTo>
                  <a:pt x="0" y="0"/>
                </a:moveTo>
                <a:lnTo>
                  <a:pt x="4572000" y="0"/>
                </a:lnTo>
                <a:lnTo>
                  <a:pt x="4572000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44A2455D-89F3-4923-AC72-34AF9C46FE5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313177" y="3653054"/>
            <a:ext cx="1185646" cy="118564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DC677625-8D21-4D27-943D-1F1C88D8303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657600" y="16002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C1E51334-F09C-4E91-9CC6-A10B3574FA1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0800" y="40386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1"/>
            <a:ext cx="4579937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8" name="Picture Placeholder 6">
            <a:extLst>
              <a:ext uri="{FF2B5EF4-FFF2-40B4-BE49-F238E27FC236}">
                <a16:creationId xmlns:a16="http://schemas.microsoft.com/office/drawing/2014/main" id="{1A1FBE5A-0311-4E51-953D-41C5523E8D8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713663" y="2133600"/>
            <a:ext cx="3454400" cy="47244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0DF4A6DF-8BCA-4EAC-9658-234576C6257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564415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1" name="Picture Placeholder 20">
            <a:extLst>
              <a:ext uri="{FF2B5EF4-FFF2-40B4-BE49-F238E27FC236}">
                <a16:creationId xmlns:a16="http://schemas.microsoft.com/office/drawing/2014/main" id="{884FA2FD-83C1-49A0-AF3C-EF229627DD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184951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10A488F0-8F7F-483E-9ABD-145C7620DC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505097" y="132185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CD29E259-6B8C-4219-A2E3-539772405A7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9426023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4" name="Picture Placeholder 23">
            <a:extLst>
              <a:ext uri="{FF2B5EF4-FFF2-40B4-BE49-F238E27FC236}">
                <a16:creationId xmlns:a16="http://schemas.microsoft.com/office/drawing/2014/main" id="{62C854C5-56C1-4C42-BE01-FB7FA2FC2F6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9426023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1DA9D759-8542-4555-B4BF-52A60258D25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05487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911EEDA0-ABD8-4BA4-AD9A-F14AB681C2B0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4184951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7" name="Picture Placeholder 26">
            <a:extLst>
              <a:ext uri="{FF2B5EF4-FFF2-40B4-BE49-F238E27FC236}">
                <a16:creationId xmlns:a16="http://schemas.microsoft.com/office/drawing/2014/main" id="{1C176872-69BC-4497-8A56-2E44F04149FB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264025" y="376466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3D7A599-8AD1-4A75-BCFD-172D5377F39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80698" y="0"/>
            <a:ext cx="5011302" cy="6100912"/>
          </a:xfrm>
          <a:custGeom>
            <a:avLst/>
            <a:gdLst>
              <a:gd name="connsiteX0" fmla="*/ 901660 w 5011302"/>
              <a:gd name="connsiteY0" fmla="*/ 0 h 6100912"/>
              <a:gd name="connsiteX1" fmla="*/ 5011302 w 5011302"/>
              <a:gd name="connsiteY1" fmla="*/ 0 h 6100912"/>
              <a:gd name="connsiteX2" fmla="*/ 5011302 w 5011302"/>
              <a:gd name="connsiteY2" fmla="*/ 5900688 h 6100912"/>
              <a:gd name="connsiteX3" fmla="*/ 4838717 w 5011302"/>
              <a:gd name="connsiteY3" fmla="*/ 5962530 h 6100912"/>
              <a:gd name="connsiteX4" fmla="*/ 2696093 w 5011302"/>
              <a:gd name="connsiteY4" fmla="*/ 5893317 h 6100912"/>
              <a:gd name="connsiteX5" fmla="*/ 885378 w 5011302"/>
              <a:gd name="connsiteY5" fmla="*/ 4525423 h 6100912"/>
              <a:gd name="connsiteX6" fmla="*/ 15116 w 5011302"/>
              <a:gd name="connsiteY6" fmla="*/ 2706133 h 6100912"/>
              <a:gd name="connsiteX7" fmla="*/ 417998 w 5011302"/>
              <a:gd name="connsiteY7" fmla="*/ 815535 h 6100912"/>
              <a:gd name="connsiteX8" fmla="*/ 789116 w 5011302"/>
              <a:gd name="connsiteY8" fmla="*/ 155772 h 61009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011302" h="6100912">
                <a:moveTo>
                  <a:pt x="901660" y="0"/>
                </a:moveTo>
                <a:lnTo>
                  <a:pt x="5011302" y="0"/>
                </a:lnTo>
                <a:lnTo>
                  <a:pt x="5011302" y="5900688"/>
                </a:lnTo>
                <a:lnTo>
                  <a:pt x="4838717" y="5962530"/>
                </a:lnTo>
                <a:cubicBezTo>
                  <a:pt x="4125106" y="6177106"/>
                  <a:pt x="3347310" y="6133021"/>
                  <a:pt x="2696093" y="5893317"/>
                </a:cubicBezTo>
                <a:cubicBezTo>
                  <a:pt x="1944987" y="5621712"/>
                  <a:pt x="1347761" y="5094685"/>
                  <a:pt x="885378" y="4525423"/>
                </a:cubicBezTo>
                <a:cubicBezTo>
                  <a:pt x="422994" y="3956161"/>
                  <a:pt x="90854" y="3342410"/>
                  <a:pt x="15116" y="2706133"/>
                </a:cubicBezTo>
                <a:cubicBezTo>
                  <a:pt x="-56029" y="2072116"/>
                  <a:pt x="131574" y="1422432"/>
                  <a:pt x="417998" y="815535"/>
                </a:cubicBezTo>
                <a:cubicBezTo>
                  <a:pt x="526253" y="586226"/>
                  <a:pt x="649050" y="363251"/>
                  <a:pt x="789116" y="155772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05DA4DD2-0E14-4FEE-B6C0-3FBEA62DC1B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043161" y="3186724"/>
            <a:ext cx="3569998" cy="3804364"/>
          </a:xfrm>
          <a:custGeom>
            <a:avLst/>
            <a:gdLst>
              <a:gd name="connsiteX0" fmla="*/ 1617819 w 3569998"/>
              <a:gd name="connsiteY0" fmla="*/ 493 h 3804364"/>
              <a:gd name="connsiteX1" fmla="*/ 3190936 w 3569998"/>
              <a:gd name="connsiteY1" fmla="*/ 1295699 h 3804364"/>
              <a:gd name="connsiteX2" fmla="*/ 3314129 w 3569998"/>
              <a:gd name="connsiteY2" fmla="*/ 3432803 h 3804364"/>
              <a:gd name="connsiteX3" fmla="*/ 1135211 w 3569998"/>
              <a:gd name="connsiteY3" fmla="*/ 3524293 h 3804364"/>
              <a:gd name="connsiteX4" fmla="*/ 15194 w 3569998"/>
              <a:gd name="connsiteY4" fmla="*/ 1545380 h 3804364"/>
              <a:gd name="connsiteX5" fmla="*/ 1492750 w 3569998"/>
              <a:gd name="connsiteY5" fmla="*/ 4121 h 3804364"/>
              <a:gd name="connsiteX6" fmla="*/ 1617819 w 3569998"/>
              <a:gd name="connsiteY6" fmla="*/ 493 h 38043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569998" h="3804364">
                <a:moveTo>
                  <a:pt x="1617819" y="493"/>
                </a:moveTo>
                <a:cubicBezTo>
                  <a:pt x="2240592" y="19521"/>
                  <a:pt x="2821053" y="587012"/>
                  <a:pt x="3190936" y="1295699"/>
                </a:cubicBezTo>
                <a:cubicBezTo>
                  <a:pt x="3586864" y="2048926"/>
                  <a:pt x="3741815" y="2965503"/>
                  <a:pt x="3314129" y="3432803"/>
                </a:cubicBezTo>
                <a:cubicBezTo>
                  <a:pt x="2889150" y="3901488"/>
                  <a:pt x="1881537" y="3920897"/>
                  <a:pt x="1135211" y="3524293"/>
                </a:cubicBezTo>
                <a:cubicBezTo>
                  <a:pt x="390273" y="3124983"/>
                  <a:pt x="-93378" y="2309663"/>
                  <a:pt x="15194" y="1545380"/>
                </a:cubicBezTo>
                <a:cubicBezTo>
                  <a:pt x="123764" y="781096"/>
                  <a:pt x="823241" y="63760"/>
                  <a:pt x="1492750" y="4121"/>
                </a:cubicBezTo>
                <a:cubicBezTo>
                  <a:pt x="1534594" y="394"/>
                  <a:pt x="1576301" y="-775"/>
                  <a:pt x="1617819" y="49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2384FDC4-E22A-4CC9-B0F6-8C8591936BE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503716"/>
            <a:ext cx="12192000" cy="3354284"/>
          </a:xfrm>
          <a:custGeom>
            <a:avLst/>
            <a:gdLst>
              <a:gd name="connsiteX0" fmla="*/ 0 w 12192000"/>
              <a:gd name="connsiteY0" fmla="*/ 0 h 3354284"/>
              <a:gd name="connsiteX1" fmla="*/ 12192000 w 12192000"/>
              <a:gd name="connsiteY1" fmla="*/ 0 h 3354284"/>
              <a:gd name="connsiteX2" fmla="*/ 12192000 w 12192000"/>
              <a:gd name="connsiteY2" fmla="*/ 3354284 h 3354284"/>
              <a:gd name="connsiteX3" fmla="*/ 0 w 12192000"/>
              <a:gd name="connsiteY3" fmla="*/ 3354284 h 33542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3354284">
                <a:moveTo>
                  <a:pt x="0" y="0"/>
                </a:moveTo>
                <a:lnTo>
                  <a:pt x="12192000" y="0"/>
                </a:lnTo>
                <a:lnTo>
                  <a:pt x="12192000" y="3354284"/>
                </a:lnTo>
                <a:lnTo>
                  <a:pt x="0" y="3354284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0"/>
            <a:ext cx="4579937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AC22BDA-FE75-40CE-B1DA-074F2FDA790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41532" y="894573"/>
            <a:ext cx="4842838" cy="5098458"/>
          </a:xfrm>
          <a:custGeom>
            <a:avLst/>
            <a:gdLst>
              <a:gd name="connsiteX0" fmla="*/ 2836654 w 4842838"/>
              <a:gd name="connsiteY0" fmla="*/ 454 h 5098458"/>
              <a:gd name="connsiteX1" fmla="*/ 4039968 w 4842838"/>
              <a:gd name="connsiteY1" fmla="*/ 514187 h 5098458"/>
              <a:gd name="connsiteX2" fmla="*/ 4828770 w 4842838"/>
              <a:gd name="connsiteY2" fmla="*/ 2059078 h 5098458"/>
              <a:gd name="connsiteX3" fmla="*/ 4523427 w 4842838"/>
              <a:gd name="connsiteY3" fmla="*/ 3640322 h 5098458"/>
              <a:gd name="connsiteX4" fmla="*/ 3636476 w 4842838"/>
              <a:gd name="connsiteY4" fmla="*/ 4763548 h 5098458"/>
              <a:gd name="connsiteX5" fmla="*/ 2306050 w 4842838"/>
              <a:gd name="connsiteY5" fmla="*/ 5097971 h 5098458"/>
              <a:gd name="connsiteX6" fmla="*/ 950181 w 4842838"/>
              <a:gd name="connsiteY6" fmla="*/ 4792628 h 5098458"/>
              <a:gd name="connsiteX7" fmla="*/ 106851 w 4842838"/>
              <a:gd name="connsiteY7" fmla="*/ 3683942 h 5098458"/>
              <a:gd name="connsiteX8" fmla="*/ 150472 w 4842838"/>
              <a:gd name="connsiteY8" fmla="*/ 2313530 h 5098458"/>
              <a:gd name="connsiteX9" fmla="*/ 1124663 w 4842838"/>
              <a:gd name="connsiteY9" fmla="*/ 1197575 h 5098458"/>
              <a:gd name="connsiteX10" fmla="*/ 2429642 w 4842838"/>
              <a:gd name="connsiteY10" fmla="*/ 56172 h 5098458"/>
              <a:gd name="connsiteX11" fmla="*/ 2836654 w 4842838"/>
              <a:gd name="connsiteY11" fmla="*/ 454 h 50984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4842838" h="5098458">
                <a:moveTo>
                  <a:pt x="2836654" y="454"/>
                </a:moveTo>
                <a:cubicBezTo>
                  <a:pt x="3256161" y="11188"/>
                  <a:pt x="3699181" y="211569"/>
                  <a:pt x="4039968" y="514187"/>
                </a:cubicBezTo>
                <a:cubicBezTo>
                  <a:pt x="4497984" y="914042"/>
                  <a:pt x="4770610" y="1499281"/>
                  <a:pt x="4828770" y="2059078"/>
                </a:cubicBezTo>
                <a:cubicBezTo>
                  <a:pt x="4890568" y="2622511"/>
                  <a:pt x="4741530" y="3167767"/>
                  <a:pt x="4523427" y="3640322"/>
                </a:cubicBezTo>
                <a:cubicBezTo>
                  <a:pt x="4305324" y="4112877"/>
                  <a:pt x="4018158" y="4516365"/>
                  <a:pt x="3636476" y="4763548"/>
                </a:cubicBezTo>
                <a:cubicBezTo>
                  <a:pt x="3254799" y="5007097"/>
                  <a:pt x="2782243" y="5090701"/>
                  <a:pt x="2306050" y="5097971"/>
                </a:cubicBezTo>
                <a:cubicBezTo>
                  <a:pt x="1826225" y="5105241"/>
                  <a:pt x="1342766" y="5032541"/>
                  <a:pt x="950181" y="4792628"/>
                </a:cubicBezTo>
                <a:cubicBezTo>
                  <a:pt x="557597" y="4552715"/>
                  <a:pt x="255886" y="4141958"/>
                  <a:pt x="106851" y="3683942"/>
                </a:cubicBezTo>
                <a:cubicBezTo>
                  <a:pt x="-42188" y="3222290"/>
                  <a:pt x="-42188" y="2713385"/>
                  <a:pt x="150472" y="2313530"/>
                </a:cubicBezTo>
                <a:cubicBezTo>
                  <a:pt x="346764" y="1910043"/>
                  <a:pt x="732079" y="1619240"/>
                  <a:pt x="1124663" y="1197575"/>
                </a:cubicBezTo>
                <a:cubicBezTo>
                  <a:pt x="1513611" y="772273"/>
                  <a:pt x="1913466" y="219747"/>
                  <a:pt x="2429642" y="56172"/>
                </a:cubicBezTo>
                <a:cubicBezTo>
                  <a:pt x="2559595" y="14369"/>
                  <a:pt x="2696818" y="-3125"/>
                  <a:pt x="2836654" y="45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B5133F10-CF8A-4D65-A3AC-B1B0F979EAD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217613" y="16002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02E1F554-FFCB-4E78-9C52-432865EC092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72000" y="43434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D21B7BCD-C5A0-4236-B7D9-6A7BB47A3C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217614" y="9906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81860EC-1D3E-4B87-9713-9AD6E2B0879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572001" y="37338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C6BBB6C8-5C16-4DE3-A982-7DAFF98EFFA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132014" y="1295401"/>
            <a:ext cx="3659187" cy="3659187"/>
          </a:xfrm>
          <a:custGeom>
            <a:avLst/>
            <a:gdLst>
              <a:gd name="connsiteX0" fmla="*/ 1072581 w 3659187"/>
              <a:gd name="connsiteY0" fmla="*/ 0 h 3659187"/>
              <a:gd name="connsiteX1" fmla="*/ 2586606 w 3659187"/>
              <a:gd name="connsiteY1" fmla="*/ 0 h 3659187"/>
              <a:gd name="connsiteX2" fmla="*/ 3659187 w 3659187"/>
              <a:gd name="connsiteY2" fmla="*/ 1072581 h 3659187"/>
              <a:gd name="connsiteX3" fmla="*/ 3659187 w 3659187"/>
              <a:gd name="connsiteY3" fmla="*/ 2586606 h 3659187"/>
              <a:gd name="connsiteX4" fmla="*/ 2586606 w 3659187"/>
              <a:gd name="connsiteY4" fmla="*/ 3659187 h 3659187"/>
              <a:gd name="connsiteX5" fmla="*/ 1072581 w 3659187"/>
              <a:gd name="connsiteY5" fmla="*/ 3659187 h 3659187"/>
              <a:gd name="connsiteX6" fmla="*/ 0 w 3659187"/>
              <a:gd name="connsiteY6" fmla="*/ 2586606 h 3659187"/>
              <a:gd name="connsiteX7" fmla="*/ 0 w 3659187"/>
              <a:gd name="connsiteY7" fmla="*/ 1072581 h 3659187"/>
              <a:gd name="connsiteX8" fmla="*/ 1072581 w 3659187"/>
              <a:gd name="connsiteY8" fmla="*/ 0 h 3659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7" h="3659187">
                <a:moveTo>
                  <a:pt x="1072581" y="0"/>
                </a:moveTo>
                <a:lnTo>
                  <a:pt x="2586606" y="0"/>
                </a:lnTo>
                <a:cubicBezTo>
                  <a:pt x="3178976" y="0"/>
                  <a:pt x="3659187" y="480211"/>
                  <a:pt x="3659187" y="1072581"/>
                </a:cubicBezTo>
                <a:lnTo>
                  <a:pt x="3659187" y="2586606"/>
                </a:lnTo>
                <a:cubicBezTo>
                  <a:pt x="3659187" y="3178976"/>
                  <a:pt x="3178976" y="3659187"/>
                  <a:pt x="2586606" y="3659187"/>
                </a:cubicBezTo>
                <a:lnTo>
                  <a:pt x="1072581" y="3659187"/>
                </a:lnTo>
                <a:cubicBezTo>
                  <a:pt x="480211" y="3659187"/>
                  <a:pt x="0" y="3178976"/>
                  <a:pt x="0" y="2586606"/>
                </a:cubicBezTo>
                <a:lnTo>
                  <a:pt x="0" y="1072581"/>
                </a:lnTo>
                <a:cubicBezTo>
                  <a:pt x="0" y="480211"/>
                  <a:pt x="480211" y="0"/>
                  <a:pt x="107258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472363" y="3440113"/>
            <a:ext cx="395287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203970D-E042-40EE-8E33-6828E4F6E8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1793" y="3199867"/>
            <a:ext cx="5064121" cy="3658133"/>
          </a:xfrm>
          <a:custGeom>
            <a:avLst/>
            <a:gdLst>
              <a:gd name="connsiteX0" fmla="*/ 2101657 w 5064121"/>
              <a:gd name="connsiteY0" fmla="*/ 66 h 3658133"/>
              <a:gd name="connsiteX1" fmla="*/ 2346529 w 5064121"/>
              <a:gd name="connsiteY1" fmla="*/ 13579 h 3658133"/>
              <a:gd name="connsiteX2" fmla="*/ 3912645 w 5064121"/>
              <a:gd name="connsiteY2" fmla="*/ 1014258 h 3658133"/>
              <a:gd name="connsiteX3" fmla="*/ 4563641 w 5064121"/>
              <a:gd name="connsiteY3" fmla="*/ 2721730 h 3658133"/>
              <a:gd name="connsiteX4" fmla="*/ 5034686 w 5064121"/>
              <a:gd name="connsiteY4" fmla="*/ 3599182 h 3658133"/>
              <a:gd name="connsiteX5" fmla="*/ 5064121 w 5064121"/>
              <a:gd name="connsiteY5" fmla="*/ 3658133 h 3658133"/>
              <a:gd name="connsiteX6" fmla="*/ 393256 w 5064121"/>
              <a:gd name="connsiteY6" fmla="*/ 3658133 h 3658133"/>
              <a:gd name="connsiteX7" fmla="*/ 367672 w 5064121"/>
              <a:gd name="connsiteY7" fmla="*/ 3596857 h 3658133"/>
              <a:gd name="connsiteX8" fmla="*/ 10378 w 5064121"/>
              <a:gd name="connsiteY8" fmla="*/ 2416691 h 3658133"/>
              <a:gd name="connsiteX9" fmla="*/ 557218 w 5064121"/>
              <a:gd name="connsiteY9" fmla="*/ 672019 h 3658133"/>
              <a:gd name="connsiteX10" fmla="*/ 2101657 w 5064121"/>
              <a:gd name="connsiteY10" fmla="*/ 66 h 36581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064121" h="3658133">
                <a:moveTo>
                  <a:pt x="2101657" y="66"/>
                </a:moveTo>
                <a:cubicBezTo>
                  <a:pt x="2183780" y="-603"/>
                  <a:pt x="2265620" y="3815"/>
                  <a:pt x="2346529" y="13579"/>
                </a:cubicBezTo>
                <a:cubicBezTo>
                  <a:pt x="2993807" y="87979"/>
                  <a:pt x="3589005" y="504617"/>
                  <a:pt x="3912645" y="1014258"/>
                </a:cubicBezTo>
                <a:cubicBezTo>
                  <a:pt x="4240004" y="1523894"/>
                  <a:pt x="4295802" y="2130254"/>
                  <a:pt x="4563641" y="2721730"/>
                </a:cubicBezTo>
                <a:cubicBezTo>
                  <a:pt x="4695702" y="3017470"/>
                  <a:pt x="4880772" y="3309488"/>
                  <a:pt x="5034686" y="3599182"/>
                </a:cubicBezTo>
                <a:lnTo>
                  <a:pt x="5064121" y="3658133"/>
                </a:lnTo>
                <a:lnTo>
                  <a:pt x="393256" y="3658133"/>
                </a:lnTo>
                <a:lnTo>
                  <a:pt x="367672" y="3596857"/>
                </a:lnTo>
                <a:cubicBezTo>
                  <a:pt x="211956" y="3228578"/>
                  <a:pt x="49438" y="2851929"/>
                  <a:pt x="10378" y="2416691"/>
                </a:cubicBezTo>
                <a:cubicBezTo>
                  <a:pt x="-45424" y="1832655"/>
                  <a:pt x="121977" y="1148177"/>
                  <a:pt x="557218" y="672019"/>
                </a:cubicBezTo>
                <a:cubicBezTo>
                  <a:pt x="938050" y="258634"/>
                  <a:pt x="1526795" y="4746"/>
                  <a:pt x="2101657" y="66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285875" y="1116013"/>
            <a:ext cx="328612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412C0E7-36FE-4D7F-A677-AC0891E847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791200" cy="5562600"/>
          </a:xfrm>
          <a:custGeom>
            <a:avLst/>
            <a:gdLst>
              <a:gd name="connsiteX0" fmla="*/ 0 w 4876800"/>
              <a:gd name="connsiteY0" fmla="*/ 0 h 5562600"/>
              <a:gd name="connsiteX1" fmla="*/ 4876800 w 4876800"/>
              <a:gd name="connsiteY1" fmla="*/ 0 h 5562600"/>
              <a:gd name="connsiteX2" fmla="*/ 4876800 w 4876800"/>
              <a:gd name="connsiteY2" fmla="*/ 5441410 h 5562600"/>
              <a:gd name="connsiteX3" fmla="*/ 4755610 w 4876800"/>
              <a:gd name="connsiteY3" fmla="*/ 5562600 h 5562600"/>
              <a:gd name="connsiteX4" fmla="*/ 0 w 4876800"/>
              <a:gd name="connsiteY4" fmla="*/ 5562600 h 5562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76800" h="5562600">
                <a:moveTo>
                  <a:pt x="0" y="0"/>
                </a:moveTo>
                <a:lnTo>
                  <a:pt x="4876800" y="0"/>
                </a:lnTo>
                <a:lnTo>
                  <a:pt x="4876800" y="5441410"/>
                </a:lnTo>
                <a:cubicBezTo>
                  <a:pt x="4876800" y="5508341"/>
                  <a:pt x="4822541" y="5562600"/>
                  <a:pt x="4755610" y="5562600"/>
                </a:cubicBezTo>
                <a:lnTo>
                  <a:pt x="0" y="55626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324725" y="685800"/>
            <a:ext cx="3649663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6950"/>
            <a:ext cx="36591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4DB81C30-89AB-4009-9BD2-D1D975FA7D4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12814" y="3124200"/>
            <a:ext cx="10366376" cy="2736850"/>
          </a:xfrm>
          <a:custGeom>
            <a:avLst/>
            <a:gdLst>
              <a:gd name="connsiteX0" fmla="*/ 96118 w 9430087"/>
              <a:gd name="connsiteY0" fmla="*/ 0 h 2736850"/>
              <a:gd name="connsiteX1" fmla="*/ 9333969 w 9430087"/>
              <a:gd name="connsiteY1" fmla="*/ 0 h 2736850"/>
              <a:gd name="connsiteX2" fmla="*/ 9430087 w 9430087"/>
              <a:gd name="connsiteY2" fmla="*/ 96118 h 2736850"/>
              <a:gd name="connsiteX3" fmla="*/ 9430087 w 9430087"/>
              <a:gd name="connsiteY3" fmla="*/ 2640732 h 2736850"/>
              <a:gd name="connsiteX4" fmla="*/ 9333969 w 9430087"/>
              <a:gd name="connsiteY4" fmla="*/ 2736850 h 2736850"/>
              <a:gd name="connsiteX5" fmla="*/ 96118 w 9430087"/>
              <a:gd name="connsiteY5" fmla="*/ 2736850 h 2736850"/>
              <a:gd name="connsiteX6" fmla="*/ 0 w 9430087"/>
              <a:gd name="connsiteY6" fmla="*/ 2640732 h 2736850"/>
              <a:gd name="connsiteX7" fmla="*/ 0 w 9430087"/>
              <a:gd name="connsiteY7" fmla="*/ 96118 h 2736850"/>
              <a:gd name="connsiteX8" fmla="*/ 96118 w 9430087"/>
              <a:gd name="connsiteY8" fmla="*/ 0 h 2736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9430087" h="2736850">
                <a:moveTo>
                  <a:pt x="96118" y="0"/>
                </a:moveTo>
                <a:lnTo>
                  <a:pt x="9333969" y="0"/>
                </a:lnTo>
                <a:cubicBezTo>
                  <a:pt x="9387054" y="0"/>
                  <a:pt x="9430087" y="43033"/>
                  <a:pt x="9430087" y="96118"/>
                </a:cubicBezTo>
                <a:lnTo>
                  <a:pt x="9430087" y="2640732"/>
                </a:lnTo>
                <a:cubicBezTo>
                  <a:pt x="9430087" y="2693817"/>
                  <a:pt x="9387054" y="2736850"/>
                  <a:pt x="9333969" y="2736850"/>
                </a:cubicBezTo>
                <a:lnTo>
                  <a:pt x="96118" y="2736850"/>
                </a:lnTo>
                <a:cubicBezTo>
                  <a:pt x="43033" y="2736850"/>
                  <a:pt x="0" y="2693817"/>
                  <a:pt x="0" y="2640732"/>
                </a:cubicBezTo>
                <a:lnTo>
                  <a:pt x="0" y="96118"/>
                </a:lnTo>
                <a:cubicBezTo>
                  <a:pt x="0" y="43033"/>
                  <a:pt x="43033" y="0"/>
                  <a:pt x="9611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E60F95E-631F-4836-9E2C-3902EDC2EDF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5A0D877-949C-41D2-9308-FD0A1CC6CF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429656" y="4648718"/>
            <a:ext cx="2383244" cy="1504852"/>
          </a:xfrm>
          <a:custGeom>
            <a:avLst/>
            <a:gdLst>
              <a:gd name="connsiteX0" fmla="*/ 48155 w 2383244"/>
              <a:gd name="connsiteY0" fmla="*/ 0 h 1504852"/>
              <a:gd name="connsiteX1" fmla="*/ 1638692 w 2383244"/>
              <a:gd name="connsiteY1" fmla="*/ 0 h 1504852"/>
              <a:gd name="connsiteX2" fmla="*/ 1789809 w 2383244"/>
              <a:gd name="connsiteY2" fmla="*/ 166272 h 1504852"/>
              <a:gd name="connsiteX3" fmla="*/ 2361070 w 2383244"/>
              <a:gd name="connsiteY3" fmla="*/ 1359561 h 1504852"/>
              <a:gd name="connsiteX4" fmla="*/ 2383244 w 2383244"/>
              <a:gd name="connsiteY4" fmla="*/ 1504852 h 1504852"/>
              <a:gd name="connsiteX5" fmla="*/ 48155 w 2383244"/>
              <a:gd name="connsiteY5" fmla="*/ 1504852 h 1504852"/>
              <a:gd name="connsiteX6" fmla="*/ 0 w 2383244"/>
              <a:gd name="connsiteY6" fmla="*/ 1456697 h 1504852"/>
              <a:gd name="connsiteX7" fmla="*/ 0 w 2383244"/>
              <a:gd name="connsiteY7" fmla="*/ 48155 h 1504852"/>
              <a:gd name="connsiteX8" fmla="*/ 48155 w 2383244"/>
              <a:gd name="connsiteY8" fmla="*/ 0 h 15048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383244" h="1504852">
                <a:moveTo>
                  <a:pt x="48155" y="0"/>
                </a:moveTo>
                <a:lnTo>
                  <a:pt x="1638692" y="0"/>
                </a:lnTo>
                <a:lnTo>
                  <a:pt x="1789809" y="166272"/>
                </a:lnTo>
                <a:cubicBezTo>
                  <a:pt x="2069617" y="505320"/>
                  <a:pt x="2269623" y="912669"/>
                  <a:pt x="2361070" y="1359561"/>
                </a:cubicBezTo>
                <a:lnTo>
                  <a:pt x="2383244" y="1504852"/>
                </a:lnTo>
                <a:lnTo>
                  <a:pt x="48155" y="1504852"/>
                </a:lnTo>
                <a:cubicBezTo>
                  <a:pt x="21560" y="1504852"/>
                  <a:pt x="0" y="1483292"/>
                  <a:pt x="0" y="1456697"/>
                </a:cubicBezTo>
                <a:lnTo>
                  <a:pt x="0" y="48155"/>
                </a:lnTo>
                <a:cubicBezTo>
                  <a:pt x="0" y="21560"/>
                  <a:pt x="21560" y="0"/>
                  <a:pt x="4815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18288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03F1A87F-6E1E-4A08-B790-4DE0F5153D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315200" y="990600"/>
            <a:ext cx="3963988" cy="3962400"/>
          </a:xfrm>
          <a:custGeom>
            <a:avLst/>
            <a:gdLst>
              <a:gd name="connsiteX0" fmla="*/ 47945 w 3963988"/>
              <a:gd name="connsiteY0" fmla="*/ 0 h 3962400"/>
              <a:gd name="connsiteX1" fmla="*/ 3916043 w 3963988"/>
              <a:gd name="connsiteY1" fmla="*/ 0 h 3962400"/>
              <a:gd name="connsiteX2" fmla="*/ 3963988 w 3963988"/>
              <a:gd name="connsiteY2" fmla="*/ 47945 h 3962400"/>
              <a:gd name="connsiteX3" fmla="*/ 3963988 w 3963988"/>
              <a:gd name="connsiteY3" fmla="*/ 3914455 h 3962400"/>
              <a:gd name="connsiteX4" fmla="*/ 3916043 w 3963988"/>
              <a:gd name="connsiteY4" fmla="*/ 3962400 h 3962400"/>
              <a:gd name="connsiteX5" fmla="*/ 47945 w 3963988"/>
              <a:gd name="connsiteY5" fmla="*/ 3962400 h 3962400"/>
              <a:gd name="connsiteX6" fmla="*/ 0 w 3963988"/>
              <a:gd name="connsiteY6" fmla="*/ 3914455 h 3962400"/>
              <a:gd name="connsiteX7" fmla="*/ 0 w 3963988"/>
              <a:gd name="connsiteY7" fmla="*/ 47945 h 3962400"/>
              <a:gd name="connsiteX8" fmla="*/ 47945 w 3963988"/>
              <a:gd name="connsiteY8" fmla="*/ 0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963988" h="3962400">
                <a:moveTo>
                  <a:pt x="47945" y="0"/>
                </a:moveTo>
                <a:lnTo>
                  <a:pt x="3916043" y="0"/>
                </a:lnTo>
                <a:cubicBezTo>
                  <a:pt x="3942522" y="0"/>
                  <a:pt x="3963988" y="21466"/>
                  <a:pt x="3963988" y="47945"/>
                </a:cubicBezTo>
                <a:lnTo>
                  <a:pt x="3963988" y="3914455"/>
                </a:lnTo>
                <a:cubicBezTo>
                  <a:pt x="3963988" y="3940934"/>
                  <a:pt x="3942522" y="3962400"/>
                  <a:pt x="3916043" y="3962400"/>
                </a:cubicBezTo>
                <a:lnTo>
                  <a:pt x="47945" y="3962400"/>
                </a:lnTo>
                <a:cubicBezTo>
                  <a:pt x="21466" y="3962400"/>
                  <a:pt x="0" y="3940934"/>
                  <a:pt x="0" y="3914455"/>
                </a:cubicBezTo>
                <a:lnTo>
                  <a:pt x="0" y="47945"/>
                </a:lnTo>
                <a:cubicBezTo>
                  <a:pt x="0" y="21466"/>
                  <a:pt x="21466" y="0"/>
                  <a:pt x="4794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6AF1C85-0E34-41B5-880A-6D7BAB3AAC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17142" y="4343400"/>
            <a:ext cx="1467926" cy="146792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4878387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15F8FA0A-1257-498E-8ABC-4D7FF3F96BE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3734" y="0"/>
            <a:ext cx="10104532" cy="1649633"/>
          </a:xfrm>
          <a:custGeom>
            <a:avLst/>
            <a:gdLst>
              <a:gd name="connsiteX0" fmla="*/ 0 w 10104532"/>
              <a:gd name="connsiteY0" fmla="*/ 0 h 1649633"/>
              <a:gd name="connsiteX1" fmla="*/ 10104532 w 10104532"/>
              <a:gd name="connsiteY1" fmla="*/ 0 h 1649633"/>
              <a:gd name="connsiteX2" fmla="*/ 10103665 w 10104532"/>
              <a:gd name="connsiteY2" fmla="*/ 4118 h 1649633"/>
              <a:gd name="connsiteX3" fmla="*/ 5052266 w 10104532"/>
              <a:gd name="connsiteY3" fmla="*/ 1649633 h 1649633"/>
              <a:gd name="connsiteX4" fmla="*/ 867 w 10104532"/>
              <a:gd name="connsiteY4" fmla="*/ 4118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104532" h="1649633">
                <a:moveTo>
                  <a:pt x="0" y="0"/>
                </a:moveTo>
                <a:lnTo>
                  <a:pt x="10104532" y="0"/>
                </a:lnTo>
                <a:lnTo>
                  <a:pt x="10103665" y="4118"/>
                </a:lnTo>
                <a:cubicBezTo>
                  <a:pt x="9843640" y="928379"/>
                  <a:pt x="7681287" y="1649633"/>
                  <a:pt x="5052266" y="1649633"/>
                </a:cubicBezTo>
                <a:cubicBezTo>
                  <a:pt x="2423245" y="1649633"/>
                  <a:pt x="260892" y="928379"/>
                  <a:pt x="867" y="41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53BD5790-145B-4B74-9F62-1F9A3ADE5AB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43734" y="5208367"/>
            <a:ext cx="10104532" cy="1649633"/>
          </a:xfrm>
          <a:custGeom>
            <a:avLst/>
            <a:gdLst>
              <a:gd name="connsiteX0" fmla="*/ 5052266 w 10104532"/>
              <a:gd name="connsiteY0" fmla="*/ 0 h 1649633"/>
              <a:gd name="connsiteX1" fmla="*/ 10103665 w 10104532"/>
              <a:gd name="connsiteY1" fmla="*/ 1645515 h 1649633"/>
              <a:gd name="connsiteX2" fmla="*/ 10104532 w 10104532"/>
              <a:gd name="connsiteY2" fmla="*/ 1649633 h 1649633"/>
              <a:gd name="connsiteX3" fmla="*/ 0 w 10104532"/>
              <a:gd name="connsiteY3" fmla="*/ 1649633 h 1649633"/>
              <a:gd name="connsiteX4" fmla="*/ 867 w 10104532"/>
              <a:gd name="connsiteY4" fmla="*/ 1645515 h 1649633"/>
              <a:gd name="connsiteX5" fmla="*/ 5052266 w 10104532"/>
              <a:gd name="connsiteY5" fmla="*/ 0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104532" h="1649633">
                <a:moveTo>
                  <a:pt x="5052266" y="0"/>
                </a:moveTo>
                <a:cubicBezTo>
                  <a:pt x="7681287" y="0"/>
                  <a:pt x="9843640" y="721254"/>
                  <a:pt x="10103665" y="1645515"/>
                </a:cubicBezTo>
                <a:lnTo>
                  <a:pt x="10104532" y="1649633"/>
                </a:lnTo>
                <a:lnTo>
                  <a:pt x="0" y="1649633"/>
                </a:lnTo>
                <a:lnTo>
                  <a:pt x="867" y="1645515"/>
                </a:lnTo>
                <a:cubicBezTo>
                  <a:pt x="260892" y="721254"/>
                  <a:pt x="2423245" y="0"/>
                  <a:pt x="5052266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76263" y="2767013"/>
            <a:ext cx="4008437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5181600" y="685800"/>
            <a:ext cx="36576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B35EC393-CC74-4C22-A506-0AE9B947111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" y="684786"/>
            <a:ext cx="4582871" cy="5814972"/>
          </a:xfrm>
          <a:custGeom>
            <a:avLst/>
            <a:gdLst>
              <a:gd name="connsiteX0" fmla="*/ 2294747 w 4582871"/>
              <a:gd name="connsiteY0" fmla="*/ 518 h 5814972"/>
              <a:gd name="connsiteX1" fmla="*/ 3667170 w 4582871"/>
              <a:gd name="connsiteY1" fmla="*/ 586449 h 5814972"/>
              <a:gd name="connsiteX2" fmla="*/ 4566827 w 4582871"/>
              <a:gd name="connsiteY2" fmla="*/ 2348451 h 5814972"/>
              <a:gd name="connsiteX3" fmla="*/ 4218571 w 4582871"/>
              <a:gd name="connsiteY3" fmla="*/ 4151916 h 5814972"/>
              <a:gd name="connsiteX4" fmla="*/ 3206973 w 4582871"/>
              <a:gd name="connsiteY4" fmla="*/ 5432994 h 5814972"/>
              <a:gd name="connsiteX5" fmla="*/ 1689575 w 4582871"/>
              <a:gd name="connsiteY5" fmla="*/ 5814416 h 5814972"/>
              <a:gd name="connsiteX6" fmla="*/ 143159 w 4582871"/>
              <a:gd name="connsiteY6" fmla="*/ 5466161 h 5814972"/>
              <a:gd name="connsiteX7" fmla="*/ 0 w 4582871"/>
              <a:gd name="connsiteY7" fmla="*/ 5368208 h 5814972"/>
              <a:gd name="connsiteX8" fmla="*/ 0 w 4582871"/>
              <a:gd name="connsiteY8" fmla="*/ 1714013 h 5814972"/>
              <a:gd name="connsiteX9" fmla="*/ 11138 w 4582871"/>
              <a:gd name="connsiteY9" fmla="*/ 1702925 h 5814972"/>
              <a:gd name="connsiteX10" fmla="*/ 342162 w 4582871"/>
              <a:gd name="connsiteY10" fmla="*/ 1365877 h 5814972"/>
              <a:gd name="connsiteX11" fmla="*/ 1830536 w 4582871"/>
              <a:gd name="connsiteY11" fmla="*/ 64067 h 5814972"/>
              <a:gd name="connsiteX12" fmla="*/ 2294747 w 4582871"/>
              <a:gd name="connsiteY12" fmla="*/ 518 h 58149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4582871" h="5814972">
                <a:moveTo>
                  <a:pt x="2294747" y="518"/>
                </a:moveTo>
                <a:cubicBezTo>
                  <a:pt x="2773210" y="12761"/>
                  <a:pt x="3278490" y="241302"/>
                  <a:pt x="3667170" y="586449"/>
                </a:cubicBezTo>
                <a:cubicBezTo>
                  <a:pt x="4189552" y="1042497"/>
                  <a:pt x="4500492" y="1709984"/>
                  <a:pt x="4566827" y="2348451"/>
                </a:cubicBezTo>
                <a:cubicBezTo>
                  <a:pt x="4637309" y="2991066"/>
                  <a:pt x="4467325" y="3612950"/>
                  <a:pt x="4218571" y="4151916"/>
                </a:cubicBezTo>
                <a:cubicBezTo>
                  <a:pt x="3969818" y="4690882"/>
                  <a:pt x="3642294" y="5151074"/>
                  <a:pt x="3206973" y="5432994"/>
                </a:cubicBezTo>
                <a:cubicBezTo>
                  <a:pt x="2771656" y="5710771"/>
                  <a:pt x="2232690" y="5806125"/>
                  <a:pt x="1689575" y="5814416"/>
                </a:cubicBezTo>
                <a:cubicBezTo>
                  <a:pt x="1142317" y="5822708"/>
                  <a:pt x="590915" y="5739790"/>
                  <a:pt x="143159" y="5466161"/>
                </a:cubicBezTo>
                <a:lnTo>
                  <a:pt x="0" y="5368208"/>
                </a:lnTo>
                <a:lnTo>
                  <a:pt x="0" y="1714013"/>
                </a:lnTo>
                <a:lnTo>
                  <a:pt x="11138" y="1702925"/>
                </a:lnTo>
                <a:cubicBezTo>
                  <a:pt x="118801" y="1597010"/>
                  <a:pt x="230222" y="1486108"/>
                  <a:pt x="342162" y="1365877"/>
                </a:cubicBezTo>
                <a:cubicBezTo>
                  <a:pt x="785770" y="880805"/>
                  <a:pt x="1241819" y="250630"/>
                  <a:pt x="1830536" y="64067"/>
                </a:cubicBezTo>
                <a:cubicBezTo>
                  <a:pt x="1978752" y="16389"/>
                  <a:pt x="2135260" y="-3563"/>
                  <a:pt x="2294747" y="5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526CB01E-6B99-46F7-AD71-9D2E71D26C8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650244" y="4004841"/>
            <a:ext cx="3541756" cy="2853159"/>
          </a:xfrm>
          <a:custGeom>
            <a:avLst/>
            <a:gdLst>
              <a:gd name="connsiteX0" fmla="*/ 2832652 w 3541756"/>
              <a:gd name="connsiteY0" fmla="*/ 1 h 2853159"/>
              <a:gd name="connsiteX1" fmla="*/ 3089698 w 3541756"/>
              <a:gd name="connsiteY1" fmla="*/ 40342 h 2853159"/>
              <a:gd name="connsiteX2" fmla="*/ 3477823 w 3541756"/>
              <a:gd name="connsiteY2" fmla="*/ 386613 h 2853159"/>
              <a:gd name="connsiteX3" fmla="*/ 3541756 w 3541756"/>
              <a:gd name="connsiteY3" fmla="*/ 505360 h 2853159"/>
              <a:gd name="connsiteX4" fmla="*/ 3541756 w 3541756"/>
              <a:gd name="connsiteY4" fmla="*/ 2492283 h 2853159"/>
              <a:gd name="connsiteX5" fmla="*/ 3447087 w 3541756"/>
              <a:gd name="connsiteY5" fmla="*/ 2778798 h 2853159"/>
              <a:gd name="connsiteX6" fmla="*/ 3413978 w 3541756"/>
              <a:gd name="connsiteY6" fmla="*/ 2853159 h 2853159"/>
              <a:gd name="connsiteX7" fmla="*/ 375065 w 3541756"/>
              <a:gd name="connsiteY7" fmla="*/ 2853159 h 2853159"/>
              <a:gd name="connsiteX8" fmla="*/ 315927 w 3541756"/>
              <a:gd name="connsiteY8" fmla="*/ 2757217 h 2853159"/>
              <a:gd name="connsiteX9" fmla="*/ 81482 w 3541756"/>
              <a:gd name="connsiteY9" fmla="*/ 2169635 h 2853159"/>
              <a:gd name="connsiteX10" fmla="*/ 105026 w 3541756"/>
              <a:gd name="connsiteY10" fmla="*/ 997739 h 2853159"/>
              <a:gd name="connsiteX11" fmla="*/ 866234 w 3541756"/>
              <a:gd name="connsiteY11" fmla="*/ 257455 h 2853159"/>
              <a:gd name="connsiteX12" fmla="*/ 1941346 w 3541756"/>
              <a:gd name="connsiteY12" fmla="*/ 142358 h 2853159"/>
              <a:gd name="connsiteX13" fmla="*/ 2832652 w 3541756"/>
              <a:gd name="connsiteY13" fmla="*/ 1 h 28531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3541756" h="2853159">
                <a:moveTo>
                  <a:pt x="2832652" y="1"/>
                </a:moveTo>
                <a:cubicBezTo>
                  <a:pt x="2924083" y="123"/>
                  <a:pt x="3010569" y="11568"/>
                  <a:pt x="3089698" y="40342"/>
                </a:cubicBezTo>
                <a:cubicBezTo>
                  <a:pt x="3249264" y="97890"/>
                  <a:pt x="3378748" y="224759"/>
                  <a:pt x="3477823" y="386613"/>
                </a:cubicBezTo>
                <a:lnTo>
                  <a:pt x="3541756" y="505360"/>
                </a:lnTo>
                <a:lnTo>
                  <a:pt x="3541756" y="2492283"/>
                </a:lnTo>
                <a:lnTo>
                  <a:pt x="3447087" y="2778798"/>
                </a:lnTo>
                <a:lnTo>
                  <a:pt x="3413978" y="2853159"/>
                </a:lnTo>
                <a:lnTo>
                  <a:pt x="375065" y="2853159"/>
                </a:lnTo>
                <a:lnTo>
                  <a:pt x="315927" y="2757217"/>
                </a:lnTo>
                <a:cubicBezTo>
                  <a:pt x="212275" y="2573782"/>
                  <a:pt x="135108" y="2373670"/>
                  <a:pt x="81482" y="2169635"/>
                </a:cubicBezTo>
                <a:cubicBezTo>
                  <a:pt x="-25766" y="1764178"/>
                  <a:pt x="-36229" y="1345644"/>
                  <a:pt x="105026" y="997739"/>
                </a:cubicBezTo>
                <a:cubicBezTo>
                  <a:pt x="246281" y="647216"/>
                  <a:pt x="539255" y="369938"/>
                  <a:pt x="866234" y="257455"/>
                </a:cubicBezTo>
                <a:cubicBezTo>
                  <a:pt x="1190598" y="144975"/>
                  <a:pt x="1546352" y="197292"/>
                  <a:pt x="1941346" y="142358"/>
                </a:cubicBezTo>
                <a:cubicBezTo>
                  <a:pt x="2239551" y="101160"/>
                  <a:pt x="2558357" y="-367"/>
                  <a:pt x="2832652" y="1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8E95B765-8250-4E78-917D-112184BD165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000939" y="4343400"/>
            <a:ext cx="944700" cy="944700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9397E36B-FE0D-4032-B183-0943AE2FEF7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045733"/>
            <a:ext cx="2016690" cy="3555235"/>
          </a:xfrm>
          <a:custGeom>
            <a:avLst/>
            <a:gdLst>
              <a:gd name="connsiteX0" fmla="*/ 387424 w 2016690"/>
              <a:gd name="connsiteY0" fmla="*/ 323 h 3555235"/>
              <a:gd name="connsiteX1" fmla="*/ 1278658 w 2016690"/>
              <a:gd name="connsiteY1" fmla="*/ 555159 h 3555235"/>
              <a:gd name="connsiteX2" fmla="*/ 1944898 w 2016690"/>
              <a:gd name="connsiteY2" fmla="*/ 1339356 h 3555235"/>
              <a:gd name="connsiteX3" fmla="*/ 1885920 w 2016690"/>
              <a:gd name="connsiteY3" fmla="*/ 2274278 h 3555235"/>
              <a:gd name="connsiteX4" fmla="*/ 1217494 w 2016690"/>
              <a:gd name="connsiteY4" fmla="*/ 2992944 h 3555235"/>
              <a:gd name="connsiteX5" fmla="*/ 345920 w 2016690"/>
              <a:gd name="connsiteY5" fmla="*/ 3536859 h 3555235"/>
              <a:gd name="connsiteX6" fmla="*/ 93657 w 2016690"/>
              <a:gd name="connsiteY6" fmla="*/ 3553515 h 3555235"/>
              <a:gd name="connsiteX7" fmla="*/ 0 w 2016690"/>
              <a:gd name="connsiteY7" fmla="*/ 3543240 h 3555235"/>
              <a:gd name="connsiteX8" fmla="*/ 0 w 2016690"/>
              <a:gd name="connsiteY8" fmla="*/ 110924 h 3555235"/>
              <a:gd name="connsiteX9" fmla="*/ 37700 w 2016690"/>
              <a:gd name="connsiteY9" fmla="*/ 89981 h 3555235"/>
              <a:gd name="connsiteX10" fmla="*/ 387424 w 2016690"/>
              <a:gd name="connsiteY10" fmla="*/ 323 h 3555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016690" h="3555235">
                <a:moveTo>
                  <a:pt x="387424" y="323"/>
                </a:moveTo>
                <a:cubicBezTo>
                  <a:pt x="695424" y="9060"/>
                  <a:pt x="994686" y="297400"/>
                  <a:pt x="1278658" y="555159"/>
                </a:cubicBezTo>
                <a:cubicBezTo>
                  <a:pt x="1562629" y="815102"/>
                  <a:pt x="1826941" y="1044463"/>
                  <a:pt x="1944898" y="1339356"/>
                </a:cubicBezTo>
                <a:cubicBezTo>
                  <a:pt x="2062855" y="1632066"/>
                  <a:pt x="2030089" y="1990307"/>
                  <a:pt x="1885920" y="2274278"/>
                </a:cubicBezTo>
                <a:cubicBezTo>
                  <a:pt x="1741749" y="2556065"/>
                  <a:pt x="1483991" y="2765767"/>
                  <a:pt x="1217494" y="2992944"/>
                </a:cubicBezTo>
                <a:cubicBezTo>
                  <a:pt x="948814" y="3222305"/>
                  <a:pt x="671396" y="3469142"/>
                  <a:pt x="345920" y="3536859"/>
                </a:cubicBezTo>
                <a:cubicBezTo>
                  <a:pt x="264552" y="3553242"/>
                  <a:pt x="180043" y="3558293"/>
                  <a:pt x="93657" y="3553515"/>
                </a:cubicBezTo>
                <a:lnTo>
                  <a:pt x="0" y="3543240"/>
                </a:lnTo>
                <a:lnTo>
                  <a:pt x="0" y="110924"/>
                </a:lnTo>
                <a:lnTo>
                  <a:pt x="37700" y="89981"/>
                </a:lnTo>
                <a:cubicBezTo>
                  <a:pt x="155503" y="31451"/>
                  <a:pt x="271925" y="-3772"/>
                  <a:pt x="387424" y="32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B9A97388-60DB-453F-BED6-884191C9A9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354574" y="1928337"/>
            <a:ext cx="1837427" cy="3574657"/>
          </a:xfrm>
          <a:custGeom>
            <a:avLst/>
            <a:gdLst>
              <a:gd name="connsiteX0" fmla="*/ 1212547 w 1837427"/>
              <a:gd name="connsiteY0" fmla="*/ 39 h 3574657"/>
              <a:gd name="connsiteX1" fmla="*/ 1353826 w 1837427"/>
              <a:gd name="connsiteY1" fmla="*/ 7835 h 3574657"/>
              <a:gd name="connsiteX2" fmla="*/ 1754598 w 1837427"/>
              <a:gd name="connsiteY2" fmla="*/ 131843 h 3574657"/>
              <a:gd name="connsiteX3" fmla="*/ 1837427 w 1837427"/>
              <a:gd name="connsiteY3" fmla="*/ 180087 h 3574657"/>
              <a:gd name="connsiteX4" fmla="*/ 1837427 w 1837427"/>
              <a:gd name="connsiteY4" fmla="*/ 3574168 h 3574657"/>
              <a:gd name="connsiteX5" fmla="*/ 1836306 w 1837427"/>
              <a:gd name="connsiteY5" fmla="*/ 3574237 h 3574657"/>
              <a:gd name="connsiteX6" fmla="*/ 1435383 w 1837427"/>
              <a:gd name="connsiteY6" fmla="*/ 3538397 h 3574657"/>
              <a:gd name="connsiteX7" fmla="*/ 628397 w 1837427"/>
              <a:gd name="connsiteY7" fmla="*/ 3085540 h 3574657"/>
              <a:gd name="connsiteX8" fmla="*/ 297877 w 1837427"/>
              <a:gd name="connsiteY8" fmla="*/ 2287139 h 3574657"/>
              <a:gd name="connsiteX9" fmla="*/ 5988 w 1837427"/>
              <a:gd name="connsiteY9" fmla="*/ 1394305 h 3574657"/>
              <a:gd name="connsiteX10" fmla="*/ 321486 w 1837427"/>
              <a:gd name="connsiteY10" fmla="*/ 387720 h 3574657"/>
              <a:gd name="connsiteX11" fmla="*/ 1212547 w 1837427"/>
              <a:gd name="connsiteY11" fmla="*/ 39 h 35746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837427" h="3574657">
                <a:moveTo>
                  <a:pt x="1212547" y="39"/>
                </a:moveTo>
                <a:cubicBezTo>
                  <a:pt x="1259928" y="-347"/>
                  <a:pt x="1307145" y="2201"/>
                  <a:pt x="1353826" y="7835"/>
                </a:cubicBezTo>
                <a:cubicBezTo>
                  <a:pt x="1493868" y="23932"/>
                  <a:pt x="1629684" y="67796"/>
                  <a:pt x="1754598" y="131843"/>
                </a:cubicBezTo>
                <a:lnTo>
                  <a:pt x="1837427" y="180087"/>
                </a:lnTo>
                <a:lnTo>
                  <a:pt x="1837427" y="3574168"/>
                </a:lnTo>
                <a:lnTo>
                  <a:pt x="1836306" y="3574237"/>
                </a:lnTo>
                <a:cubicBezTo>
                  <a:pt x="1699873" y="3577230"/>
                  <a:pt x="1564157" y="3564152"/>
                  <a:pt x="1435383" y="3538397"/>
                </a:cubicBezTo>
                <a:cubicBezTo>
                  <a:pt x="1094132" y="3469717"/>
                  <a:pt x="802244" y="3310896"/>
                  <a:pt x="628397" y="3085540"/>
                </a:cubicBezTo>
                <a:cubicBezTo>
                  <a:pt x="456698" y="2860186"/>
                  <a:pt x="403043" y="2570443"/>
                  <a:pt x="297877" y="2287139"/>
                </a:cubicBezTo>
                <a:cubicBezTo>
                  <a:pt x="192712" y="2003836"/>
                  <a:pt x="36036" y="1729118"/>
                  <a:pt x="5988" y="1394305"/>
                </a:cubicBezTo>
                <a:cubicBezTo>
                  <a:pt x="-26206" y="1057346"/>
                  <a:pt x="70375" y="662439"/>
                  <a:pt x="321486" y="387720"/>
                </a:cubicBezTo>
                <a:cubicBezTo>
                  <a:pt x="541206" y="149219"/>
                  <a:pt x="880882" y="2739"/>
                  <a:pt x="1212547" y="39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3962400" y="381000"/>
            <a:ext cx="42672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945108FD-3E4C-4D21-B453-469DE4D639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0"/>
            <a:ext cx="8531657" cy="6858000"/>
          </a:xfrm>
          <a:custGeom>
            <a:avLst/>
            <a:gdLst>
              <a:gd name="connsiteX0" fmla="*/ 0 w 8531657"/>
              <a:gd name="connsiteY0" fmla="*/ 0 h 6858000"/>
              <a:gd name="connsiteX1" fmla="*/ 8531657 w 8531657"/>
              <a:gd name="connsiteY1" fmla="*/ 0 h 6858000"/>
              <a:gd name="connsiteX2" fmla="*/ 8531657 w 8531657"/>
              <a:gd name="connsiteY2" fmla="*/ 6858000 h 6858000"/>
              <a:gd name="connsiteX3" fmla="*/ 0 w 8531657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1657" h="6858000">
                <a:moveTo>
                  <a:pt x="0" y="0"/>
                </a:moveTo>
                <a:lnTo>
                  <a:pt x="8531657" y="0"/>
                </a:lnTo>
                <a:lnTo>
                  <a:pt x="8531657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450388" y="990600"/>
            <a:ext cx="2217737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9CD15190-32AD-430F-8A63-26D53163C78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43703" y="1"/>
            <a:ext cx="7848297" cy="6858000"/>
          </a:xfrm>
          <a:custGeom>
            <a:avLst/>
            <a:gdLst>
              <a:gd name="connsiteX0" fmla="*/ 4532437 w 7848297"/>
              <a:gd name="connsiteY0" fmla="*/ 0 h 6858000"/>
              <a:gd name="connsiteX1" fmla="*/ 7848297 w 7848297"/>
              <a:gd name="connsiteY1" fmla="*/ 0 h 6858000"/>
              <a:gd name="connsiteX2" fmla="*/ 7848297 w 7848297"/>
              <a:gd name="connsiteY2" fmla="*/ 6858000 h 6858000"/>
              <a:gd name="connsiteX3" fmla="*/ 0 w 7848297"/>
              <a:gd name="connsiteY3" fmla="*/ 6858000 h 6858000"/>
              <a:gd name="connsiteX4" fmla="*/ 3567 w 7848297"/>
              <a:gd name="connsiteY4" fmla="*/ 6712191 h 6858000"/>
              <a:gd name="connsiteX5" fmla="*/ 4230562 w 7848297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848297" h="6858000">
                <a:moveTo>
                  <a:pt x="4532437" y="0"/>
                </a:moveTo>
                <a:lnTo>
                  <a:pt x="7848297" y="0"/>
                </a:lnTo>
                <a:lnTo>
                  <a:pt x="7848297" y="6858000"/>
                </a:lnTo>
                <a:lnTo>
                  <a:pt x="0" y="6858000"/>
                </a:lnTo>
                <a:lnTo>
                  <a:pt x="3567" y="6712191"/>
                </a:lnTo>
                <a:cubicBezTo>
                  <a:pt x="145729" y="3813143"/>
                  <a:pt x="1832723" y="1335407"/>
                  <a:pt x="4230562" y="14107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2718E6A1-3C4B-4C5B-9321-832DA9DC7BA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096000" y="1295400"/>
            <a:ext cx="3659188" cy="4267200"/>
          </a:xfrm>
          <a:custGeom>
            <a:avLst/>
            <a:gdLst>
              <a:gd name="connsiteX0" fmla="*/ 32201 w 3659188"/>
              <a:gd name="connsiteY0" fmla="*/ 0 h 4267200"/>
              <a:gd name="connsiteX1" fmla="*/ 3626987 w 3659188"/>
              <a:gd name="connsiteY1" fmla="*/ 0 h 4267200"/>
              <a:gd name="connsiteX2" fmla="*/ 3659188 w 3659188"/>
              <a:gd name="connsiteY2" fmla="*/ 32201 h 4267200"/>
              <a:gd name="connsiteX3" fmla="*/ 3659188 w 3659188"/>
              <a:gd name="connsiteY3" fmla="*/ 4234999 h 4267200"/>
              <a:gd name="connsiteX4" fmla="*/ 3626987 w 3659188"/>
              <a:gd name="connsiteY4" fmla="*/ 4267200 h 4267200"/>
              <a:gd name="connsiteX5" fmla="*/ 32201 w 3659188"/>
              <a:gd name="connsiteY5" fmla="*/ 4267200 h 4267200"/>
              <a:gd name="connsiteX6" fmla="*/ 0 w 3659188"/>
              <a:gd name="connsiteY6" fmla="*/ 4234999 h 4267200"/>
              <a:gd name="connsiteX7" fmla="*/ 0 w 3659188"/>
              <a:gd name="connsiteY7" fmla="*/ 32201 h 4267200"/>
              <a:gd name="connsiteX8" fmla="*/ 32201 w 3659188"/>
              <a:gd name="connsiteY8" fmla="*/ 0 h 426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8" h="4267200">
                <a:moveTo>
                  <a:pt x="32201" y="0"/>
                </a:moveTo>
                <a:lnTo>
                  <a:pt x="3626987" y="0"/>
                </a:lnTo>
                <a:cubicBezTo>
                  <a:pt x="3644771" y="0"/>
                  <a:pt x="3659188" y="14417"/>
                  <a:pt x="3659188" y="32201"/>
                </a:cubicBezTo>
                <a:lnTo>
                  <a:pt x="3659188" y="4234999"/>
                </a:lnTo>
                <a:cubicBezTo>
                  <a:pt x="3659188" y="4252783"/>
                  <a:pt x="3644771" y="4267200"/>
                  <a:pt x="3626987" y="4267200"/>
                </a:cubicBezTo>
                <a:lnTo>
                  <a:pt x="32201" y="4267200"/>
                </a:lnTo>
                <a:cubicBezTo>
                  <a:pt x="14417" y="4267200"/>
                  <a:pt x="0" y="4252783"/>
                  <a:pt x="0" y="4234999"/>
                </a:cubicBezTo>
                <a:lnTo>
                  <a:pt x="0" y="32201"/>
                </a:lnTo>
                <a:cubicBezTo>
                  <a:pt x="0" y="14417"/>
                  <a:pt x="14417" y="0"/>
                  <a:pt x="3220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1609725"/>
            <a:ext cx="3659187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C4C09CDB-1E2A-499F-82C8-9B8C9C2E707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3840" userDrawn="1">
          <p15:clr>
            <a:srgbClr val="F26B43"/>
          </p15:clr>
        </p15:guide>
        <p15:guide id="2" pos="4608" userDrawn="1">
          <p15:clr>
            <a:srgbClr val="F26B43"/>
          </p15:clr>
        </p15:guide>
        <p15:guide id="3" pos="7680" userDrawn="1">
          <p15:clr>
            <a:srgbClr val="F26B43"/>
          </p15:clr>
        </p15:guide>
        <p15:guide id="4" pos="4224" userDrawn="1">
          <p15:clr>
            <a:srgbClr val="F26B43"/>
          </p15:clr>
        </p15:guide>
        <p15:guide id="5" pos="4992" userDrawn="1">
          <p15:clr>
            <a:srgbClr val="F26B43"/>
          </p15:clr>
        </p15:guide>
        <p15:guide id="6" pos="5376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576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6145" userDrawn="1">
          <p15:clr>
            <a:srgbClr val="F26B43"/>
          </p15:clr>
        </p15:guide>
        <p15:guide id="11" pos="6529" userDrawn="1">
          <p15:clr>
            <a:srgbClr val="F26B43"/>
          </p15:clr>
        </p15:guide>
        <p15:guide id="12" pos="6913" userDrawn="1">
          <p15:clr>
            <a:srgbClr val="F26B43"/>
          </p15:clr>
        </p15:guide>
        <p15:guide id="13" pos="7297" userDrawn="1">
          <p15:clr>
            <a:srgbClr val="F26B43"/>
          </p15:clr>
        </p15:guide>
        <p15:guide id="14" pos="3456" userDrawn="1">
          <p15:clr>
            <a:srgbClr val="F26B43"/>
          </p15:clr>
        </p15:guide>
        <p15:guide id="15" pos="3072" userDrawn="1">
          <p15:clr>
            <a:srgbClr val="F26B43"/>
          </p15:clr>
        </p15:guide>
        <p15:guide id="16" pos="2688" userDrawn="1">
          <p15:clr>
            <a:srgbClr val="F26B43"/>
          </p15:clr>
        </p15:guide>
        <p15:guide id="17" pos="2304" userDrawn="1">
          <p15:clr>
            <a:srgbClr val="F26B43"/>
          </p15:clr>
        </p15:guide>
        <p15:guide id="18" pos="1919" userDrawn="1">
          <p15:clr>
            <a:srgbClr val="F26B43"/>
          </p15:clr>
        </p15:guide>
        <p15:guide id="19" pos="1535" userDrawn="1">
          <p15:clr>
            <a:srgbClr val="F26B43"/>
          </p15:clr>
        </p15:guide>
        <p15:guide id="20" pos="1151" userDrawn="1">
          <p15:clr>
            <a:srgbClr val="F26B43"/>
          </p15:clr>
        </p15:guide>
        <p15:guide id="21" pos="767" userDrawn="1">
          <p15:clr>
            <a:srgbClr val="F26B43"/>
          </p15:clr>
        </p15:guide>
        <p15:guide id="22" pos="383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4032" userDrawn="1">
          <p15:clr>
            <a:srgbClr val="F26B43"/>
          </p15:clr>
        </p15:guide>
        <p15:guide id="25" pos="4416" userDrawn="1">
          <p15:clr>
            <a:srgbClr val="F26B43"/>
          </p15:clr>
        </p15:guide>
        <p15:guide id="26" pos="4800" userDrawn="1">
          <p15:clr>
            <a:srgbClr val="F26B43"/>
          </p15:clr>
        </p15:guide>
        <p15:guide id="27" pos="5184" userDrawn="1">
          <p15:clr>
            <a:srgbClr val="F26B43"/>
          </p15:clr>
        </p15:guide>
        <p15:guide id="28" pos="5568" userDrawn="1">
          <p15:clr>
            <a:srgbClr val="F26B43"/>
          </p15:clr>
        </p15:guide>
        <p15:guide id="29" pos="5953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7489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3648" userDrawn="1">
          <p15:clr>
            <a:srgbClr val="F26B43"/>
          </p15:clr>
        </p15:guide>
        <p15:guide id="42" pos="3264" userDrawn="1">
          <p15:clr>
            <a:srgbClr val="F26B43"/>
          </p15:clr>
        </p15:guide>
        <p15:guide id="43" pos="2880" userDrawn="1">
          <p15:clr>
            <a:srgbClr val="F26B43"/>
          </p15:clr>
        </p15:guide>
        <p15:guide id="44" pos="2496" userDrawn="1">
          <p15:clr>
            <a:srgbClr val="F26B43"/>
          </p15:clr>
        </p15:guide>
        <p15:guide id="45" pos="2112" userDrawn="1">
          <p15:clr>
            <a:srgbClr val="F26B43"/>
          </p15:clr>
        </p15:guide>
        <p15:guide id="46" pos="1727" userDrawn="1">
          <p15:clr>
            <a:srgbClr val="F26B43"/>
          </p15:clr>
        </p15:guide>
        <p15:guide id="47" pos="1343" userDrawn="1">
          <p15:clr>
            <a:srgbClr val="F26B43"/>
          </p15:clr>
        </p15:guide>
        <p15:guide id="48" pos="959" userDrawn="1">
          <p15:clr>
            <a:srgbClr val="F26B43"/>
          </p15:clr>
        </p15:guide>
        <p15:guide id="49" pos="575" userDrawn="1">
          <p15:clr>
            <a:srgbClr val="F26B43"/>
          </p15:clr>
        </p15:guide>
        <p15:guide id="50" pos="191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6721" userDrawn="1">
          <p15:clr>
            <a:srgbClr val="F26B43"/>
          </p15:clr>
        </p15:guide>
        <p15:guide id="62" pos="6337" userDrawn="1">
          <p15:clr>
            <a:srgbClr val="F26B43"/>
          </p15:clr>
        </p15:guide>
        <p15:guide id="63" pos="7105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3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65172162-CEC2-4C59-897B-28D04FC1E8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7021492" y="2323414"/>
            <a:ext cx="784296" cy="890782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4386212" y="2454613"/>
            <a:ext cx="2912595" cy="1165179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3841630" y="3881931"/>
            <a:ext cx="450874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5255868" y="5981772"/>
            <a:ext cx="278356" cy="27835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5367021" y="6065918"/>
            <a:ext cx="56051" cy="110063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5723171" y="5981772"/>
            <a:ext cx="278356" cy="2783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5811394" y="6079167"/>
            <a:ext cx="101911" cy="83566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6190474" y="5981772"/>
            <a:ext cx="278356" cy="2783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6260862" y="6077128"/>
            <a:ext cx="137579" cy="87643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6657777" y="5981772"/>
            <a:ext cx="278356" cy="278356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6748548" y="6072543"/>
            <a:ext cx="96816" cy="96816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A6B51697-63FD-4E3E-A9E8-89BD1D3089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1" name="PpHolder2">
            <a:extLst>
              <a:ext uri="{FF2B5EF4-FFF2-40B4-BE49-F238E27FC236}">
                <a16:creationId xmlns:a16="http://schemas.microsoft.com/office/drawing/2014/main" id="{2B84C1DF-700C-4BBA-A929-2D5040B1377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3659188" y="4343400"/>
            <a:ext cx="3657600" cy="21336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6585726" y="4649152"/>
            <a:ext cx="341522" cy="34152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3945369" y="4990674"/>
            <a:ext cx="115209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3945369" y="46213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4042000" y="5342054"/>
            <a:ext cx="531588" cy="371710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4639509" y="5275478"/>
            <a:ext cx="237248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922417" y="1301326"/>
            <a:ext cx="1813862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00" b="1" dirty="0">
                <a:latin typeface="+mj-lt"/>
              </a:rPr>
              <a:t>Chief Executive Officer</a:t>
            </a:r>
            <a:endParaRPr lang="en-ID" sz="1100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922417" y="2926364"/>
            <a:ext cx="2650443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9450740" y="1609725"/>
            <a:ext cx="2138933" cy="2733675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9029728" y="1017239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3968336" y="392890"/>
            <a:ext cx="3347226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8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8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9450739" y="3394099"/>
            <a:ext cx="2138934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9566610" y="3052913"/>
            <a:ext cx="190719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922418" y="4046694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10109024" y="1966324"/>
            <a:ext cx="822364" cy="822364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10352874" y="2210174"/>
            <a:ext cx="334664" cy="334664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24" grpId="0" animBg="1"/>
      <p:bldP spid="30" grpId="0"/>
      <p:bldP spid="31" grpId="0"/>
      <p:bldP spid="47" grpId="0"/>
      <p:bldP spid="49" grpId="0"/>
      <p:bldP spid="50" grpId="0"/>
      <p:bldP spid="51" grpId="0" animBg="1"/>
      <p:bldP spid="23" grpId="0" animBg="1"/>
      <p:bldP spid="56" grpId="0"/>
      <p:bldP spid="58" grpId="0"/>
      <p:bldP spid="59" grpId="0"/>
      <p:bldP spid="61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9452744" y="3611686"/>
            <a:ext cx="2350235" cy="2001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E0120624-A7E0-46D3-BF23-92267EF70D0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B2A7BCA5-9259-4430-A7F2-A4A05E72E269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DF1ECBA4-24F3-4F87-81C3-B09320A7780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3E66DE5B-7F6A-45CA-83EE-988A78320B1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2" name="Graphic 2">
            <a:extLst>
              <a:ext uri="{FF2B5EF4-FFF2-40B4-BE49-F238E27FC236}">
                <a16:creationId xmlns:a16="http://schemas.microsoft.com/office/drawing/2014/main" id="{D96943F7-AEE2-43F4-A770-43DD7F76B99C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ED5EFDE8-803D-45F3-9A11-E560ED2879CD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9AF62A0B-F4A1-4F7B-A29A-54BFCB90D47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297150CE-C746-4D42-A521-EAFF80E1DEFC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6FB0BB1C-0BA2-4066-B755-16560DBFA338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1217613" y="990600"/>
            <a:ext cx="7316787" cy="4876800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840660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36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843399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843402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843399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843399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843399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4126659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36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4129398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4129401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4129398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4129398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6412658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36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6415397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6415400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6415397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6415397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6415397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6415397" y="451623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861432" y="5307044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8171301" y="599934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B292F2E7-6363-4D9B-94AC-58B96DEA405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D0EF812-ADB0-44DC-918F-D3330764205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41A90B48-EB94-4439-8FA9-7FA3AAF0E8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1F2B2ADD-76E9-49C8-BE04-188439FE997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2667E6DE-E5E9-448C-9964-6AFE7444446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DC9BD55-BACD-4297-B315-EC638C4D23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C28CBD7-5BA4-45FB-ACCB-74297ECF419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9ADC3B-2371-43AC-A765-85ED3FFEE69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A04964C3-28FF-47E8-AE40-0A544311BB2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618201" y="1000848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1286334" y="1708616"/>
            <a:ext cx="426720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7021416" y="1000848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6775956" y="1364989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6914258" y="1500624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7442216" y="1425510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7442219" y="1158289"/>
            <a:ext cx="2715333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7021416" y="28353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6775956" y="31994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6914258" y="33351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7442216" y="32599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7442219" y="2992776"/>
            <a:ext cx="2428894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7021416" y="46576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6775956" y="50217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6914258" y="51574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7442216" y="50822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7442219" y="4815076"/>
            <a:ext cx="2506012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3" name="PpHolder19">
            <a:extLst>
              <a:ext uri="{FF2B5EF4-FFF2-40B4-BE49-F238E27FC236}">
                <a16:creationId xmlns:a16="http://schemas.microsoft.com/office/drawing/2014/main" id="{ADC8DC95-8B51-4A2E-B682-15CCD26B23C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930451" y="5794971"/>
            <a:ext cx="1542961" cy="1063029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519E2FC0-A50F-4E4E-AD5C-C11D45A911A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912813" y="3124200"/>
            <a:ext cx="10366375" cy="2736850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5979CDC-D69C-40C4-9FC1-2BFC417DD5B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EFB150D-263C-465F-A1BE-CD81A21D470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2BFAB84-63D0-4B98-BFA5-ECBD4EE66737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01F3F44-D0DE-428E-A739-15CA07AD4F7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7C0EE5C4-987E-454F-B5B0-D534CE1B7C2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80B5A7B-31C8-4748-BAD9-57F8B292717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E74ED06-F5C9-4259-8EBD-966817B9C2D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BD6FE20-17A3-4ECD-A0A0-325DD6465B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9592A04-F5C0-4BF3-9B94-12F18157DA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679061" y="2223571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5497038" y="1524706"/>
            <a:ext cx="608695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5497038" y="1183520"/>
            <a:ext cx="395335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985584" y="3322342"/>
            <a:ext cx="192833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9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2051686" y="4867742"/>
            <a:ext cx="161985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5497038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5497041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8244919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8244922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5497038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5497041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8244919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8244922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1240188" y="251367"/>
            <a:ext cx="5442333" cy="5442333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827213" y="1600200"/>
            <a:ext cx="3659187" cy="3659187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3">
            <a:extLst>
              <a:ext uri="{FF2B5EF4-FFF2-40B4-BE49-F238E27FC236}">
                <a16:creationId xmlns:a16="http://schemas.microsoft.com/office/drawing/2014/main" id="{1C9C2B0D-E4C0-4C76-A652-4CFF6A3C94D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3719841" y="3502743"/>
            <a:ext cx="2996967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533430" y="1031565"/>
            <a:ext cx="395335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7582702" y="1627182"/>
            <a:ext cx="465528" cy="176484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7472531" y="4053535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9019078" y="5581346"/>
            <a:ext cx="2058827" cy="1250415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1"/>
            <a:ext cx="936255" cy="132343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616178" y="6025593"/>
            <a:ext cx="278356" cy="278356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1083481" y="6025593"/>
            <a:ext cx="278356" cy="278356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550784" y="6025593"/>
            <a:ext cx="278356" cy="278356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2018087" y="6025593"/>
            <a:ext cx="278356" cy="278356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2441088" y="6024755"/>
            <a:ext cx="142583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7328301" y="1920034"/>
            <a:ext cx="362351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8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7550433" y="2901736"/>
            <a:ext cx="189995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">
            <a:extLst>
              <a:ext uri="{FF2B5EF4-FFF2-40B4-BE49-F238E27FC236}">
                <a16:creationId xmlns:a16="http://schemas.microsoft.com/office/drawing/2014/main" id="{0DCD0134-D77B-49CF-B8C9-FD71D1A3DA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31AC38BB-DE38-41A7-AF36-853788F4EDC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ADF13E2-E369-4783-849C-D397C72C9DC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F85DB33-50E4-410B-9287-AF3F9F9CD72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2A3E1D7-F24A-40CE-8996-7A8D8E7D545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AEEB35C-301E-4F50-8281-0F8247FD68F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3A0837B5-2F5F-447A-A9E6-5D0A3F8F107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730F3979-1619-4840-AE20-0E5F6B9BA4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783643F-4AB9-4641-90DE-34BBD77A213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B49A9CEA-3632-4B06-9834-A783284DFDA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F6CE768-1203-4337-86D9-7D0E99C74C7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622414" y="1224798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9745176" y="3940314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4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7927079" y="1817728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9483439" y="1932684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9631161" y="2415447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9631165" y="214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618218" y="4573695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96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2262714" y="4688651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2410436" y="517141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2410440" y="490419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965FB7-E1EF-479A-8FF3-A4322AE32F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071D9B17-B4CD-440A-970A-A18843F26C9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622414" y="609600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9745176" y="3367976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7927079" y="1318592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9483439" y="1433548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9631161" y="1916311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9631165" y="1649090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618218" y="4117419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96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2262714" y="4232375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2410436" y="4715138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2410440" y="4447917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D6A4A417-DA40-4DE1-A55D-1686C65F6F8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D90D8CBD-C8BE-41A8-87E0-58FD8EA0AE11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3C32E6F5-6A67-4EB8-BB80-99036787D296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1DE127B1-E15C-4F6B-93BA-256E5C37AE25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6" name="Graphic 2">
            <a:extLst>
              <a:ext uri="{FF2B5EF4-FFF2-40B4-BE49-F238E27FC236}">
                <a16:creationId xmlns:a16="http://schemas.microsoft.com/office/drawing/2014/main" id="{42CF27BC-AD0E-4933-BAA3-9AF1A94DF0A1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53F399C3-8534-4B53-9D77-2492B84C2C46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73A6A805-661F-49CF-BCCC-AC24067770D6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AD875632-FDB5-4E62-AD01-54EE418D9BA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52CCD21E-C1B4-4D31-9019-CB6E55CE2811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3351213" y="3141644"/>
            <a:ext cx="3049587" cy="33527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5883008" y="3141645"/>
            <a:ext cx="517793" cy="1549969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5368949" y="3778130"/>
            <a:ext cx="154997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3692445" y="4144891"/>
            <a:ext cx="118435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3668483" y="3437209"/>
            <a:ext cx="1513118" cy="70788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3672247" y="4788022"/>
            <a:ext cx="2610187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3672250" y="4500303"/>
            <a:ext cx="1814201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3735615" y="5794872"/>
            <a:ext cx="1098014" cy="47541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3735615" y="5875311"/>
            <a:ext cx="1098014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5043890" y="5875311"/>
            <a:ext cx="961545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7330285" y="2036372"/>
            <a:ext cx="3372604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10650775" y="5417695"/>
            <a:ext cx="1899738" cy="167856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7330360" y="4973793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www.website.coms</a:t>
            </a:r>
          </a:p>
        </p:txBody>
      </p: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3AEA46CC-4475-4771-9E57-42818E1E518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19A376D4-5173-41D2-95F1-32EB8E35C24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63623A6D-98C3-4ABF-A18B-FF44C9494D3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937C5BA-4382-4B47-80C7-B876A8D60B2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091E51BD-CF73-4EF4-85DB-57423CFED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3E9B8E49-3550-4DA3-8726-CBA1C821476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57355DD6-0A62-4A19-A73C-36DB292D86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2FF5633C-B6F1-4815-9DAB-8E880C3C36E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0C25CD9E-99B6-4519-AE95-18CEC8BFE42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923955" y="2347170"/>
            <a:ext cx="5476845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2046061" y="4844635"/>
            <a:ext cx="251338" cy="152712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376F588E-9A04-4837-8BBF-BD1E9D5A96B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7122787" y="1215075"/>
            <a:ext cx="1573557" cy="1550251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2038481" y="3239353"/>
            <a:ext cx="248156" cy="24815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527573" y="3224931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Research</a:t>
            </a:r>
            <a:endParaRPr lang="en-US" sz="12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2593434" y="3134487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527573" y="4002152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Idea’s</a:t>
            </a:r>
            <a:endParaRPr lang="en-US" sz="12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2593434" y="3911708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527573" y="4779373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Vision</a:t>
            </a:r>
            <a:endParaRPr lang="en-US" sz="12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2593434" y="4688929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2079841" y="3997485"/>
            <a:ext cx="165437" cy="267245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4181586" y="5971596"/>
            <a:ext cx="1268982" cy="886404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96E1AA5C-EDCF-4F0F-AB76-8E787D2E999C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58E3E621-7B67-484B-BE9C-4B448B98DD7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B8838B1-79FA-4B20-89DD-17E00796F7B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6E2E74-2BF1-49B7-8943-A5564BFAFD9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604E45AD-60E3-427A-9E05-C2E3F0887D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6CDD819-05D2-4645-95BA-D14F0B2EDC7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4D6361-E78B-451D-8C75-0ACCC25AC5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05010A1-AF1D-455D-9473-73783C0736B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1A84618-522C-4ADB-8E3E-AFCC7D0B24C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B7BE85E5-95DC-44A6-9A86-BE265F275E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598716"/>
            <a:ext cx="12192000" cy="1905000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110475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542</a:t>
            </a:r>
            <a:endParaRPr lang="en-US" sz="3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2087764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/Person</a:t>
            </a:r>
            <a:endParaRPr lang="en-US" sz="10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131369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367741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24</a:t>
            </a:r>
            <a:endParaRPr lang="en-US" sz="32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4515460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/Hours</a:t>
            </a:r>
            <a:endParaRPr lang="en-US" sz="100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388635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613856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98%</a:t>
            </a:r>
            <a:endParaRPr lang="en-US" sz="32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7155027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/Progress</a:t>
            </a:r>
            <a:endParaRPr lang="en-US" sz="100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645901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882273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114</a:t>
            </a:r>
            <a:endParaRPr lang="en-US" sz="32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9783442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/Projects</a:t>
            </a:r>
            <a:endParaRPr lang="en-US" sz="10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903167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1222028" y="4050276"/>
            <a:ext cx="3012975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We provide best services for your business</a:t>
            </a:r>
            <a:endParaRPr lang="en-US" sz="2400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1222028" y="516970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6317105" y="4419745"/>
            <a:ext cx="3781925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5804149" y="4163267"/>
            <a:ext cx="512956" cy="51295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7945872" y="4163267"/>
            <a:ext cx="512956" cy="5129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10099030" y="4163267"/>
            <a:ext cx="512956" cy="5129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5952457" y="4311575"/>
            <a:ext cx="216341" cy="216341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10221762" y="4289790"/>
            <a:ext cx="259910" cy="259910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8122392" y="4319844"/>
            <a:ext cx="167560" cy="199803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5145436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</a:t>
            </a:r>
            <a:r>
              <a:rPr lang="en-US" sz="1200" dirty="0" err="1">
                <a:solidFill>
                  <a:schemeClr val="bg2"/>
                </a:solidFill>
              </a:rPr>
              <a:t>hzas</a:t>
            </a:r>
            <a:r>
              <a:rPr lang="en-US" sz="12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5088427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7287159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7230150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9440317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9383308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6422947" y="614450"/>
            <a:ext cx="5675882" cy="5629100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1D73B44A-3A38-4AB4-B645-62765D6886A6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F467FBC9-DEA7-48B9-AC7D-E9E062E279F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98156368-9640-40C2-AF5A-0BD9E7B23AE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D221F62E-E085-4C5C-B1E2-FDC0002523C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FB2ED5CD-2D43-4996-945A-D0173B8DAC5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B283BD4-1561-4E82-82D5-611B1AD81F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2050613-A565-40D1-A8FD-6D51DD19AF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29E15ADB-6ED2-4948-9810-AA4D307BF81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2EE39E26-FECF-4891-94B1-F5895A80083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3">
            <a:extLst>
              <a:ext uri="{FF2B5EF4-FFF2-40B4-BE49-F238E27FC236}">
                <a16:creationId xmlns:a16="http://schemas.microsoft.com/office/drawing/2014/main" id="{A08F8A89-6BA9-4822-A21E-AA5939F8A7D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923407" y="2260749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923408" y="3223047"/>
            <a:ext cx="212300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26F8BF21-E152-4CD5-B0CD-C762925C70E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36335" y="5148412"/>
            <a:ext cx="1905000" cy="1905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11FEDDE-1192-4889-BCDB-3461A659E0F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C17D4DE5-D53F-4B76-ACA7-34345866633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EE8F08E3-189E-48D4-A2F2-FF3EFFA472B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8B8E34FE-6FEE-4098-A3C6-C92FE2F3C84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5BFE2F40-7FBE-490B-A84B-090E119FC3A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65261182-1F62-4141-A015-28417562E86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89AEE9E-1E60-4BA6-B680-35A0C4994B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E05B93D4-91B0-4DB7-958A-A5D27EFF517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BEAD9B5C-1587-4F58-BBBB-2861F824954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27" name="PpHolder3">
            <a:extLst>
              <a:ext uri="{FF2B5EF4-FFF2-40B4-BE49-F238E27FC236}">
                <a16:creationId xmlns:a16="http://schemas.microsoft.com/office/drawing/2014/main" id="{D9538E72-1E96-4307-9D47-543CF155D9F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4">
            <a:extLst>
              <a:ext uri="{FF2B5EF4-FFF2-40B4-BE49-F238E27FC236}">
                <a16:creationId xmlns:a16="http://schemas.microsoft.com/office/drawing/2014/main" id="{DD289BCF-95E1-4BEE-A70E-3235717CB20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3" name="PpHolder5">
            <a:extLst>
              <a:ext uri="{FF2B5EF4-FFF2-40B4-BE49-F238E27FC236}">
                <a16:creationId xmlns:a16="http://schemas.microsoft.com/office/drawing/2014/main" id="{59F7E868-6D24-48D3-B5CD-941E4B33164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1" name="PpHolder6">
            <a:extLst>
              <a:ext uri="{FF2B5EF4-FFF2-40B4-BE49-F238E27FC236}">
                <a16:creationId xmlns:a16="http://schemas.microsoft.com/office/drawing/2014/main" id="{2BF4D5CB-BDEC-4575-9E0D-87C45862F1D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9" name="PpHolder7">
            <a:extLst>
              <a:ext uri="{FF2B5EF4-FFF2-40B4-BE49-F238E27FC236}">
                <a16:creationId xmlns:a16="http://schemas.microsoft.com/office/drawing/2014/main" id="{8DE92661-7778-480F-A630-78F9669CB38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7" name="PpHolder8">
            <a:extLst>
              <a:ext uri="{FF2B5EF4-FFF2-40B4-BE49-F238E27FC236}">
                <a16:creationId xmlns:a16="http://schemas.microsoft.com/office/drawing/2014/main" id="{D9C6336C-DF81-43D4-A949-B1EB5B09DD49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5" name="PpHolder9">
            <a:extLst>
              <a:ext uri="{FF2B5EF4-FFF2-40B4-BE49-F238E27FC236}">
                <a16:creationId xmlns:a16="http://schemas.microsoft.com/office/drawing/2014/main" id="{C14434AC-BE4F-435E-95FF-0C18F458152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3" name="PpHolder10">
            <a:extLst>
              <a:ext uri="{FF2B5EF4-FFF2-40B4-BE49-F238E27FC236}">
                <a16:creationId xmlns:a16="http://schemas.microsoft.com/office/drawing/2014/main" id="{BFBFE20A-9D0B-4587-9B5E-0E1E4B6913DA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1250005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1192996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3870541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3813532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9111613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9054604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1250005" y="590825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1192996" y="564103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3870541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3813532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9111613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9054604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6491077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6434068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6491077" y="346544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6434068" y="319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11259970" y="5825794"/>
            <a:ext cx="932030" cy="1032207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927509" y="2209800"/>
            <a:ext cx="5473291" cy="153552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7638230" y="540933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4268C321-FB84-4DB6-BD42-F4A9B41874D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9FCCA5F-F5C5-43B0-9B20-B62A07D2B46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F44E079-1833-49A9-AD5C-5949AA8EF358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C78A890-1B82-48FB-A566-524E032E5EC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BA9E2DE-AA1E-4030-90F4-BFF84738BC7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E68F8DE0-14CC-4A2F-88C6-732FAF25AAC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E92A0079-4D68-4461-896B-596072B3B1F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99E0975-EC42-4F12-A674-026DD17F07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5385A5B-AC43-4F03-8F59-2FABDA12339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039C420C-3ED2-4218-9E61-C6531823B7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497980" y="1692277"/>
            <a:ext cx="212616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1006517" y="1708434"/>
            <a:ext cx="373034" cy="26084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98984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108088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1080887" y="4464297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320278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422299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431403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4314036" y="4464297"/>
            <a:ext cx="17938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643593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927509" y="4824348"/>
            <a:ext cx="518037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3962400" y="2209800"/>
            <a:ext cx="2438400" cy="153552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4505020" y="2523992"/>
            <a:ext cx="188488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2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4488857" y="3038433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5679238" y="3163852"/>
            <a:ext cx="158750" cy="1301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1241801" y="2639970"/>
            <a:ext cx="255877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1241806" y="2372749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6CC60F1-B872-466B-A114-4CDACCA6148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0541178-1C98-4D4F-B524-A9A4EC65062C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7A90DD0B-24FB-426C-AA81-DE3B7CE22069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255D9B5-A819-4A68-9496-EF3416B434C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EA1D9064-A527-4D3D-BD54-CDF5B227767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A57B117-C882-4C3B-8757-1CBFF02AAD3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530CD3C-792F-41B0-85BC-56F85EF861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3A29C186-1D03-40D8-AC73-D0F9FDEE70F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DC02E2F1-B9AB-4AF6-A865-93EFB69F60C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01A506-1702-490C-BB2F-C3B13434F85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003548A3-3BAF-452D-BF4D-8054A60B684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3352800" y="3210884"/>
            <a:ext cx="680929" cy="675316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8200108" y="5765877"/>
            <a:ext cx="614872" cy="64732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6707156" y="1610595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6798199" y="2044855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6798199" y="2044855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8365662" y="1651705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9759742" y="1756294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9759742" y="148907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6707156" y="2327609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6798199" y="2766267"/>
            <a:ext cx="278356" cy="278356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7265502" y="2766267"/>
            <a:ext cx="278356" cy="278356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7732805" y="2766267"/>
            <a:ext cx="278356" cy="278356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8200108" y="2766267"/>
            <a:ext cx="278356" cy="278356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3662777" y="4353058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3473931" y="4787318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3764014" y="4787318"/>
            <a:ext cx="16754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3242666" y="4394168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3662776" y="5070072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3700573" y="5508730"/>
            <a:ext cx="278356" cy="278356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4167876" y="5508730"/>
            <a:ext cx="278356" cy="278356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4635179" y="5508730"/>
            <a:ext cx="278356" cy="278356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5102482" y="5508730"/>
            <a:ext cx="278356" cy="278356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919922" y="466607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805904" y="439885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9333952" y="4398851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6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922965" y="1489073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B156F01-694D-46FB-A6A5-38485083478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561F38F6-5132-4C80-A0F0-FB86529ACD8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1012085" y="2601315"/>
            <a:ext cx="1427790" cy="54128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3665509" y="3144090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7938114" y="2518751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789795" y="0"/>
            <a:ext cx="1467989" cy="793662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7699978" y="5716027"/>
            <a:ext cx="1486063" cy="1141973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pHolder1">
            <a:extLst>
              <a:ext uri="{FF2B5EF4-FFF2-40B4-BE49-F238E27FC236}">
                <a16:creationId xmlns:a16="http://schemas.microsoft.com/office/drawing/2014/main" id="{2CF436AD-1A44-47C7-B383-1A5CDDA2C0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16" name="PpHolder3">
            <a:extLst>
              <a:ext uri="{FF2B5EF4-FFF2-40B4-BE49-F238E27FC236}">
                <a16:creationId xmlns:a16="http://schemas.microsoft.com/office/drawing/2014/main" id="{9C57F0EE-A6AE-4CEA-998D-01B74BE161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4479849" y="3621386"/>
            <a:ext cx="0" cy="1733137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5" name="Group 4">
            <a:extLst>
              <a:ext uri="{FF2B5EF4-FFF2-40B4-BE49-F238E27FC236}">
                <a16:creationId xmlns:a16="http://schemas.microsoft.com/office/drawing/2014/main" id="{A1AD9837-7E76-4641-B594-0DA6F1273B4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697321AF-1462-453B-B0B9-B7440546D09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2CC30ABA-A84A-4F30-9F03-63B1E867C59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EF7E471-6396-47E1-A9B2-F41B0D24C31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8220FE09-3537-4FAE-9064-449ED4B66F8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30A66127-EBC4-4633-A599-9D3E16A032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454F973-6D3F-4130-A940-7E167CED80B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5AE9B94F-33B5-4D03-A4C7-41D8FF40FDD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3A2B84DF-5431-4EE7-A38B-BB98851A82C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7620000" y="4343400"/>
            <a:ext cx="4572000" cy="25146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4276885" y="1073520"/>
            <a:ext cx="3105653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4278094" y="2926706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4278094" y="2659485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4387698" y="3524987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4817132" y="3829234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4817132" y="3386306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42.125+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4387698" y="4347604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4817132" y="4651851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4817132" y="4208923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12.654+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4387698" y="5170221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4817132" y="5474468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4817132" y="5031540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33.356+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7620000" y="0"/>
            <a:ext cx="4572000" cy="4343400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8300484" y="990600"/>
            <a:ext cx="3480391" cy="101566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20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8300484" y="193738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8300484" y="2884174"/>
            <a:ext cx="145470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9512921" y="2979815"/>
            <a:ext cx="225975" cy="85715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9142412" y="3482289"/>
            <a:ext cx="1527176" cy="1527176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28339828-B2E1-48C2-AEB7-8BF780D533E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8837612" y="5489319"/>
            <a:ext cx="213677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8933800" y="5222098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9143577" y="5884732"/>
            <a:ext cx="1524847" cy="162930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7638688" y="0"/>
            <a:ext cx="4553313" cy="4669929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6" name="PpHolder2">
            <a:extLst>
              <a:ext uri="{FF2B5EF4-FFF2-40B4-BE49-F238E27FC236}">
                <a16:creationId xmlns:a16="http://schemas.microsoft.com/office/drawing/2014/main" id="{2113A1D6-B3C1-4D47-98AF-F4036D64F1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DC098E-CABA-40E5-984D-8348A06ED5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12F5E671-762C-4195-B0A9-D4BC37012B7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FA99D92-4FF3-47F0-9907-B2A2B5D08F04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3E031B47-C246-44A8-BECA-6C9E12B87C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F94B2AD-58CA-45C1-BB01-7E41AFAA9E3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805782C-1FD9-49F5-9C14-A83370EFB58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1CECFD4-DF92-4285-BF6F-99C4321A78AA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96B6C2A-3371-4999-AA2E-2D090E9ECED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F6843B9-3C1E-4F1A-86CE-D33038C9EA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D9F9685-913B-46DF-87AE-D88D946062C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61EE643-715C-4BEA-88A6-2ED8CEDD878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1223399" y="4414909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76383" y="6028520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2048212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2048212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1128807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5518201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5518201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4598796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8988189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8988189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8068784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491352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3540939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6596854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491350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3540937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6596852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9667164" y="1023962"/>
            <a:ext cx="304298" cy="222034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9613266" y="1626758"/>
            <a:ext cx="1907193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9613266" y="1285572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8037240" y="2223201"/>
            <a:ext cx="594080" cy="574836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3499778" y="2227901"/>
            <a:ext cx="594080" cy="553454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3516819" y="4422237"/>
            <a:ext cx="594080" cy="58528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8009615" y="4464004"/>
            <a:ext cx="649378" cy="58528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526007" y="1837267"/>
            <a:ext cx="3139985" cy="4311208"/>
          </a:xfrm>
          <a:prstGeom prst="rect">
            <a:avLst/>
          </a:prstGeom>
        </p:spPr>
      </p:pic>
      <p:grpSp>
        <p:nvGrpSpPr>
          <p:cNvPr id="2" name="Group 1">
            <a:extLst>
              <a:ext uri="{FF2B5EF4-FFF2-40B4-BE49-F238E27FC236}">
                <a16:creationId xmlns:a16="http://schemas.microsoft.com/office/drawing/2014/main" id="{0625FB89-7E0F-459C-BE78-1B347C5DE30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CED6D2C-E98E-41E0-816F-855852593353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BDC5C77E-9FE8-4F58-A0F7-D3120EC3FD7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58F55D2-C51C-4A40-92D8-25E533D1064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31F3FBD-0ED1-474D-A914-39070DF64C8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656BD06-2151-49F3-AFA7-EF1F20A4319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1FFEC982-589C-4539-8EA7-A031B035251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DD055CA-B7B0-4475-A60A-595455F69A0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71F2CE6-A3E4-4DF6-A509-EC33CDB9C7B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3" name="PpHolder8">
            <a:extLst>
              <a:ext uri="{FF2B5EF4-FFF2-40B4-BE49-F238E27FC236}">
                <a16:creationId xmlns:a16="http://schemas.microsoft.com/office/drawing/2014/main" id="{1FD44F71-B5BB-4D4D-9F95-C19CDD9B53E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8260432" y="2402341"/>
            <a:ext cx="155575" cy="222250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8215188" y="4643932"/>
            <a:ext cx="246063" cy="158750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8966188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8943887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</a:rPr>
              <a:t>Description</a:t>
            </a:r>
            <a:endParaRPr lang="en-ID" sz="20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8966188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8943887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</a:rPr>
              <a:t>Description</a:t>
            </a:r>
            <a:endParaRPr lang="en-ID" sz="20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3712124" y="4635995"/>
            <a:ext cx="204788" cy="174625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3722443" y="2434091"/>
            <a:ext cx="184150" cy="158750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1067553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477401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</a:rPr>
              <a:t>Description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1067553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477401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2"/>
                </a:solidFill>
              </a:rPr>
              <a:t>Description</a:t>
            </a:r>
            <a:endParaRPr lang="en-ID" sz="2000" b="1" dirty="0">
              <a:solidFill>
                <a:schemeClr val="accent2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1000125" y="4343400"/>
            <a:ext cx="2209800" cy="471454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3285177" y="2324978"/>
            <a:ext cx="4226185" cy="6724223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6012505" y="2103674"/>
            <a:ext cx="5607265" cy="3530455"/>
          </a:xfrm>
          <a:prstGeom prst="rect">
            <a:avLst/>
          </a:prstGeom>
          <a:blipFill dpi="0" rotWithShape="0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D440D6AF-D0B7-4B16-BCCE-A08D1A296E8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3DA71B39-90DB-4070-95A3-F303D225779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5BA75C4-9CCE-4AFF-8893-7B22FAC13B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0776585A-E5E9-4D1C-8232-861EA6C07E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32FFDB5C-F089-4932-8D4A-6E425889BE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820D758D-6E52-450D-AAEA-1F2AD53278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4D4B2EF-AF4C-442A-A9EF-02C834F5731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2BC009F-5B9D-4728-B077-D7B30507D4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B644EA55-1954-4089-9780-C58ED4C7298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20" name="PpHolder6">
            <a:extLst>
              <a:ext uri="{FF2B5EF4-FFF2-40B4-BE49-F238E27FC236}">
                <a16:creationId xmlns:a16="http://schemas.microsoft.com/office/drawing/2014/main" id="{3BC741BE-9D5A-49FB-A4BA-0FE9A988BFF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2508779" y="2528003"/>
            <a:ext cx="2158259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903690" y="2494800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1.534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823615" y="2683425"/>
            <a:ext cx="530965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930267" y="2971875"/>
            <a:ext cx="3032133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6249011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6043612" y="1223871"/>
            <a:ext cx="104775" cy="10477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8159262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7953863" y="1223871"/>
            <a:ext cx="104775" cy="1047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10069513" y="1143683"/>
            <a:ext cx="140811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9864114" y="1223871"/>
            <a:ext cx="104775" cy="1047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696843" y="4343400"/>
            <a:ext cx="513083" cy="471454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875193" y="4481970"/>
            <a:ext cx="188381" cy="188381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1259055" y="4436168"/>
            <a:ext cx="142980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050" dirty="0">
                <a:solidFill>
                  <a:schemeClr val="accent3"/>
                </a:solidFill>
              </a:rPr>
              <a:t>www.website.com</a:t>
            </a:r>
          </a:p>
        </p:txBody>
      </p: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1" grpId="0" animBg="1"/>
      <p:bldP spid="39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82DFD03-B5EE-4114-BD3C-B3A4BAE54283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417E62BE-FA6C-4AFD-9B7A-5FF96F97FBE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DCC8C66-0568-4AD8-A46D-6A59233CC2A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8B2C971-68A2-4C66-9A26-02762154CD2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D05CA17-DB4C-4313-BF81-83EE7B59C9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D61324B2-FBE8-4458-8C89-2ACA1218F32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D8AE0A-7B83-4F07-918D-54C363753BE3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D00CADDC-8D74-4399-9099-7C4F6CEEC7C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FE4B6C7-AC78-4C26-AB65-63A70506F7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6468057" y="2209273"/>
            <a:ext cx="960784" cy="9607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4763160" y="3914170"/>
            <a:ext cx="960784" cy="960784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6468057" y="3914171"/>
            <a:ext cx="960784" cy="960784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4763160" y="2209274"/>
            <a:ext cx="960784" cy="960784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4905212" y="2294507"/>
            <a:ext cx="2381578" cy="2495216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3432628" y="1736621"/>
            <a:ext cx="474388" cy="4743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5083370" y="2444879"/>
            <a:ext cx="292986" cy="47328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96476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722956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2363598" y="3083855"/>
            <a:ext cx="519570" cy="90502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96476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722956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2363598" y="5797828"/>
            <a:ext cx="519570" cy="90502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9216234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9216234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9331981" y="3083855"/>
            <a:ext cx="519570" cy="90502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9216234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9216234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9331981" y="5797828"/>
            <a:ext cx="519570" cy="90502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8284985" y="1736621"/>
            <a:ext cx="474388" cy="4743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5018331" y="4165269"/>
            <a:ext cx="439476" cy="439476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8284985" y="4563925"/>
            <a:ext cx="474388" cy="4743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6758613" y="4167267"/>
            <a:ext cx="383134" cy="43384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3432628" y="4563925"/>
            <a:ext cx="474388" cy="4743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6699945" y="2469497"/>
            <a:ext cx="436012" cy="471364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3437576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01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3437576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02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8284932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03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8284932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04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6096000" y="2391505"/>
            <a:ext cx="5709783" cy="4466495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8128968" y="5160190"/>
            <a:ext cx="742857" cy="242902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7198627" y="4131980"/>
            <a:ext cx="2603539" cy="1763993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8328242" y="4056515"/>
            <a:ext cx="344309" cy="1841816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7745747" y="4356016"/>
            <a:ext cx="1509299" cy="955102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7696223" y="3466946"/>
            <a:ext cx="1608347" cy="889071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7704477" y="2431660"/>
            <a:ext cx="1591838" cy="1035284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8362097" y="1963857"/>
            <a:ext cx="276598" cy="235106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8287065" y="2774975"/>
            <a:ext cx="426662" cy="426662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8316398" y="3789184"/>
            <a:ext cx="367996" cy="223592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8368397" y="4571081"/>
            <a:ext cx="263998" cy="320393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3A84EF-967B-4F48-A4E0-616554E9AA5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5" name="Group 54">
              <a:extLst>
                <a:ext uri="{FF2B5EF4-FFF2-40B4-BE49-F238E27FC236}">
                  <a16:creationId xmlns:a16="http://schemas.microsoft.com/office/drawing/2014/main" id="{C2E15453-6489-4E39-9619-4EBCD423E692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6F32730-F475-4080-A391-C33872F3159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20B94D02-31E1-4F53-A6C6-40FC2C01481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56" name="Graphic 2">
              <a:extLst>
                <a:ext uri="{FF2B5EF4-FFF2-40B4-BE49-F238E27FC236}">
                  <a16:creationId xmlns:a16="http://schemas.microsoft.com/office/drawing/2014/main" id="{17D8317C-EE0C-43DB-8911-3C9C4DC7FC7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7" name="Freeform: Shape 56">
                <a:extLst>
                  <a:ext uri="{FF2B5EF4-FFF2-40B4-BE49-F238E27FC236}">
                    <a16:creationId xmlns:a16="http://schemas.microsoft.com/office/drawing/2014/main" id="{41913A7E-C952-4AE0-8730-F22EDB18B55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8" name="Freeform: Shape 57">
                <a:extLst>
                  <a:ext uri="{FF2B5EF4-FFF2-40B4-BE49-F238E27FC236}">
                    <a16:creationId xmlns:a16="http://schemas.microsoft.com/office/drawing/2014/main" id="{A0A0C567-3A1E-4F51-8DB5-EC5406B28C7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01EC1C40-5719-4592-B068-FD3E0BE5ABE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5B1475B7-C348-4CB4-B32B-5DCA0B6A619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9652260" y="1497792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9652258" y="1510121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6705158" y="24396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9652260" y="3485756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6705158" y="4348124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6705159" y="24520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9652258" y="3498085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6705159" y="4360453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10367835" y="173604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10345534" y="139485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</a:rPr>
              <a:t>Description</a:t>
            </a:r>
            <a:endParaRPr lang="en-ID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10367835" y="374462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10345534" y="340343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</a:rPr>
              <a:t>Description</a:t>
            </a:r>
            <a:endParaRPr lang="en-ID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5010830" y="264148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4988528" y="230029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2"/>
                </a:solidFill>
              </a:rPr>
              <a:t>Description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5010830" y="4607635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4988528" y="4266449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5"/>
                </a:solidFill>
              </a:rPr>
              <a:t>Description</a:t>
            </a:r>
            <a:endParaRPr lang="en-ID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928064" y="1953973"/>
            <a:ext cx="3064607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928064" y="1612787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966360" y="5064530"/>
            <a:ext cx="346350" cy="34635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88112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522755" y="5064530"/>
            <a:ext cx="346350" cy="3463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2079150" y="5064530"/>
            <a:ext cx="346350" cy="3463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2635545" y="5064530"/>
            <a:ext cx="346350" cy="3463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43752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99391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255031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04</a:t>
            </a:r>
          </a:p>
        </p:txBody>
      </p: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53B520AC-0F54-4D34-8D72-0171790920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6BA9032-D8D7-4DD4-90BA-0738E90D2A4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C83ABCD1-C5A2-4595-A617-062DF6D7FA3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56E6E22-AA90-4174-B20A-64DF2525987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6B23D98-B4C5-4A2B-AF7E-5EDD724AA62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97F1027C-48B5-4B14-9DAB-B08475ABF42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4B0E8AF-74FC-4770-A4CA-D5605480C9F4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2261539-DFC6-4D26-89F2-E72DD1A3104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9B713D3-01FE-46F3-9487-62A967D3504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7054164" y="1698245"/>
          <a:ext cx="4673363" cy="405661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1037247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1037247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4045706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4045706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1037247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1037247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4045706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4045706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692368" y="2164577"/>
            <a:ext cx="264996" cy="264996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3711226" y="2164577"/>
            <a:ext cx="264996" cy="264996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692368" y="3983124"/>
            <a:ext cx="264996" cy="264996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3711226" y="3983124"/>
            <a:ext cx="264996" cy="264996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CA1CF8B8-C810-4A4C-9371-57A373871D4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FF951476-286E-4FEC-9D3F-6F3F7A181C4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3EFC3C8-49E0-4CDD-9C51-7C346E22FD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16C5311-D45D-4CE4-9015-492D28C58BC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83D86B64-1BDB-4E07-9D0D-A0BA593FB4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A1926BD-E944-4153-9F2D-84A1FB4F581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C277EC80-42BF-423E-BF27-DF5DDF1BB9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C3EBB67-0044-4059-964E-AD0015B9E10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15C144C-CD69-4460-B323-FDE31527DD7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820561329"/>
              </p:ext>
            </p:extLst>
          </p:nvPr>
        </p:nvGraphicFramePr>
        <p:xfrm>
          <a:off x="3931403" y="1644522"/>
          <a:ext cx="4329195" cy="349626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3606702" y="2092919"/>
            <a:ext cx="182880" cy="18288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3606702" y="3858672"/>
            <a:ext cx="182880" cy="18288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8446789" y="3858672"/>
            <a:ext cx="182880" cy="18288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8446789" y="2092919"/>
            <a:ext cx="182880" cy="18288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8849121" y="2268469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8849121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8849121" y="4050265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8849121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1136882" y="2268469"/>
            <a:ext cx="2250368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991069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1092512" y="4050265"/>
            <a:ext cx="22947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991069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2554703" y="5370621"/>
            <a:ext cx="7082593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1200"/>
              <a:t>like mine.</a:t>
            </a:r>
            <a:endParaRPr lang="en-US" sz="12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7DDDE932-5748-4782-A7FE-031BC9622E2D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14D5B15-7CC7-4F3D-8A77-1B1D0001993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36B8CA77-1470-4BD9-98F9-3858EA23D6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026F4BA8-D904-4393-A67D-A36844010FA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02C22D6-4BFD-4DBC-BC20-CC359D691E8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3779D58-0860-4CA9-8DD3-BBFBD82BC5A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88BA5878-6C15-4A3D-892E-B997D08350F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470C2B20-8861-467A-8905-DEBBC78ED48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C78C3CCE-C772-461B-87B4-7E52F781E7C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131926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3818730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6319358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881998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41348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5</a:t>
            </a:r>
            <a:r>
              <a:rPr lang="en-US" sz="6000" b="1" baseline="30000">
                <a:solidFill>
                  <a:schemeClr val="bg2"/>
                </a:solidFill>
              </a:rPr>
              <a:t>th</a:t>
            </a:r>
            <a:endParaRPr lang="en-US" sz="60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64144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58558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3912949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4140912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Clients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4085050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6414743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6642706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6586844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891420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914216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908630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970882" y="5252001"/>
            <a:ext cx="82502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4676812" y="148045"/>
            <a:ext cx="5466773" cy="517068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PpHolder2">
            <a:extLst>
              <a:ext uri="{FF2B5EF4-FFF2-40B4-BE49-F238E27FC236}">
                <a16:creationId xmlns:a16="http://schemas.microsoft.com/office/drawing/2014/main" id="{942EA6AC-33C7-42C5-B66B-37F37A2BC7E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F1EE9C87-33B2-4F8B-9A76-57FF242B07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A3564442-FC8A-4C2B-A540-17226A3AE81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41DA912C-19C7-4806-BE3A-F28D16DFB2E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FE6B7F8-C2BC-49F0-8A65-B61566E6342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40BF1105-DDCD-4C4C-A92C-3026A90490E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5189B07A-B3AA-4E40-BFAC-1F42B955CB4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B2D7FE9-A60A-4F10-B250-D100DF3947F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1EB6D1-AF98-4E97-B79F-EB1655A191A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B01299A-5886-46F0-B469-357A94106B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6938483" y="1056690"/>
            <a:ext cx="4475854" cy="5136812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10526136" y="3290501"/>
            <a:ext cx="2438398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9310729" y="3598807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9457781" y="3780652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6722343" y="1277168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6869395" y="1459013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923356" y="2216178"/>
            <a:ext cx="490919" cy="49091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1099395" y="2346500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623561" y="2421233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623564" y="2176046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923356" y="3422160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1099395" y="3552482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623561" y="3627215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623564" y="3382028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2429656" y="4648718"/>
            <a:ext cx="6421459" cy="1504852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4877470" y="5196746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4877472" y="4840502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6527210" y="5561277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6413836" y="4751294"/>
            <a:ext cx="2276813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8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6407DF27-973F-4C18-8A91-559792D5EA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3271336" y="5166792"/>
            <a:ext cx="506021" cy="506021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DC05FA98-C84B-4DC6-8B2C-10956093D99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C5B65E81-E537-4546-8428-D80ED2DB03C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F7D5324-ACB3-45DF-A19B-2128639EA8C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F81B2FA1-708F-4858-A4EE-F57245AA203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39B8228-38CF-45F8-92D5-7FF6A6D28EA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9F7598A2-4878-4BEC-91D3-19C8510B42D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E9620FC-4E10-4178-8198-EEB9268EC45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441D91AE-D164-4DE6-A4C5-B6EB9F39B54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04FED4F5-0D57-483A-B0BF-6755DF4B6C6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2">
            <a:extLst>
              <a:ext uri="{FF2B5EF4-FFF2-40B4-BE49-F238E27FC236}">
                <a16:creationId xmlns:a16="http://schemas.microsoft.com/office/drawing/2014/main" id="{532FE262-DBB9-45A9-A578-816CDF1228F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7816102" y="3280100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8229600" y="3733800"/>
            <a:ext cx="2439988" cy="21336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8447603" y="392185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8447603" y="4399474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9490072" y="4522349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8556514" y="4537738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8447603" y="5065148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9490072" y="5188023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8556514" y="5203412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922931" y="2916376"/>
            <a:ext cx="4868269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10268433" y="4281597"/>
            <a:ext cx="547388" cy="29683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10268433" y="4322294"/>
            <a:ext cx="547388" cy="2154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8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953000"/>
            <a:ext cx="1896317" cy="1905001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3091093" y="456085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3091095" y="483785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3091093" y="520341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pHolder20">
            <a:extLst>
              <a:ext uri="{FF2B5EF4-FFF2-40B4-BE49-F238E27FC236}">
                <a16:creationId xmlns:a16="http://schemas.microsoft.com/office/drawing/2014/main" id="{375AA810-8944-4DA1-AE66-6F0DB12E44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559392" y="4842448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7582D4F9-C776-40A2-B31D-C4FF47E22F4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4DBF1BAA-82CA-4F28-B341-7C515BC28A7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7AB621D3-938D-42B9-A34F-D67C0D8B259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5296B2E8-3128-4F3E-A930-85C33B4062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4C728F8B-F46B-4CA3-94EE-863FBDFE393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6300715-D40F-49DF-A6F0-AA0B0CA1328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61D6599-98C3-4FEB-8B77-4B1CABE49D0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9EED0076-000D-4D90-9761-5BB9AA71165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387DD38-D248-4767-A4C6-03D92FD9B19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6271413" y="4852174"/>
            <a:ext cx="170386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6271414" y="44828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4010704" y="4395160"/>
            <a:ext cx="75377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8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8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4010704" y="4878380"/>
            <a:ext cx="753771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/>
              <a:t>Rate</a:t>
            </a:r>
            <a:endParaRPr lang="en-ID" sz="1200" dirty="0"/>
          </a:p>
        </p:txBody>
      </p:sp>
      <p:sp>
        <p:nvSpPr>
          <p:cNvPr id="17" name="PpHolder7">
            <a:extLst>
              <a:ext uri="{FF2B5EF4-FFF2-40B4-BE49-F238E27FC236}">
                <a16:creationId xmlns:a16="http://schemas.microsoft.com/office/drawing/2014/main" id="{7631AE4A-651F-46CB-9060-F2F344B91A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PpHolder8">
            <a:extLst>
              <a:ext uri="{FF2B5EF4-FFF2-40B4-BE49-F238E27FC236}">
                <a16:creationId xmlns:a16="http://schemas.microsoft.com/office/drawing/2014/main" id="{94909E97-D71F-42F0-A8FA-E07F262AEB8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PpHolder9">
            <a:extLst>
              <a:ext uri="{FF2B5EF4-FFF2-40B4-BE49-F238E27FC236}">
                <a16:creationId xmlns:a16="http://schemas.microsoft.com/office/drawing/2014/main" id="{6760BF4D-21B7-42CA-BC7B-EE1517FABB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5255868" y="5518254"/>
            <a:ext cx="278356" cy="278356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5723171" y="5518254"/>
            <a:ext cx="278356" cy="278356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6190474" y="5518254"/>
            <a:ext cx="278356" cy="278356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6657777" y="5518254"/>
            <a:ext cx="278356" cy="278356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3423781" y="2830116"/>
            <a:ext cx="5344438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3423781" y="1918570"/>
            <a:ext cx="5344438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10915018" y="1580356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5910578" y="1533942"/>
            <a:ext cx="370843" cy="259589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B8E99E0B-FBC4-4F14-90A2-649AD7CB6CE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8538612" y="3130129"/>
            <a:ext cx="3042752" cy="1524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2B62092A-4157-4A5E-8D29-7722BE75639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B150307C-40D0-4092-AA5F-B4B033122CA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36E2F54-A5A3-432D-8538-828DF872C8E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2868CB55-C3C6-4C37-8BCD-0B9308780E7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D9575ED-D846-4F9F-8477-BFBA3220B10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4FF7F9C-4C03-42C1-A5DA-6829119869C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6951CE-FCB1-4B50-8938-DA2D3904EBA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749A111-63CD-4E20-93A6-4BAC084FB60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597F39E2-35C1-4952-8C0A-9E3555AAA54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7931636" y="803594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pHolder6">
            <a:extLst>
              <a:ext uri="{FF2B5EF4-FFF2-40B4-BE49-F238E27FC236}">
                <a16:creationId xmlns:a16="http://schemas.microsoft.com/office/drawing/2014/main" id="{54CF5A6A-17F6-4FB8-A98A-A8E8065F844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5311036" y="3130129"/>
            <a:ext cx="450937" cy="45093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5461974" y="3280360"/>
            <a:ext cx="149061" cy="150474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6079225" y="3406828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6079227" y="305058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6079225" y="3727566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5311036" y="4305174"/>
            <a:ext cx="450937" cy="45093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6079225" y="4581873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6079227" y="4225629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6079225" y="4902611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5410099" y="4404237"/>
            <a:ext cx="252810" cy="252810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9141373" y="3717369"/>
            <a:ext cx="239953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9141375" y="344063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8855276" y="3537033"/>
            <a:ext cx="107971" cy="1790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11232918" y="4218639"/>
            <a:ext cx="656438" cy="69108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966034" y="5223074"/>
            <a:ext cx="1227550" cy="108645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761789" y="2499146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4890263" y="2528425"/>
            <a:ext cx="3945924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9234299" y="2595469"/>
            <a:ext cx="1857854" cy="70432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9117492" y="3456800"/>
            <a:ext cx="24399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4890263" y="4045830"/>
            <a:ext cx="212013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8" name="PpHolder6">
            <a:extLst>
              <a:ext uri="{FF2B5EF4-FFF2-40B4-BE49-F238E27FC236}">
                <a16:creationId xmlns:a16="http://schemas.microsoft.com/office/drawing/2014/main" id="{AE22ADA8-E902-4FC7-8D1F-48789FE6B5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D4713651-48C7-4AC1-BDB2-0BF5F18910B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3829027" y="1072007"/>
            <a:ext cx="1061236" cy="897728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8419380" y="5149215"/>
            <a:ext cx="994107" cy="87984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Bahn">
      <a:dk1>
        <a:srgbClr val="000000"/>
      </a:dk1>
      <a:lt1>
        <a:srgbClr val="FFFFFF"/>
      </a:lt1>
      <a:dk2>
        <a:srgbClr val="464646"/>
      </a:dk2>
      <a:lt2>
        <a:srgbClr val="FFFFFF"/>
      </a:lt2>
      <a:accent1>
        <a:srgbClr val="1EAD96"/>
      </a:accent1>
      <a:accent2>
        <a:srgbClr val="A3BE63"/>
      </a:accent2>
      <a:accent3>
        <a:srgbClr val="F5A82C"/>
      </a:accent3>
      <a:accent4>
        <a:srgbClr val="CA4D39"/>
      </a:accent4>
      <a:accent5>
        <a:srgbClr val="3F536B"/>
      </a:accent5>
      <a:accent6>
        <a:srgbClr val="C8C7C8"/>
      </a:accent6>
      <a:hlink>
        <a:srgbClr val="FFFFFF"/>
      </a:hlink>
      <a:folHlink>
        <a:srgbClr val="FFFFFF"/>
      </a:folHlink>
    </a:clrScheme>
    <a:fontScheme name="Angle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3988</TotalTime>
  <Words>1792</Words>
  <Application>Microsoft Office PowerPoint</Application>
  <PresentationFormat>Widescreen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314</cp:revision>
  <dcterms:created xsi:type="dcterms:W3CDTF">2019-01-23T07:32:06Z</dcterms:created>
  <dcterms:modified xsi:type="dcterms:W3CDTF">2021-04-07T02:44:48Z</dcterms:modified>
</cp:coreProperties>
</file>