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Bahn Dark">
      <a:dk1>
        <a:srgbClr val="FFFFFF"/>
      </a:dk1>
      <a:lt1>
        <a:srgbClr val="313131"/>
      </a:lt1>
      <a:dk2>
        <a:srgbClr val="464646"/>
      </a:dk2>
      <a:lt2>
        <a:srgbClr val="FFFFFF"/>
      </a:lt2>
      <a:accent1>
        <a:srgbClr val="1EAD96"/>
      </a:accent1>
      <a:accent2>
        <a:srgbClr val="A3BE63"/>
      </a:accent2>
      <a:accent3>
        <a:srgbClr val="F5A82C"/>
      </a:accent3>
      <a:accent4>
        <a:srgbClr val="CA4D39"/>
      </a:accent4>
      <a:accent5>
        <a:srgbClr val="3F536B"/>
      </a:accent5>
      <a:accent6>
        <a:srgbClr val="C8C7C8"/>
      </a:accent6>
      <a:hlink>
        <a:srgbClr val="FFFFFF"/>
      </a:hlink>
      <a:folHlink>
        <a:srgbClr val="FFFFFF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3989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315</cp:revision>
  <dcterms:created xsi:type="dcterms:W3CDTF">2019-01-23T07:32:06Z</dcterms:created>
  <dcterms:modified xsi:type="dcterms:W3CDTF">2021-04-07T02:44:30Z</dcterms:modified>
</cp:coreProperties>
</file>