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theme/theme2.xml" ContentType="application/vnd.openxmlformats-officedocument.them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handoutMasterIdLst>
    <p:handoutMasterId r:id="rId32"/>
  </p:handout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9144000" cy="6858000" type="screen4x3"/>
  <p:notesSz cx="9144000" cy="6858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288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7520" autoAdjust="0"/>
    <p:restoredTop sz="94660"/>
  </p:normalViewPr>
  <p:slideViewPr>
    <p:cSldViewPr snapToGrid="0">
      <p:cViewPr varScale="1">
        <p:scale>
          <a:sx n="114" d="100"/>
          <a:sy n="114" d="100"/>
        </p:scale>
        <p:origin x="1992" y="120"/>
      </p:cViewPr>
      <p:guideLst>
        <p:guide orient="horz" pos="216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6" d="100"/>
          <a:sy n="86" d="100"/>
        </p:scale>
        <p:origin x="2088" y="5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viewProps" Target="view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handoutMaster" Target="handoutMasters/handoutMaster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ableStyles" Target="tableStyle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heme" Target="theme/theme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DF5D376-3368-4058-8675-2D696CA7D2ED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8063AD3B-00BD-4769-A360-210446A0616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5180013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8CC48C3-340C-4CB8-B884-49785CFF830E}" type="datetimeFigureOut">
              <a:rPr lang="en-ID" smtClean="0"/>
              <a:t>21/01/2021</a:t>
            </a:fld>
            <a:endParaRPr lang="en-ID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8AF2ADB-50C1-4900-A5AF-FE78A5135DB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E9637BC-F9FE-4B60-B8FC-6CFC630F9CF1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80013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E5583ED-7CBB-4D4A-A16C-4FE2275C2D53}" type="slidenum">
              <a:rPr lang="en-ID" smtClean="0"/>
              <a:t>‹#›</a:t>
            </a:fld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9348013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1">
            <a:extLst>
              <a:ext uri="{FF2B5EF4-FFF2-40B4-BE49-F238E27FC236}">
                <a16:creationId xmlns:a16="http://schemas.microsoft.com/office/drawing/2014/main" id="{F41CCE4C-FC78-45AD-9756-7D0C16EB9B4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1372BADD-1105-42DA-8178-F506A46662D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1961" y="436346"/>
            <a:ext cx="8260080" cy="6420945"/>
          </a:xfrm>
          <a:custGeom>
            <a:avLst/>
            <a:gdLst>
              <a:gd name="connsiteX0" fmla="*/ 0 w 8260080"/>
              <a:gd name="connsiteY0" fmla="*/ 0 h 6420945"/>
              <a:gd name="connsiteX1" fmla="*/ 8260080 w 8260080"/>
              <a:gd name="connsiteY1" fmla="*/ 0 h 6420945"/>
              <a:gd name="connsiteX2" fmla="*/ 8260080 w 8260080"/>
              <a:gd name="connsiteY2" fmla="*/ 6420945 h 6420945"/>
              <a:gd name="connsiteX3" fmla="*/ 0 w 8260080"/>
              <a:gd name="connsiteY3" fmla="*/ 6420945 h 642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260080" h="6420945">
                <a:moveTo>
                  <a:pt x="0" y="0"/>
                </a:moveTo>
                <a:lnTo>
                  <a:pt x="8260080" y="0"/>
                </a:lnTo>
                <a:lnTo>
                  <a:pt x="8260080" y="6420945"/>
                </a:lnTo>
                <a:lnTo>
                  <a:pt x="0" y="64209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3">
            <a:extLst>
              <a:ext uri="{FF2B5EF4-FFF2-40B4-BE49-F238E27FC236}">
                <a16:creationId xmlns:a16="http://schemas.microsoft.com/office/drawing/2014/main" id="{C2BBF328-2299-414E-8395-B0814B0806C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0397" y="2168859"/>
            <a:ext cx="3604847" cy="2520282"/>
          </a:xfrm>
          <a:custGeom>
            <a:avLst/>
            <a:gdLst>
              <a:gd name="connsiteX0" fmla="*/ 0 w 3604847"/>
              <a:gd name="connsiteY0" fmla="*/ 0 h 2520282"/>
              <a:gd name="connsiteX1" fmla="*/ 3604847 w 3604847"/>
              <a:gd name="connsiteY1" fmla="*/ 0 h 2520282"/>
              <a:gd name="connsiteX2" fmla="*/ 3604847 w 3604847"/>
              <a:gd name="connsiteY2" fmla="*/ 2520282 h 2520282"/>
              <a:gd name="connsiteX3" fmla="*/ 0 w 3604847"/>
              <a:gd name="connsiteY3" fmla="*/ 2520282 h 25202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04847" h="2520282">
                <a:moveTo>
                  <a:pt x="0" y="0"/>
                </a:moveTo>
                <a:lnTo>
                  <a:pt x="3604847" y="0"/>
                </a:lnTo>
                <a:lnTo>
                  <a:pt x="3604847" y="2520282"/>
                </a:lnTo>
                <a:lnTo>
                  <a:pt x="0" y="25202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DC04760-CD34-4DEE-A0C6-26EB98C465E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136688" y="0"/>
            <a:ext cx="8007312" cy="6858000"/>
          </a:xfrm>
          <a:custGeom>
            <a:avLst/>
            <a:gdLst>
              <a:gd name="connsiteX0" fmla="*/ 0 w 8007312"/>
              <a:gd name="connsiteY0" fmla="*/ 0 h 6858000"/>
              <a:gd name="connsiteX1" fmla="*/ 8007312 w 8007312"/>
              <a:gd name="connsiteY1" fmla="*/ 0 h 6858000"/>
              <a:gd name="connsiteX2" fmla="*/ 8007312 w 8007312"/>
              <a:gd name="connsiteY2" fmla="*/ 6858000 h 6858000"/>
              <a:gd name="connsiteX3" fmla="*/ 0 w 8007312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007312" h="6858000">
                <a:moveTo>
                  <a:pt x="0" y="0"/>
                </a:moveTo>
                <a:lnTo>
                  <a:pt x="8007312" y="0"/>
                </a:lnTo>
                <a:lnTo>
                  <a:pt x="8007312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77937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C7651FC6-8DC0-48B2-BE2C-BA1D9AB5BCD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825772" y="1"/>
            <a:ext cx="5318228" cy="2275473"/>
          </a:xfrm>
          <a:custGeom>
            <a:avLst/>
            <a:gdLst>
              <a:gd name="connsiteX0" fmla="*/ 0 w 5318228"/>
              <a:gd name="connsiteY0" fmla="*/ 0 h 2275473"/>
              <a:gd name="connsiteX1" fmla="*/ 5318228 w 5318228"/>
              <a:gd name="connsiteY1" fmla="*/ 0 h 2275473"/>
              <a:gd name="connsiteX2" fmla="*/ 5318228 w 5318228"/>
              <a:gd name="connsiteY2" fmla="*/ 2275473 h 2275473"/>
              <a:gd name="connsiteX3" fmla="*/ 0 w 5318228"/>
              <a:gd name="connsiteY3" fmla="*/ 2275473 h 22754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18228" h="2275473">
                <a:moveTo>
                  <a:pt x="0" y="0"/>
                </a:moveTo>
                <a:lnTo>
                  <a:pt x="5318228" y="0"/>
                </a:lnTo>
                <a:lnTo>
                  <a:pt x="5318228" y="2275473"/>
                </a:lnTo>
                <a:lnTo>
                  <a:pt x="0" y="227547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06395" y="1122867"/>
            <a:ext cx="278240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0C9C164-F835-4765-9DF7-2BB8CE957EA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" y="3100388"/>
            <a:ext cx="2900363" cy="3757613"/>
          </a:xfrm>
          <a:custGeom>
            <a:avLst/>
            <a:gdLst>
              <a:gd name="connsiteX0" fmla="*/ 0 w 2900363"/>
              <a:gd name="connsiteY0" fmla="*/ 0 h 3757613"/>
              <a:gd name="connsiteX1" fmla="*/ 2900363 w 2900363"/>
              <a:gd name="connsiteY1" fmla="*/ 0 h 3757613"/>
              <a:gd name="connsiteX2" fmla="*/ 2900363 w 2900363"/>
              <a:gd name="connsiteY2" fmla="*/ 3757613 h 3757613"/>
              <a:gd name="connsiteX3" fmla="*/ 0 w 2900363"/>
              <a:gd name="connsiteY3" fmla="*/ 3757613 h 3757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3" h="3757613">
                <a:moveTo>
                  <a:pt x="0" y="0"/>
                </a:moveTo>
                <a:lnTo>
                  <a:pt x="2900363" y="0"/>
                </a:lnTo>
                <a:lnTo>
                  <a:pt x="2900363" y="3757613"/>
                </a:lnTo>
                <a:lnTo>
                  <a:pt x="0" y="375761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23D6ACEC-6AC5-4D30-932A-35DD9E8A984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243638" y="0"/>
            <a:ext cx="2900362" cy="4279592"/>
          </a:xfrm>
          <a:custGeom>
            <a:avLst/>
            <a:gdLst>
              <a:gd name="connsiteX0" fmla="*/ 0 w 2900362"/>
              <a:gd name="connsiteY0" fmla="*/ 0 h 4279592"/>
              <a:gd name="connsiteX1" fmla="*/ 2900362 w 2900362"/>
              <a:gd name="connsiteY1" fmla="*/ 0 h 4279592"/>
              <a:gd name="connsiteX2" fmla="*/ 2900362 w 2900362"/>
              <a:gd name="connsiteY2" fmla="*/ 4279592 h 4279592"/>
              <a:gd name="connsiteX3" fmla="*/ 0 w 2900362"/>
              <a:gd name="connsiteY3" fmla="*/ 4279592 h 42795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2" h="4279592">
                <a:moveTo>
                  <a:pt x="0" y="0"/>
                </a:moveTo>
                <a:lnTo>
                  <a:pt x="2900362" y="0"/>
                </a:lnTo>
                <a:lnTo>
                  <a:pt x="2900362" y="4279592"/>
                </a:lnTo>
                <a:lnTo>
                  <a:pt x="0" y="427959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9612" y="1372051"/>
            <a:ext cx="495967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510A455-47A3-4092-A1BA-6C9652C3F57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48347" y="3240904"/>
            <a:ext cx="2064057" cy="3617096"/>
          </a:xfrm>
          <a:custGeom>
            <a:avLst/>
            <a:gdLst>
              <a:gd name="connsiteX0" fmla="*/ 0 w 2064057"/>
              <a:gd name="connsiteY0" fmla="*/ 0 h 3617096"/>
              <a:gd name="connsiteX1" fmla="*/ 2064057 w 2064057"/>
              <a:gd name="connsiteY1" fmla="*/ 0 h 3617096"/>
              <a:gd name="connsiteX2" fmla="*/ 2064057 w 2064057"/>
              <a:gd name="connsiteY2" fmla="*/ 3617096 h 3617096"/>
              <a:gd name="connsiteX3" fmla="*/ 0 w 2064057"/>
              <a:gd name="connsiteY3" fmla="*/ 3617096 h 36170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64057" h="3617096">
                <a:moveTo>
                  <a:pt x="0" y="0"/>
                </a:moveTo>
                <a:lnTo>
                  <a:pt x="2064057" y="0"/>
                </a:lnTo>
                <a:lnTo>
                  <a:pt x="2064057" y="3617096"/>
                </a:lnTo>
                <a:lnTo>
                  <a:pt x="0" y="361709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5">
            <a:extLst>
              <a:ext uri="{FF2B5EF4-FFF2-40B4-BE49-F238E27FC236}">
                <a16:creationId xmlns:a16="http://schemas.microsoft.com/office/drawing/2014/main" id="{27109A8F-0249-47F8-9D95-DDD2E86306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116E9FB-40D8-4E85-8091-AACE930ACDB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4">
            <a:extLst>
              <a:ext uri="{FF2B5EF4-FFF2-40B4-BE49-F238E27FC236}">
                <a16:creationId xmlns:a16="http://schemas.microsoft.com/office/drawing/2014/main" id="{2B235777-778F-4DD4-97C5-D4D0024F8C7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6">
            <a:extLst>
              <a:ext uri="{FF2B5EF4-FFF2-40B4-BE49-F238E27FC236}">
                <a16:creationId xmlns:a16="http://schemas.microsoft.com/office/drawing/2014/main" id="{97DD4F0D-102F-4FB5-A631-4FD0BC7CC09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DA1C5CB5-29B3-48CA-B022-402A890A7D2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ABD1F88-4AC6-49C7-ADD3-D8A90BA84E4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71C16E3D-31F2-4F14-AB4D-6A4BC5F48F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95D2CD2E-1F60-42DE-AF2E-C2145513A57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PpHolder2">
            <a:extLst>
              <a:ext uri="{FF2B5EF4-FFF2-40B4-BE49-F238E27FC236}">
                <a16:creationId xmlns:a16="http://schemas.microsoft.com/office/drawing/2014/main" id="{7F13B5BC-A7FC-4D7A-98B0-1D8BEB76317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806183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617BA220-E950-451F-BC6F-05BFCCB6B99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33" name="PpHolder1">
            <a:extLst>
              <a:ext uri="{FF2B5EF4-FFF2-40B4-BE49-F238E27FC236}">
                <a16:creationId xmlns:a16="http://schemas.microsoft.com/office/drawing/2014/main" id="{CCEDE5C2-B8C4-48AA-8294-071AEAD2F9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3419720" y="2277676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9" name="PpHolder3">
            <a:extLst>
              <a:ext uri="{FF2B5EF4-FFF2-40B4-BE49-F238E27FC236}">
                <a16:creationId xmlns:a16="http://schemas.microsoft.com/office/drawing/2014/main" id="{CABFB279-CFC4-45CF-880A-48492BA8276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033247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7" name="PpHolder4">
            <a:extLst>
              <a:ext uri="{FF2B5EF4-FFF2-40B4-BE49-F238E27FC236}">
                <a16:creationId xmlns:a16="http://schemas.microsoft.com/office/drawing/2014/main" id="{FEA56AE4-F5BD-4121-BC61-5CE3341B281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419720" y="3631955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5" name="PpHolder5">
            <a:extLst>
              <a:ext uri="{FF2B5EF4-FFF2-40B4-BE49-F238E27FC236}">
                <a16:creationId xmlns:a16="http://schemas.microsoft.com/office/drawing/2014/main" id="{4C95DB77-17C3-4794-98E2-CD13D3D07E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806183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3" name="PpHolder6">
            <a:extLst>
              <a:ext uri="{FF2B5EF4-FFF2-40B4-BE49-F238E27FC236}">
                <a16:creationId xmlns:a16="http://schemas.microsoft.com/office/drawing/2014/main" id="{E8346C52-8B64-488B-A0B4-2445565ADCE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33247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E364A56E-7BE7-4C1E-A52C-FA3618B6EDA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66139" y="2182104"/>
            <a:ext cx="2411729" cy="2616994"/>
          </a:xfrm>
          <a:custGeom>
            <a:avLst/>
            <a:gdLst>
              <a:gd name="connsiteX0" fmla="*/ 0 w 2411729"/>
              <a:gd name="connsiteY0" fmla="*/ 0 h 2616994"/>
              <a:gd name="connsiteX1" fmla="*/ 2411729 w 2411729"/>
              <a:gd name="connsiteY1" fmla="*/ 0 h 2616994"/>
              <a:gd name="connsiteX2" fmla="*/ 2411729 w 2411729"/>
              <a:gd name="connsiteY2" fmla="*/ 2616994 h 2616994"/>
              <a:gd name="connsiteX3" fmla="*/ 0 w 2411729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29" h="2616994">
                <a:moveTo>
                  <a:pt x="0" y="0"/>
                </a:moveTo>
                <a:lnTo>
                  <a:pt x="2411729" y="0"/>
                </a:lnTo>
                <a:lnTo>
                  <a:pt x="2411729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94E7622-F201-4CD3-BE9F-3AC398F97E9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8FF8946C-45CE-4DC1-B438-D036F0BE369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30685" y="2182103"/>
            <a:ext cx="2411731" cy="2616994"/>
          </a:xfrm>
          <a:custGeom>
            <a:avLst/>
            <a:gdLst>
              <a:gd name="connsiteX0" fmla="*/ 0 w 2411731"/>
              <a:gd name="connsiteY0" fmla="*/ 0 h 2616994"/>
              <a:gd name="connsiteX1" fmla="*/ 2411731 w 2411731"/>
              <a:gd name="connsiteY1" fmla="*/ 0 h 2616994"/>
              <a:gd name="connsiteX2" fmla="*/ 2411731 w 2411731"/>
              <a:gd name="connsiteY2" fmla="*/ 2616994 h 2616994"/>
              <a:gd name="connsiteX3" fmla="*/ 0 w 2411731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1" h="2616994">
                <a:moveTo>
                  <a:pt x="0" y="0"/>
                </a:moveTo>
                <a:lnTo>
                  <a:pt x="2411731" y="0"/>
                </a:lnTo>
                <a:lnTo>
                  <a:pt x="2411731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7ECB023E-BB09-42F2-9E4C-C6AE908EDA5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01588" y="2182103"/>
            <a:ext cx="2411730" cy="2616994"/>
          </a:xfrm>
          <a:custGeom>
            <a:avLst/>
            <a:gdLst>
              <a:gd name="connsiteX0" fmla="*/ 0 w 2411730"/>
              <a:gd name="connsiteY0" fmla="*/ 0 h 2616994"/>
              <a:gd name="connsiteX1" fmla="*/ 2411730 w 2411730"/>
              <a:gd name="connsiteY1" fmla="*/ 0 h 2616994"/>
              <a:gd name="connsiteX2" fmla="*/ 2411730 w 2411730"/>
              <a:gd name="connsiteY2" fmla="*/ 2616994 h 2616994"/>
              <a:gd name="connsiteX3" fmla="*/ 0 w 2411730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0" h="2616994">
                <a:moveTo>
                  <a:pt x="0" y="0"/>
                </a:moveTo>
                <a:lnTo>
                  <a:pt x="2411730" y="0"/>
                </a:lnTo>
                <a:lnTo>
                  <a:pt x="2411730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B97F70AE-FF13-4D5F-B59E-C4C26D89B514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866924" y="2132517"/>
            <a:ext cx="3277076" cy="2245734"/>
          </a:xfrm>
          <a:custGeom>
            <a:avLst/>
            <a:gdLst>
              <a:gd name="connsiteX0" fmla="*/ 0 w 3277076"/>
              <a:gd name="connsiteY0" fmla="*/ 0 h 2245734"/>
              <a:gd name="connsiteX1" fmla="*/ 3277076 w 3277076"/>
              <a:gd name="connsiteY1" fmla="*/ 0 h 2245734"/>
              <a:gd name="connsiteX2" fmla="*/ 3277076 w 3277076"/>
              <a:gd name="connsiteY2" fmla="*/ 2245734 h 2245734"/>
              <a:gd name="connsiteX3" fmla="*/ 0 w 3277076"/>
              <a:gd name="connsiteY3" fmla="*/ 2245734 h 22457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77076" h="2245734">
                <a:moveTo>
                  <a:pt x="0" y="0"/>
                </a:moveTo>
                <a:lnTo>
                  <a:pt x="3277076" y="0"/>
                </a:lnTo>
                <a:lnTo>
                  <a:pt x="3277076" y="2245734"/>
                </a:lnTo>
                <a:lnTo>
                  <a:pt x="0" y="22457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5525" y="170784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1C5FACC9-BCC9-4D9D-91CE-401C5E9786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12922" y="0"/>
            <a:ext cx="4831078" cy="2097234"/>
          </a:xfrm>
          <a:custGeom>
            <a:avLst/>
            <a:gdLst>
              <a:gd name="connsiteX0" fmla="*/ 0 w 4831078"/>
              <a:gd name="connsiteY0" fmla="*/ 0 h 2097234"/>
              <a:gd name="connsiteX1" fmla="*/ 4831078 w 4831078"/>
              <a:gd name="connsiteY1" fmla="*/ 0 h 2097234"/>
              <a:gd name="connsiteX2" fmla="*/ 4831078 w 4831078"/>
              <a:gd name="connsiteY2" fmla="*/ 2097234 h 2097234"/>
              <a:gd name="connsiteX3" fmla="*/ 0 w 4831078"/>
              <a:gd name="connsiteY3" fmla="*/ 2097234 h 20972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31078" h="2097234">
                <a:moveTo>
                  <a:pt x="0" y="0"/>
                </a:moveTo>
                <a:lnTo>
                  <a:pt x="4831078" y="0"/>
                </a:lnTo>
                <a:lnTo>
                  <a:pt x="4831078" y="2097234"/>
                </a:lnTo>
                <a:lnTo>
                  <a:pt x="0" y="20972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604E7753-4D59-418B-A084-98E293D6E72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383952" y="0"/>
            <a:ext cx="3760049" cy="6858000"/>
          </a:xfrm>
          <a:custGeom>
            <a:avLst/>
            <a:gdLst>
              <a:gd name="connsiteX0" fmla="*/ 0 w 3760049"/>
              <a:gd name="connsiteY0" fmla="*/ 0 h 6858000"/>
              <a:gd name="connsiteX1" fmla="*/ 3760049 w 3760049"/>
              <a:gd name="connsiteY1" fmla="*/ 0 h 6858000"/>
              <a:gd name="connsiteX2" fmla="*/ 3760049 w 3760049"/>
              <a:gd name="connsiteY2" fmla="*/ 6858000 h 6858000"/>
              <a:gd name="connsiteX3" fmla="*/ 0 w 3760049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760049" h="6858000">
                <a:moveTo>
                  <a:pt x="0" y="0"/>
                </a:moveTo>
                <a:lnTo>
                  <a:pt x="3760049" y="0"/>
                </a:lnTo>
                <a:lnTo>
                  <a:pt x="3760049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73212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PpHolder2">
            <a:extLst>
              <a:ext uri="{FF2B5EF4-FFF2-40B4-BE49-F238E27FC236}">
                <a16:creationId xmlns:a16="http://schemas.microsoft.com/office/drawing/2014/main" id="{86544048-BA49-4D81-9205-A8565876BD3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688401" y="2801493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344836" y="1914979"/>
            <a:ext cx="3304234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48" name="PpHolder1">
            <a:extLst>
              <a:ext uri="{FF2B5EF4-FFF2-40B4-BE49-F238E27FC236}">
                <a16:creationId xmlns:a16="http://schemas.microsoft.com/office/drawing/2014/main" id="{D3700C4B-E569-4417-8036-5A1C9ACF61FE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688401" y="1546479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AF2514AE-0113-4F1E-9C0D-1E33AFD3DC0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8401" y="4056506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2" name="PpHolder4">
            <a:extLst>
              <a:ext uri="{FF2B5EF4-FFF2-40B4-BE49-F238E27FC236}">
                <a16:creationId xmlns:a16="http://schemas.microsoft.com/office/drawing/2014/main" id="{52D54EB2-1BD0-4ABE-8FBF-30FA21A23C9F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943416" y="1546479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0" name="PpHolder5">
            <a:extLst>
              <a:ext uri="{FF2B5EF4-FFF2-40B4-BE49-F238E27FC236}">
                <a16:creationId xmlns:a16="http://schemas.microsoft.com/office/drawing/2014/main" id="{6F56B1D6-9920-40A6-A0E3-D06F91607535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943416" y="2801493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8" name="PpHolder6">
            <a:extLst>
              <a:ext uri="{FF2B5EF4-FFF2-40B4-BE49-F238E27FC236}">
                <a16:creationId xmlns:a16="http://schemas.microsoft.com/office/drawing/2014/main" id="{6AEEA943-60FB-48E4-A182-DAFC1EC8448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943416" y="4056506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6" name="PpHolder7">
            <a:extLst>
              <a:ext uri="{FF2B5EF4-FFF2-40B4-BE49-F238E27FC236}">
                <a16:creationId xmlns:a16="http://schemas.microsoft.com/office/drawing/2014/main" id="{3F303A38-6258-461B-8E9E-CF59F6F4DF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98433" y="1546479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4" name="PpHolder8">
            <a:extLst>
              <a:ext uri="{FF2B5EF4-FFF2-40B4-BE49-F238E27FC236}">
                <a16:creationId xmlns:a16="http://schemas.microsoft.com/office/drawing/2014/main" id="{5F15742A-566D-4B21-975D-9FBE3F55AF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198433" y="2801493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2" name="PpHolder9">
            <a:extLst>
              <a:ext uri="{FF2B5EF4-FFF2-40B4-BE49-F238E27FC236}">
                <a16:creationId xmlns:a16="http://schemas.microsoft.com/office/drawing/2014/main" id="{E82A263A-A814-4B05-A1A4-8C4F5290E34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198433" y="4056506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4">
            <a:extLst>
              <a:ext uri="{FF2B5EF4-FFF2-40B4-BE49-F238E27FC236}">
                <a16:creationId xmlns:a16="http://schemas.microsoft.com/office/drawing/2014/main" id="{681DED7C-6340-47E3-A3B1-E336AB04994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35216" y="2255156"/>
            <a:ext cx="2333734" cy="2437017"/>
          </a:xfrm>
          <a:custGeom>
            <a:avLst/>
            <a:gdLst>
              <a:gd name="connsiteX0" fmla="*/ 0 w 2333734"/>
              <a:gd name="connsiteY0" fmla="*/ 0 h 2437017"/>
              <a:gd name="connsiteX1" fmla="*/ 2333734 w 2333734"/>
              <a:gd name="connsiteY1" fmla="*/ 0 h 2437017"/>
              <a:gd name="connsiteX2" fmla="*/ 2333734 w 2333734"/>
              <a:gd name="connsiteY2" fmla="*/ 2437017 h 2437017"/>
              <a:gd name="connsiteX3" fmla="*/ 0 w 2333734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4" h="2437017">
                <a:moveTo>
                  <a:pt x="0" y="0"/>
                </a:moveTo>
                <a:lnTo>
                  <a:pt x="2333734" y="0"/>
                </a:lnTo>
                <a:lnTo>
                  <a:pt x="2333734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2ECFF140-BA53-4D42-B10E-96CD0ADDA2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3">
            <a:extLst>
              <a:ext uri="{FF2B5EF4-FFF2-40B4-BE49-F238E27FC236}">
                <a16:creationId xmlns:a16="http://schemas.microsoft.com/office/drawing/2014/main" id="{F75D9ECE-5963-4AAE-BCA2-88B25B32590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535288" y="2255156"/>
            <a:ext cx="2333732" cy="2437017"/>
          </a:xfrm>
          <a:custGeom>
            <a:avLst/>
            <a:gdLst>
              <a:gd name="connsiteX0" fmla="*/ 0 w 2333732"/>
              <a:gd name="connsiteY0" fmla="*/ 0 h 2437017"/>
              <a:gd name="connsiteX1" fmla="*/ 2333732 w 2333732"/>
              <a:gd name="connsiteY1" fmla="*/ 0 h 2437017"/>
              <a:gd name="connsiteX2" fmla="*/ 2333732 w 2333732"/>
              <a:gd name="connsiteY2" fmla="*/ 2437017 h 2437017"/>
              <a:gd name="connsiteX3" fmla="*/ 0 w 2333732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2" h="2437017">
                <a:moveTo>
                  <a:pt x="0" y="0"/>
                </a:moveTo>
                <a:lnTo>
                  <a:pt x="2333732" y="0"/>
                </a:lnTo>
                <a:lnTo>
                  <a:pt x="2333732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5">
            <a:extLst>
              <a:ext uri="{FF2B5EF4-FFF2-40B4-BE49-F238E27FC236}">
                <a16:creationId xmlns:a16="http://schemas.microsoft.com/office/drawing/2014/main" id="{0E075111-2F7E-4734-AB20-EE2332BA95A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339874" y="2254937"/>
            <a:ext cx="2333733" cy="2437017"/>
          </a:xfrm>
          <a:custGeom>
            <a:avLst/>
            <a:gdLst>
              <a:gd name="connsiteX0" fmla="*/ 0 w 2333733"/>
              <a:gd name="connsiteY0" fmla="*/ 0 h 2437017"/>
              <a:gd name="connsiteX1" fmla="*/ 2333733 w 2333733"/>
              <a:gd name="connsiteY1" fmla="*/ 0 h 2437017"/>
              <a:gd name="connsiteX2" fmla="*/ 2333733 w 2333733"/>
              <a:gd name="connsiteY2" fmla="*/ 2437017 h 2437017"/>
              <a:gd name="connsiteX3" fmla="*/ 0 w 2333733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3" h="2437017">
                <a:moveTo>
                  <a:pt x="0" y="0"/>
                </a:moveTo>
                <a:lnTo>
                  <a:pt x="2333733" y="0"/>
                </a:lnTo>
                <a:lnTo>
                  <a:pt x="2333733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30D36E2-07B6-412C-A6E1-0ED6886F5A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4160997" cy="5242847"/>
          </a:xfrm>
          <a:custGeom>
            <a:avLst/>
            <a:gdLst>
              <a:gd name="connsiteX0" fmla="*/ 0 w 4160997"/>
              <a:gd name="connsiteY0" fmla="*/ 0 h 5242847"/>
              <a:gd name="connsiteX1" fmla="*/ 4160997 w 4160997"/>
              <a:gd name="connsiteY1" fmla="*/ 0 h 5242847"/>
              <a:gd name="connsiteX2" fmla="*/ 4160997 w 4160997"/>
              <a:gd name="connsiteY2" fmla="*/ 5242847 h 5242847"/>
              <a:gd name="connsiteX3" fmla="*/ 0 w 4160997"/>
              <a:gd name="connsiteY3" fmla="*/ 5242847 h 524284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0997" h="5242847">
                <a:moveTo>
                  <a:pt x="0" y="0"/>
                </a:moveTo>
                <a:lnTo>
                  <a:pt x="4160997" y="0"/>
                </a:lnTo>
                <a:lnTo>
                  <a:pt x="4160997" y="5242847"/>
                </a:lnTo>
                <a:lnTo>
                  <a:pt x="0" y="524284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56876" y="1593333"/>
            <a:ext cx="339244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7EB7082B-C486-47B9-8380-A4DD5B11A3B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9144000" cy="3975248"/>
          </a:xfrm>
          <a:custGeom>
            <a:avLst/>
            <a:gdLst>
              <a:gd name="connsiteX0" fmla="*/ 0 w 9144000"/>
              <a:gd name="connsiteY0" fmla="*/ 0 h 3975248"/>
              <a:gd name="connsiteX1" fmla="*/ 9144000 w 9144000"/>
              <a:gd name="connsiteY1" fmla="*/ 0 h 3975248"/>
              <a:gd name="connsiteX2" fmla="*/ 9144000 w 9144000"/>
              <a:gd name="connsiteY2" fmla="*/ 3975248 h 3975248"/>
              <a:gd name="connsiteX3" fmla="*/ 0 w 9144000"/>
              <a:gd name="connsiteY3" fmla="*/ 3975248 h 39752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975248">
                <a:moveTo>
                  <a:pt x="0" y="0"/>
                </a:moveTo>
                <a:lnTo>
                  <a:pt x="9144000" y="0"/>
                </a:lnTo>
                <a:lnTo>
                  <a:pt x="9144000" y="3975248"/>
                </a:lnTo>
                <a:lnTo>
                  <a:pt x="0" y="397524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89626" y="4145845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0">
            <a:extLst>
              <a:ext uri="{FF2B5EF4-FFF2-40B4-BE49-F238E27FC236}">
                <a16:creationId xmlns:a16="http://schemas.microsoft.com/office/drawing/2014/main" id="{115D89A4-A5AC-4C85-9A25-7F0E2B6A316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6384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078869" y="2700579"/>
            <a:ext cx="298626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C69F7A59-F38D-4B47-9B3E-746C4A1BE9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227835" y="396382"/>
            <a:ext cx="2688335" cy="6065236"/>
          </a:xfrm>
          <a:custGeom>
            <a:avLst/>
            <a:gdLst>
              <a:gd name="connsiteX0" fmla="*/ 0 w 2688335"/>
              <a:gd name="connsiteY0" fmla="*/ 0 h 6065236"/>
              <a:gd name="connsiteX1" fmla="*/ 2688335 w 2688335"/>
              <a:gd name="connsiteY1" fmla="*/ 0 h 6065236"/>
              <a:gd name="connsiteX2" fmla="*/ 2688335 w 2688335"/>
              <a:gd name="connsiteY2" fmla="*/ 6065236 h 6065236"/>
              <a:gd name="connsiteX3" fmla="*/ 0 w 2688335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5" h="6065236">
                <a:moveTo>
                  <a:pt x="0" y="0"/>
                </a:moveTo>
                <a:lnTo>
                  <a:pt x="2688335" y="0"/>
                </a:lnTo>
                <a:lnTo>
                  <a:pt x="2688335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11">
            <a:extLst>
              <a:ext uri="{FF2B5EF4-FFF2-40B4-BE49-F238E27FC236}">
                <a16:creationId xmlns:a16="http://schemas.microsoft.com/office/drawing/2014/main" id="{FBFBF581-FA4A-48EF-B3F3-D0B549516A7B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59282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E7B7FBC-65F9-463F-A2BA-FA816DFA3B7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5111603" cy="5085318"/>
          </a:xfrm>
          <a:custGeom>
            <a:avLst/>
            <a:gdLst>
              <a:gd name="connsiteX0" fmla="*/ 0 w 5111603"/>
              <a:gd name="connsiteY0" fmla="*/ 0 h 5085318"/>
              <a:gd name="connsiteX1" fmla="*/ 5111603 w 5111603"/>
              <a:gd name="connsiteY1" fmla="*/ 0 h 5085318"/>
              <a:gd name="connsiteX2" fmla="*/ 5111603 w 5111603"/>
              <a:gd name="connsiteY2" fmla="*/ 5085318 h 5085318"/>
              <a:gd name="connsiteX3" fmla="*/ 0 w 5111603"/>
              <a:gd name="connsiteY3" fmla="*/ 5085318 h 50853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111603" h="5085318">
                <a:moveTo>
                  <a:pt x="0" y="0"/>
                </a:moveTo>
                <a:lnTo>
                  <a:pt x="5111603" y="0"/>
                </a:lnTo>
                <a:lnTo>
                  <a:pt x="5111603" y="5085318"/>
                </a:lnTo>
                <a:lnTo>
                  <a:pt x="0" y="508531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777944" y="218682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58D4FB2B-A401-49F0-90EB-089CC386D65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61103" y="1"/>
            <a:ext cx="2336081" cy="3520707"/>
          </a:xfrm>
          <a:custGeom>
            <a:avLst/>
            <a:gdLst>
              <a:gd name="connsiteX0" fmla="*/ 0 w 2336081"/>
              <a:gd name="connsiteY0" fmla="*/ 0 h 3520707"/>
              <a:gd name="connsiteX1" fmla="*/ 2336081 w 2336081"/>
              <a:gd name="connsiteY1" fmla="*/ 0 h 3520707"/>
              <a:gd name="connsiteX2" fmla="*/ 2336081 w 2336081"/>
              <a:gd name="connsiteY2" fmla="*/ 3520707 h 3520707"/>
              <a:gd name="connsiteX3" fmla="*/ 0 w 2336081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1" h="3520707">
                <a:moveTo>
                  <a:pt x="0" y="0"/>
                </a:moveTo>
                <a:lnTo>
                  <a:pt x="2336081" y="0"/>
                </a:lnTo>
                <a:lnTo>
                  <a:pt x="2336081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9415" y="2205798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FF948C37-0E6E-4888-8F36-0F5A2AA3DB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" y="0"/>
            <a:ext cx="4250366" cy="6858000"/>
          </a:xfrm>
          <a:custGeom>
            <a:avLst/>
            <a:gdLst>
              <a:gd name="connsiteX0" fmla="*/ 0 w 4250366"/>
              <a:gd name="connsiteY0" fmla="*/ 0 h 6858000"/>
              <a:gd name="connsiteX1" fmla="*/ 4250366 w 4250366"/>
              <a:gd name="connsiteY1" fmla="*/ 0 h 6858000"/>
              <a:gd name="connsiteX2" fmla="*/ 4250366 w 4250366"/>
              <a:gd name="connsiteY2" fmla="*/ 6858000 h 6858000"/>
              <a:gd name="connsiteX3" fmla="*/ 0 w 425036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50366" h="6858000">
                <a:moveTo>
                  <a:pt x="0" y="0"/>
                </a:moveTo>
                <a:lnTo>
                  <a:pt x="4250366" y="0"/>
                </a:lnTo>
                <a:lnTo>
                  <a:pt x="425036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4">
            <a:extLst>
              <a:ext uri="{FF2B5EF4-FFF2-40B4-BE49-F238E27FC236}">
                <a16:creationId xmlns:a16="http://schemas.microsoft.com/office/drawing/2014/main" id="{8F2D8D4F-3D6F-49C7-91C9-A8D92D9870F7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807918" y="57"/>
            <a:ext cx="2336082" cy="3520707"/>
          </a:xfrm>
          <a:custGeom>
            <a:avLst/>
            <a:gdLst>
              <a:gd name="connsiteX0" fmla="*/ 0 w 2336082"/>
              <a:gd name="connsiteY0" fmla="*/ 0 h 3520707"/>
              <a:gd name="connsiteX1" fmla="*/ 2336082 w 2336082"/>
              <a:gd name="connsiteY1" fmla="*/ 0 h 3520707"/>
              <a:gd name="connsiteX2" fmla="*/ 2336082 w 2336082"/>
              <a:gd name="connsiteY2" fmla="*/ 3520707 h 3520707"/>
              <a:gd name="connsiteX3" fmla="*/ 0 w 2336082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2" h="3520707">
                <a:moveTo>
                  <a:pt x="0" y="0"/>
                </a:moveTo>
                <a:lnTo>
                  <a:pt x="2336082" y="0"/>
                </a:lnTo>
                <a:lnTo>
                  <a:pt x="2336082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32DDA5FA-E817-4002-BD65-6C93A8B1D2D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059151" y="2300904"/>
            <a:ext cx="1821969" cy="3133856"/>
          </a:xfrm>
          <a:custGeom>
            <a:avLst/>
            <a:gdLst>
              <a:gd name="connsiteX0" fmla="*/ 0 w 1821969"/>
              <a:gd name="connsiteY0" fmla="*/ 0 h 3133856"/>
              <a:gd name="connsiteX1" fmla="*/ 1821969 w 1821969"/>
              <a:gd name="connsiteY1" fmla="*/ 0 h 3133856"/>
              <a:gd name="connsiteX2" fmla="*/ 1821969 w 1821969"/>
              <a:gd name="connsiteY2" fmla="*/ 3133856 h 3133856"/>
              <a:gd name="connsiteX3" fmla="*/ 0 w 1821969"/>
              <a:gd name="connsiteY3" fmla="*/ 3133856 h 31338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821969" h="3133856">
                <a:moveTo>
                  <a:pt x="0" y="0"/>
                </a:moveTo>
                <a:lnTo>
                  <a:pt x="1821969" y="0"/>
                </a:lnTo>
                <a:lnTo>
                  <a:pt x="1821969" y="3133856"/>
                </a:lnTo>
                <a:lnTo>
                  <a:pt x="0" y="31338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04118" y="900255"/>
            <a:ext cx="3238798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59C697B3-8071-476D-8E3E-8E77DF81FF4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83783" y="1"/>
            <a:ext cx="8176437" cy="3704119"/>
          </a:xfrm>
          <a:custGeom>
            <a:avLst/>
            <a:gdLst>
              <a:gd name="connsiteX0" fmla="*/ 0 w 8176437"/>
              <a:gd name="connsiteY0" fmla="*/ 0 h 3704119"/>
              <a:gd name="connsiteX1" fmla="*/ 8176437 w 8176437"/>
              <a:gd name="connsiteY1" fmla="*/ 0 h 3704119"/>
              <a:gd name="connsiteX2" fmla="*/ 8176437 w 8176437"/>
              <a:gd name="connsiteY2" fmla="*/ 3704119 h 3704119"/>
              <a:gd name="connsiteX3" fmla="*/ 0 w 8176437"/>
              <a:gd name="connsiteY3" fmla="*/ 3704119 h 37041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176437" h="3704119">
                <a:moveTo>
                  <a:pt x="0" y="0"/>
                </a:moveTo>
                <a:lnTo>
                  <a:pt x="8176437" y="0"/>
                </a:lnTo>
                <a:lnTo>
                  <a:pt x="8176437" y="3704119"/>
                </a:lnTo>
                <a:lnTo>
                  <a:pt x="0" y="37041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6">
            <a:extLst>
              <a:ext uri="{FF2B5EF4-FFF2-40B4-BE49-F238E27FC236}">
                <a16:creationId xmlns:a16="http://schemas.microsoft.com/office/drawing/2014/main" id="{929AA450-66DE-4086-8102-4FB30528642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521044" y="1635563"/>
            <a:ext cx="4014810" cy="2523782"/>
          </a:xfrm>
          <a:custGeom>
            <a:avLst/>
            <a:gdLst>
              <a:gd name="connsiteX0" fmla="*/ 0 w 4014810"/>
              <a:gd name="connsiteY0" fmla="*/ 0 h 2523782"/>
              <a:gd name="connsiteX1" fmla="*/ 4014810 w 4014810"/>
              <a:gd name="connsiteY1" fmla="*/ 0 h 2523782"/>
              <a:gd name="connsiteX2" fmla="*/ 4014810 w 4014810"/>
              <a:gd name="connsiteY2" fmla="*/ 2523782 h 2523782"/>
              <a:gd name="connsiteX3" fmla="*/ 0 w 4014810"/>
              <a:gd name="connsiteY3" fmla="*/ 2523782 h 25237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14810" h="2523782">
                <a:moveTo>
                  <a:pt x="0" y="0"/>
                </a:moveTo>
                <a:lnTo>
                  <a:pt x="4014810" y="0"/>
                </a:lnTo>
                <a:lnTo>
                  <a:pt x="4014810" y="2523782"/>
                </a:lnTo>
                <a:lnTo>
                  <a:pt x="0" y="25237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88401" y="1685378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217F556-846A-4D6F-B984-70130AF4EB0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68776" y="0"/>
            <a:ext cx="2920024" cy="6858000"/>
          </a:xfrm>
          <a:custGeom>
            <a:avLst/>
            <a:gdLst>
              <a:gd name="connsiteX0" fmla="*/ 0 w 2920024"/>
              <a:gd name="connsiteY0" fmla="*/ 0 h 6858000"/>
              <a:gd name="connsiteX1" fmla="*/ 2920024 w 2920024"/>
              <a:gd name="connsiteY1" fmla="*/ 0 h 6858000"/>
              <a:gd name="connsiteX2" fmla="*/ 2920024 w 2920024"/>
              <a:gd name="connsiteY2" fmla="*/ 6858000 h 6858000"/>
              <a:gd name="connsiteX3" fmla="*/ 0 w 292002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20024" h="6858000">
                <a:moveTo>
                  <a:pt x="0" y="0"/>
                </a:moveTo>
                <a:lnTo>
                  <a:pt x="2920024" y="0"/>
                </a:lnTo>
                <a:lnTo>
                  <a:pt x="292002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63F0249-3E81-4B3D-8F6B-14FDB2F34FF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776039" y="1692439"/>
            <a:ext cx="2380928" cy="3474498"/>
          </a:xfrm>
          <a:custGeom>
            <a:avLst/>
            <a:gdLst>
              <a:gd name="connsiteX0" fmla="*/ 0 w 2380928"/>
              <a:gd name="connsiteY0" fmla="*/ 0 h 3474498"/>
              <a:gd name="connsiteX1" fmla="*/ 2380928 w 2380928"/>
              <a:gd name="connsiteY1" fmla="*/ 0 h 3474498"/>
              <a:gd name="connsiteX2" fmla="*/ 2380928 w 2380928"/>
              <a:gd name="connsiteY2" fmla="*/ 3474498 h 3474498"/>
              <a:gd name="connsiteX3" fmla="*/ 0 w 2380928"/>
              <a:gd name="connsiteY3" fmla="*/ 3474498 h 34744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80928" h="3474498">
                <a:moveTo>
                  <a:pt x="0" y="0"/>
                </a:moveTo>
                <a:lnTo>
                  <a:pt x="2380928" y="0"/>
                </a:lnTo>
                <a:lnTo>
                  <a:pt x="2380928" y="3474498"/>
                </a:lnTo>
                <a:lnTo>
                  <a:pt x="0" y="347449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58312" y="1892485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1796B785-F6DF-4895-AC02-05B4256A77A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430327" y="2396313"/>
            <a:ext cx="2480496" cy="2968028"/>
          </a:xfrm>
          <a:custGeom>
            <a:avLst/>
            <a:gdLst>
              <a:gd name="connsiteX0" fmla="*/ 0 w 2480496"/>
              <a:gd name="connsiteY0" fmla="*/ 0 h 2968028"/>
              <a:gd name="connsiteX1" fmla="*/ 2480496 w 2480496"/>
              <a:gd name="connsiteY1" fmla="*/ 0 h 2968028"/>
              <a:gd name="connsiteX2" fmla="*/ 2480496 w 2480496"/>
              <a:gd name="connsiteY2" fmla="*/ 2968028 h 2968028"/>
              <a:gd name="connsiteX3" fmla="*/ 0 w 2480496"/>
              <a:gd name="connsiteY3" fmla="*/ 2968028 h 29680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80496" h="2968028">
                <a:moveTo>
                  <a:pt x="0" y="0"/>
                </a:moveTo>
                <a:lnTo>
                  <a:pt x="2480496" y="0"/>
                </a:lnTo>
                <a:lnTo>
                  <a:pt x="2480496" y="2968028"/>
                </a:lnTo>
                <a:lnTo>
                  <a:pt x="0" y="296802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" name="Title 1">
            <a:extLst>
              <a:ext uri="{FF2B5EF4-FFF2-40B4-BE49-F238E27FC236}">
                <a16:creationId xmlns:a16="http://schemas.microsoft.com/office/drawing/2014/main" id="{1B500453-E733-495F-BAE1-4509FC9A317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1D442537-297A-4A0E-8D6E-B1F19B1635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97573" y="618711"/>
            <a:ext cx="4027718" cy="5614965"/>
          </a:xfrm>
          <a:custGeom>
            <a:avLst/>
            <a:gdLst>
              <a:gd name="connsiteX0" fmla="*/ 0 w 4027718"/>
              <a:gd name="connsiteY0" fmla="*/ 0 h 5614965"/>
              <a:gd name="connsiteX1" fmla="*/ 4027718 w 4027718"/>
              <a:gd name="connsiteY1" fmla="*/ 0 h 5614965"/>
              <a:gd name="connsiteX2" fmla="*/ 4027718 w 4027718"/>
              <a:gd name="connsiteY2" fmla="*/ 5614965 h 5614965"/>
              <a:gd name="connsiteX3" fmla="*/ 0 w 4027718"/>
              <a:gd name="connsiteY3" fmla="*/ 5614965 h 56149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27718" h="5614965">
                <a:moveTo>
                  <a:pt x="0" y="0"/>
                </a:moveTo>
                <a:lnTo>
                  <a:pt x="4027718" y="0"/>
                </a:lnTo>
                <a:lnTo>
                  <a:pt x="4027718" y="5614965"/>
                </a:lnTo>
                <a:lnTo>
                  <a:pt x="0" y="561496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333972" y="1532676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0A8EE2-F5EB-4C6A-B055-55BE6190C72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995710"/>
            <a:ext cx="9144000" cy="4866580"/>
          </a:xfrm>
          <a:custGeom>
            <a:avLst/>
            <a:gdLst>
              <a:gd name="connsiteX0" fmla="*/ 0 w 9144000"/>
              <a:gd name="connsiteY0" fmla="*/ 0 h 4866580"/>
              <a:gd name="connsiteX1" fmla="*/ 9144000 w 9144000"/>
              <a:gd name="connsiteY1" fmla="*/ 0 h 4866580"/>
              <a:gd name="connsiteX2" fmla="*/ 9144000 w 9144000"/>
              <a:gd name="connsiteY2" fmla="*/ 4866580 h 4866580"/>
              <a:gd name="connsiteX3" fmla="*/ 0 w 9144000"/>
              <a:gd name="connsiteY3" fmla="*/ 4866580 h 4866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4866580">
                <a:moveTo>
                  <a:pt x="0" y="0"/>
                </a:moveTo>
                <a:lnTo>
                  <a:pt x="9144000" y="0"/>
                </a:lnTo>
                <a:lnTo>
                  <a:pt x="9144000" y="4866580"/>
                </a:lnTo>
                <a:lnTo>
                  <a:pt x="0" y="48665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sHolder1">
            <a:extLst>
              <a:ext uri="{FF2B5EF4-FFF2-40B4-BE49-F238E27FC236}">
                <a16:creationId xmlns:a16="http://schemas.microsoft.com/office/drawing/2014/main" id="{D13A4FA2-12B2-48F0-97CB-ACAAC8421F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441960" y="436346"/>
            <a:ext cx="8260081" cy="642656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611082" y="61464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7984280" y="616419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321612" y="323993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8079579" y="323994"/>
            <a:ext cx="742809" cy="7428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611082" y="617700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7974617" y="6171423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3303270" y="4200005"/>
            <a:ext cx="2537460" cy="45077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3032089" y="4285317"/>
            <a:ext cx="307982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spc="225" dirty="0">
                <a:solidFill>
                  <a:schemeClr val="bg2"/>
                </a:solidFill>
              </a:rPr>
              <a:t>art deco presentation template</a:t>
            </a:r>
            <a:endParaRPr lang="en-ID" sz="900" spc="225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3362726" y="4048537"/>
            <a:ext cx="2418546" cy="36035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4290880" y="802789"/>
            <a:ext cx="562241" cy="146904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2794172" y="3191246"/>
            <a:ext cx="3555658" cy="630864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3862080" y="4950622"/>
            <a:ext cx="1419840" cy="6177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3862080" y="5028326"/>
            <a:ext cx="141984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Amanda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3862080" y="5275739"/>
            <a:ext cx="141984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art deco owner</a:t>
            </a:r>
            <a:endParaRPr lang="en-ID" sz="900" dirty="0">
              <a:solidFill>
                <a:schemeClr val="bg2"/>
              </a:solidFill>
            </a:endParaRPr>
          </a:p>
        </p:txBody>
      </p:sp>
      <p:sp>
        <p:nvSpPr>
          <p:cNvPr id="11" name="PsHolder13">
            <a:extLst>
              <a:ext uri="{FF2B5EF4-FFF2-40B4-BE49-F238E27FC236}">
                <a16:creationId xmlns:a16="http://schemas.microsoft.com/office/drawing/2014/main" id="{50CAC257-E0C1-4137-A2D7-C0B916C6C20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843267" y="3540083"/>
            <a:ext cx="692311" cy="69231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468395" y="4328451"/>
            <a:ext cx="536053" cy="5360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1669598" y="4484434"/>
            <a:ext cx="126108" cy="24008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051973" y="3774466"/>
            <a:ext cx="274898" cy="223544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5246875" y="2367166"/>
            <a:ext cx="3124767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5339608" y="4096860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5391652" y="416113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6667456" y="4172676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5850485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5102609" y="4796443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5102609" y="168436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5788803" y="181128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5102609" y="244834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5788803" y="257526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5102609" y="3240405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5788803" y="3367318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5102609" y="4032462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5788803" y="415937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5788803" y="492335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6161531" y="1612696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6161531" y="1855300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244434" y="287778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164535" y="3070707"/>
            <a:ext cx="312522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6161531" y="235271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6161530" y="2595323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6161531" y="3168734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6161530" y="3411338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6161531" y="396079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6161530" y="4203395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6161530" y="4724772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6161529" y="4967376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5102608" y="1736737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01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5102609" y="2498444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02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5102609" y="329050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5099356" y="4082558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5095362" y="484709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04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</p:spPr>
        <p:txBody>
          <a:bodyPr/>
          <a:lstStyle/>
          <a:p>
            <a:r>
              <a:rPr lang="en-US" dirty="0"/>
              <a:t>Our Agenda</a:t>
            </a:r>
            <a:endParaRPr lang="en-ID" dirty="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36AC78F1-C864-4CCF-B27E-35DC93DC5F3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DD2D91CC-4567-4BD6-8825-F0C1EEF9825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46C5A4-7E2A-40C1-86FF-ECA6103328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20E821C8-EFD4-4428-A052-2DE5473A8DE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CA07F660-A1B6-4BED-81B8-42F82046FD7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7AD853E-C8ED-456A-ACF2-2AE45D80A8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C5887A34-BD46-429A-ACD5-86364C54C46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73F66C59-2165-4AD0-BEE3-B85479A4C2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65E7796D-B68E-4A52-B97C-4E3818145C0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276787F5-D190-4BF8-8521-BF726FADAC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965C6EED-4D64-4B6E-AB3F-3BD77C485BE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04EE2073-4689-4EE8-878A-AD32CC5CE3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B753C5DE-EAC7-4CD0-A3B4-99816C37A9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925E6447-ECE5-464A-968A-A84B6D7E0DB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EF45526F-2FE1-456E-B42E-0F61AFF5217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928C98C4-42A7-450E-A4CB-65BF533FF54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015D2488-79BF-4389-909C-7F98DA1780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DC583193-825F-4FAF-8CA5-72C8BE570A3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9AA8766D-E54D-49FD-BFC6-70883C80C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EF6FA0E9-1E21-41A2-89DF-5C9E486ECB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2" name="Graphic 6">
            <a:extLst>
              <a:ext uri="{FF2B5EF4-FFF2-40B4-BE49-F238E27FC236}">
                <a16:creationId xmlns:a16="http://schemas.microsoft.com/office/drawing/2014/main" id="{7D42C056-82D7-44F0-9F69-13B01F6D220D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3" name="Group 132">
            <a:extLst>
              <a:ext uri="{FF2B5EF4-FFF2-40B4-BE49-F238E27FC236}">
                <a16:creationId xmlns:a16="http://schemas.microsoft.com/office/drawing/2014/main" id="{D8B75674-A7FA-473D-A702-607EB61ECD1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7388E66-BDD4-473C-97F4-152D243FFF8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5" name="Freeform: Shape 134">
              <a:extLst>
                <a:ext uri="{FF2B5EF4-FFF2-40B4-BE49-F238E27FC236}">
                  <a16:creationId xmlns:a16="http://schemas.microsoft.com/office/drawing/2014/main" id="{0120CE6A-D067-439D-992E-7AA25B4E6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6" name="Freeform: Shape 135">
              <a:extLst>
                <a:ext uri="{FF2B5EF4-FFF2-40B4-BE49-F238E27FC236}">
                  <a16:creationId xmlns:a16="http://schemas.microsoft.com/office/drawing/2014/main" id="{36802871-8D70-4D95-BCE2-4248090E0FF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3327E28F-A78F-430F-9E17-2026D9F1685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8BD71536-838A-4B66-8DBA-92C9A5718C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9" name="Graphic 6">
            <a:extLst>
              <a:ext uri="{FF2B5EF4-FFF2-40B4-BE49-F238E27FC236}">
                <a16:creationId xmlns:a16="http://schemas.microsoft.com/office/drawing/2014/main" id="{A4EF067A-4171-4E55-A631-F813C3595A0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118" grpId="0" animBg="1"/>
      <p:bldP spid="125" grpId="0" animBg="1"/>
      <p:bldP spid="132" grpId="0" animBg="1"/>
      <p:bldP spid="139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BC307C37-9E2E-4A71-B4DD-48D3904409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4363168" y="0"/>
            <a:ext cx="36195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2993949" y="1269206"/>
            <a:ext cx="1369219" cy="4319588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2872731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4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3062606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tx2"/>
                </a:solidFill>
              </a:rPr>
              <a:t>yourwebsitehere</a:t>
            </a:r>
            <a:endParaRPr lang="en-US" sz="1050" dirty="0">
              <a:solidFill>
                <a:schemeClr val="tx2"/>
              </a:solidFill>
            </a:endParaRPr>
          </a:p>
          <a:p>
            <a:pPr algn="r"/>
            <a:r>
              <a:rPr lang="en-US" sz="105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5024749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9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6010900" y="324573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1CC5FADB-5F2F-4832-AC01-5ED225CE51F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A48ECBBC-19EE-480D-B893-C34EA0ECF23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1974963" y="4097357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886294" y="184000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470661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470661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6049637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6049637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739266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739266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4827534" y="2739874"/>
            <a:ext cx="311758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2712745" y="4412611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120252" y="5116763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120252" y="4860842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5A3C2098-A0E4-4C0A-BD90-98B89DD18E05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012D0534-9F1E-4415-9F45-7D87E79D450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7518737-D7EC-4567-81D8-D470DB4DCE7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9455DF9-DFC3-4127-B995-E62D1EB6DA4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C364CEA-0BF9-4B5F-9D0F-78189CBDDAB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AC99F06-14FD-4CEC-9BAC-79D6E2BB869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3463B340-FFE6-4BCC-872F-53B737839B08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CBC8F6D1-4E0F-4918-BB4A-EAB896DCC95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8EBA7536-3B8F-4677-B275-E1FD651C3D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46E2D701-E674-4509-B69A-45F0BE2815A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E6DD38-ADCD-4FA4-B208-041AEDACB6E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096106F-B834-4AE4-87BF-14D900B8CA8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2F240C6-04DB-4D59-B48E-CC3973C6354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4A7FAB8F-0876-445E-82F0-F3589B5F5909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B663BC7-E1A1-4E42-BF8F-76BBA48373B3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602F63-9C6A-495D-AB8B-8A78FB6D62C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4C6A9B56-A0B8-408B-A139-3EDB596677C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852E9E9D-3185-4F21-9AF0-5D8B9AE0134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732FA77-FBE9-42EB-81EE-6355C6CE9F4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EC103F0C-5855-4CDB-BEB7-3E7EBAEEB7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8B53919B-2591-4A24-A1A6-82AB565D7DDA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1" name="Group 100">
            <a:extLst>
              <a:ext uri="{FF2B5EF4-FFF2-40B4-BE49-F238E27FC236}">
                <a16:creationId xmlns:a16="http://schemas.microsoft.com/office/drawing/2014/main" id="{5103299D-F5D5-4139-BA89-76E3EBA6FC1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428F4C7-33D4-4D0D-BF0F-930598A49F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35322C55-E082-4F66-BF1B-F14F4FFC1B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76F09028-98FF-429D-80FC-4F5029B088A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2FC4FA53-4BAA-41B3-B9EE-23121E4F11F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360D9593-BDF7-4D35-9ECE-DA0D77C325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77DCCC69-A041-4137-9C49-2DA1458754D8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86" grpId="0" animBg="1"/>
      <p:bldP spid="93" grpId="0" animBg="1"/>
      <p:bldP spid="100" grpId="0" animBg="1"/>
      <p:bldP spid="107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3115175C-5E40-4A16-BA74-81847AC1C9C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81E818EE-606E-4E81-BF4C-6F125350A6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5725787" y="5539597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5777831" y="5603873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7053636" y="5615413"/>
            <a:ext cx="1297884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961497" y="2107626"/>
            <a:ext cx="320063" cy="77623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879613" y="2282796"/>
            <a:ext cx="389558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951025" y="3105578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132049" y="2986337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132048" y="3228941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951025" y="3949950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132049" y="383070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132048" y="4073313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951025" y="4794322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132049" y="467508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132048" y="4917685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F781616F-AA19-44EF-97A1-7523834B7BA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16E67C5-BCDF-4FCB-B5FD-395D12BC8CD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9BA60B28-E7C3-4ABE-BE80-F9124531CF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8EE5D6D-E03B-421C-9B49-1B1586876E8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1EBDEF-689B-435A-B896-2059BF3310D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50F38F4B-F1A9-4495-83F2-D8F346C8139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B450E399-6BF0-458C-A1AF-A81C6E6C362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863CA5D-2B80-4C38-8C1C-8CBF451C080E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8B56029-69BD-4DB1-8A14-06A7EF76178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B1D52743-048F-421D-9C90-6ED403718AE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FC21A55-04BA-4A67-96E7-E2101B2D26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38FACE80-DA14-4CAA-BB11-AFB4928C472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866A0D50-C871-45AA-97F5-D455DCB57E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6634A731-6F70-46F1-A71C-FC3C31113C50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9" name="Group 88">
            <a:extLst>
              <a:ext uri="{FF2B5EF4-FFF2-40B4-BE49-F238E27FC236}">
                <a16:creationId xmlns:a16="http://schemas.microsoft.com/office/drawing/2014/main" id="{0111B7B7-D690-48D8-BA43-75FD08B8615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55F0482-6305-48E9-B48B-68B25ECD12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0FE4902-80D7-4871-8054-A5F0AED9B2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35FDEAD-4836-4663-840D-EE07E4F388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2A0F64E7-A342-4A58-B2F5-F1AB51DF31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4738284-F3E8-467F-A13A-458F445DD4C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4137F68D-7987-4C73-A5DD-43E90D7AE66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4F63F3DC-8CC9-4EB8-B4A6-C68ABB926188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C7EF4F-5802-451B-A208-4D6B8B71FE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CCC8F4B-A994-4DEA-8862-2A67FBFDC8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C9089EE8-3C31-4F22-8ABC-867399DE274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C972E43-9A6F-4CA4-9C9F-0ED23A4E47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7281D3F-3CD2-49CD-8572-9137DCB3428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E90046B6-F9E0-4BBC-AC1A-61666ED3F79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81" grpId="0" animBg="1"/>
      <p:bldP spid="88" grpId="0" animBg="1"/>
      <p:bldP spid="95" grpId="0" animBg="1"/>
      <p:bldP spid="102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3048155" y="3077776"/>
            <a:ext cx="502082" cy="150876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5600281" y="3069133"/>
            <a:ext cx="502082" cy="150876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807646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PsHolder4">
            <a:extLst>
              <a:ext uri="{FF2B5EF4-FFF2-40B4-BE49-F238E27FC236}">
                <a16:creationId xmlns:a16="http://schemas.microsoft.com/office/drawing/2014/main" id="{4BF5E56D-356A-4BE8-9836-48C6C98BA39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PsHolder5">
            <a:extLst>
              <a:ext uri="{FF2B5EF4-FFF2-40B4-BE49-F238E27FC236}">
                <a16:creationId xmlns:a16="http://schemas.microsoft.com/office/drawing/2014/main" id="{8EAD5443-2415-49F2-B323-CA789C76C2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C5AD5997-9F26-4B17-A570-190DF460542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25143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19581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619977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619978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3160523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3160524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633740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628178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3796375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3740750" y="303388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5719652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5719652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88D6ED72-A6C7-472D-8EA7-66BAF7F3CC0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F83A670-6575-41CE-BE46-4FEDA57CF2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F0EA91-D51B-4FAD-93C8-4FD702C4F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FB14FE9-D487-4F67-8834-61EB5E40951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0475C5F-3CD8-44F5-B68B-AC53441B6F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ACA8382-EE82-4423-9312-86F50C4F74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6673F7ED-3F97-47E7-804A-EA7B8E9E614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A71E3ED5-F964-4A46-8E31-1E310239C647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E40DC9A-E397-4752-8089-8AB315F615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CE1DB64-F152-45D2-954D-15A43072372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8CDBC0B3-531B-432A-990C-DE399826597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FCD9FCF3-E60D-49C2-8AE0-A10ADB8CAD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F8BC9A41-5001-43B2-AEB3-D2CB257506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ADAF25E9-9B24-491C-A31B-06BCAD2961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15B306E7-8687-4BC5-B097-64E14A6C268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D94AC6C-E19F-44FC-A00C-977C07F064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37ACD4B-B083-438D-830F-1193E0D83B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DCA4995C-85DF-42D0-B18F-8F865D2F7A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024772C3-FAE5-423F-B8E2-1835B612570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2D7D9BB-C7E4-4900-B292-851B8CFE442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1FCF2D18-E3BE-4B38-BDD0-CBCE7FA0C3F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1F321779-4D0D-43AE-8B03-1DE0391EE17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1F363DEF-25FA-493A-B935-468F871C7A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BF16FE9-9FEF-405A-BF2D-3C4694ACB4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1FEF27C4-B5DE-4506-97CD-3400E696B0B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6AC8F280-E5A9-4AA8-A4EA-59C54995810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460BC96C-575F-43BF-9412-A40F0B344A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B4B3574-9EEC-4D6D-B308-14A3E22983A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C1B827BC-523D-4B1A-932F-8727EBA6E35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23" name="Rectangle 122">
              <a:extLst>
                <a:ext uri="{FF2B5EF4-FFF2-40B4-BE49-F238E27FC236}">
                  <a16:creationId xmlns:a16="http://schemas.microsoft.com/office/drawing/2014/main" id="{89605559-C5F0-4614-AFDE-6F31F21F30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4" name="Rectangle 123">
              <a:extLst>
                <a:ext uri="{FF2B5EF4-FFF2-40B4-BE49-F238E27FC236}">
                  <a16:creationId xmlns:a16="http://schemas.microsoft.com/office/drawing/2014/main" id="{707119FE-6C78-452E-B0B0-E97934DC84C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5" name="Rectangle 124">
              <a:extLst>
                <a:ext uri="{FF2B5EF4-FFF2-40B4-BE49-F238E27FC236}">
                  <a16:creationId xmlns:a16="http://schemas.microsoft.com/office/drawing/2014/main" id="{209C84C3-78B3-48EB-BEAF-DA41E3E755B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66" grpId="0" animBg="1"/>
      <p:bldP spid="73" grpId="0" animBg="1"/>
      <p:bldP spid="110" grpId="0" animBg="1"/>
      <p:bldP spid="117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sHolder1">
            <a:extLst>
              <a:ext uri="{FF2B5EF4-FFF2-40B4-BE49-F238E27FC236}">
                <a16:creationId xmlns:a16="http://schemas.microsoft.com/office/drawing/2014/main" id="{59BB7D57-FD49-4783-9931-021477656FA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8" name="PsHolder2">
            <a:extLst>
              <a:ext uri="{FF2B5EF4-FFF2-40B4-BE49-F238E27FC236}">
                <a16:creationId xmlns:a16="http://schemas.microsoft.com/office/drawing/2014/main" id="{F45DB048-14E5-4F78-AC63-87FCBE65E6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7" name="PsHolder3">
            <a:extLst>
              <a:ext uri="{FF2B5EF4-FFF2-40B4-BE49-F238E27FC236}">
                <a16:creationId xmlns:a16="http://schemas.microsoft.com/office/drawing/2014/main" id="{F53130F2-5CC1-4BBA-9140-F3D34462CAE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5593763" y="3077776"/>
            <a:ext cx="502082" cy="150876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633794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626723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3041638" y="3069133"/>
            <a:ext cx="502082" cy="150876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5707935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5707933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3167389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3167386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25197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18126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3793006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3722298" y="303388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622935" y="2893203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622933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B26D5829-A10C-4D1C-8296-9A71A52CB15F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3E079015-7D9D-4E99-9D2B-64C921305D6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2995F010-E9F6-45D0-84CC-9138D3C40AD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CBE5B22C-8DDB-47E2-9426-98509605BE5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AC4F9B01-4810-4BFA-B519-90E76DE6FF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CF1B5966-72D6-4186-8F13-37D02DCE0A3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B2F98DA2-2942-4462-B4A7-6F39F53BBE6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043024E-DFAB-40D0-85EA-1F09B9E370F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75AA21C-BB1F-4D11-82AB-0431A5568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67B72A6D-ED98-402F-AB71-9026710F25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268B7A4D-AAE2-45B1-B024-1F99C5D673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561AB09D-966B-4756-B120-C668F1DC2F3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735494DB-3CCB-44F0-AD69-205814058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90A74475-5EFE-4288-B9BA-E406480447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003A0EEF-BA8E-4A20-8104-F6E75E87C47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56076001-E8C1-4BE4-93CD-D90DCA61701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B86E4B02-46F5-4336-9A7A-C1A8BB649C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C7743668-DF0F-4B22-A3BE-0D0FC26B4E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62D157C9-FF25-488E-9BE8-9719646D32E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CB5A920-F48D-4FC9-8914-09A1BDD8C7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BD9ABD1E-1CBD-48BA-A292-C1D71F556ED6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2D8E7F5E-7D19-4797-ADA8-5057E35EC68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55E0EFC0-D844-40A1-BCD8-1BAE2AFF192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3FA7993A-85FE-430F-B404-D19F0D443F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4883AA30-BCE0-4629-AAB0-C2188AE91D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0AB64F21-7ED8-479E-82E5-B618DE7B8D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9A065703-A01C-4422-BEF8-BB44AE429C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AB8A7EE-8060-4C38-BAC6-F99643E8B7B0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8" name="Group 117">
            <a:extLst>
              <a:ext uri="{FF2B5EF4-FFF2-40B4-BE49-F238E27FC236}">
                <a16:creationId xmlns:a16="http://schemas.microsoft.com/office/drawing/2014/main" id="{65F85739-7FF9-4902-B075-0C6364C1579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3AB547EB-3858-4C3F-8D5E-A2846EC59BC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0" name="Rectangle 119">
              <a:extLst>
                <a:ext uri="{FF2B5EF4-FFF2-40B4-BE49-F238E27FC236}">
                  <a16:creationId xmlns:a16="http://schemas.microsoft.com/office/drawing/2014/main" id="{8EB3DCB7-86ED-42DC-B9DF-6D8FFE99117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Rectangle 120">
              <a:extLst>
                <a:ext uri="{FF2B5EF4-FFF2-40B4-BE49-F238E27FC236}">
                  <a16:creationId xmlns:a16="http://schemas.microsoft.com/office/drawing/2014/main" id="{A5C735F9-2C16-4A22-99FE-983AC4807D3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93" grpId="0" animBg="1"/>
      <p:bldP spid="103" grpId="0" animBg="1"/>
      <p:bldP spid="110" grpId="0" animBg="1"/>
      <p:bldP spid="117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PsHolder1">
            <a:extLst>
              <a:ext uri="{FF2B5EF4-FFF2-40B4-BE49-F238E27FC236}">
                <a16:creationId xmlns:a16="http://schemas.microsoft.com/office/drawing/2014/main" id="{C0B19501-E50A-4649-81E3-564FD0C19E4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6" name="PsHolder2">
            <a:extLst>
              <a:ext uri="{FF2B5EF4-FFF2-40B4-BE49-F238E27FC236}">
                <a16:creationId xmlns:a16="http://schemas.microsoft.com/office/drawing/2014/main" id="{176F26A4-8C96-439D-85F7-19FFAEF47728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3419717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806184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2E43452C-BD43-46CA-A7AD-A8AF7DD4DE4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6033248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8EA3199E-B1FA-4F5A-A41E-3AE1CF7A75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3419717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0D11DF03-944E-42AA-8B8E-C61DEE9FAA2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806184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PsHolder6">
            <a:extLst>
              <a:ext uri="{FF2B5EF4-FFF2-40B4-BE49-F238E27FC236}">
                <a16:creationId xmlns:a16="http://schemas.microsoft.com/office/drawing/2014/main" id="{DFC2D09F-A1D1-4151-AC3F-8747486EBA0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6033248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4037640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4054367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3419717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3419715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424107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440835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806184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806183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6651171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6667898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6033248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6033246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4037640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4054367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3419717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3419715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424107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440835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806184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806183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6651171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6667898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6033248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6033246" y="3589717"/>
            <a:ext cx="377191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1553592" y="4921459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101C118-8E0A-41E1-9054-BAD07EBB4F3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AE4E3542-12B1-42FA-AFE1-65EDF4E2D32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FDF8CB11-3646-419B-B778-05FFA009AD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61BD954-BD2A-44C5-B7B3-B0C51D4DD2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CEC99D2-F049-4024-B651-4679413EC5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8E4B07DF-8EAF-473D-8300-B9A7D70776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20B6B99E-7C30-4053-A64F-7A31751DC14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7" name="Group 106">
            <a:extLst>
              <a:ext uri="{FF2B5EF4-FFF2-40B4-BE49-F238E27FC236}">
                <a16:creationId xmlns:a16="http://schemas.microsoft.com/office/drawing/2014/main" id="{72C5AB6E-3977-49AD-BEDA-8A05468FE79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42F55CA0-AAFE-401A-9C53-4795E3E4120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797EFDB-AB50-4D4E-B585-03704F6414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BDE7CCD-9437-465E-9AEF-ED2BA778968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76768207-E560-47B6-8CAF-C9CE701588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78AD3684-1B78-4268-9DE1-B773E2791B2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3" name="Graphic 6">
            <a:extLst>
              <a:ext uri="{FF2B5EF4-FFF2-40B4-BE49-F238E27FC236}">
                <a16:creationId xmlns:a16="http://schemas.microsoft.com/office/drawing/2014/main" id="{5FBCB6C7-A307-462D-8F42-2CC614460B9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4" name="Group 113">
            <a:extLst>
              <a:ext uri="{FF2B5EF4-FFF2-40B4-BE49-F238E27FC236}">
                <a16:creationId xmlns:a16="http://schemas.microsoft.com/office/drawing/2014/main" id="{9639EB4B-F0AB-45FB-92E7-5EDAEFBE42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B1A40EB6-1AC7-4CB6-8B7D-8F55540CF13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C52656F-2832-4CC6-B1DA-8BECF348281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C104C823-C3BF-4777-918E-55D30ADAD8A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8683B3E8-E1EA-426C-963A-D93989B894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14493228-265C-4D4F-A48D-BC2A18ECFD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1" name="Graphic 6">
            <a:extLst>
              <a:ext uri="{FF2B5EF4-FFF2-40B4-BE49-F238E27FC236}">
                <a16:creationId xmlns:a16="http://schemas.microsoft.com/office/drawing/2014/main" id="{B7BCE765-B2AD-47B2-B200-D986F600CD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A63E5213-ECDE-45F2-AA85-142C45AF7FE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4343D13F-B6DE-4626-8593-CC4BF9487A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585A58C-47AD-47DC-9B17-E3177FF198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B5315E20-6F0E-42B4-AC66-B67F69D3A37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747288EB-4AC6-41B4-ACC9-B82E834A2E0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28DA714C-97B2-4EF6-B551-9F3CEAA0A63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8" name="Graphic 6">
            <a:extLst>
              <a:ext uri="{FF2B5EF4-FFF2-40B4-BE49-F238E27FC236}">
                <a16:creationId xmlns:a16="http://schemas.microsoft.com/office/drawing/2014/main" id="{3EA581AC-26AD-4D64-93C5-D1D6C43AE11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D993659D-6DFF-46E2-8EAD-17420D92B649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30" name="Rectangle 129">
              <a:extLst>
                <a:ext uri="{FF2B5EF4-FFF2-40B4-BE49-F238E27FC236}">
                  <a16:creationId xmlns:a16="http://schemas.microsoft.com/office/drawing/2014/main" id="{E8CCA550-FA49-4EFB-B34D-9092560D948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Rectangle 130">
              <a:extLst>
                <a:ext uri="{FF2B5EF4-FFF2-40B4-BE49-F238E27FC236}">
                  <a16:creationId xmlns:a16="http://schemas.microsoft.com/office/drawing/2014/main" id="{D2B9DE08-195D-4932-83ED-43E475A5207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E0A7BBBF-10BD-49DD-99F4-8771C382E4D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106" grpId="0" animBg="1"/>
      <p:bldP spid="113" grpId="0" animBg="1"/>
      <p:bldP spid="121" grpId="0" animBg="1"/>
      <p:bldP spid="128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6392A2AE-1A3A-48A7-B663-367C3FE9FE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D24AB36B-9B03-4F9E-A853-697FFC72931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3366135" y="2182102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730682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8" name="PsHolder3">
            <a:extLst>
              <a:ext uri="{FF2B5EF4-FFF2-40B4-BE49-F238E27FC236}">
                <a16:creationId xmlns:a16="http://schemas.microsoft.com/office/drawing/2014/main" id="{CE55D00D-7FF0-4DBD-9EC0-C67AC546EBC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6001588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4198954" y="2428839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4198954" y="2672209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3665742" y="3164721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3668402" y="3074534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3696583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3696583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4791315" y="4228453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1563501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1563502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030289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032949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061131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061131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155862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6834406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6834407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6301195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6303855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6332036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6332036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7426768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1553592" y="4992483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3805024" y="2519107"/>
            <a:ext cx="239172" cy="30861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115708" y="2562136"/>
            <a:ext cx="331140" cy="306305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6424280" y="2521002"/>
            <a:ext cx="241515" cy="311631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99" name="Group 98">
            <a:extLst>
              <a:ext uri="{FF2B5EF4-FFF2-40B4-BE49-F238E27FC236}">
                <a16:creationId xmlns:a16="http://schemas.microsoft.com/office/drawing/2014/main" id="{C879B0C5-5111-4611-A5D0-1CF620930865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0" name="Rectangle 99">
              <a:extLst>
                <a:ext uri="{FF2B5EF4-FFF2-40B4-BE49-F238E27FC236}">
                  <a16:creationId xmlns:a16="http://schemas.microsoft.com/office/drawing/2014/main" id="{93315792-7733-44BE-88A4-E17EE62ED94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80385090-9867-4E9E-86B6-E6F1710583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956D2303-1DE9-4B3B-98D1-25023606D03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9EAAEE36-95EA-49FA-831E-479C1514429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ACF8D933-B371-46C7-8CDB-CB2CE8FF50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5D9F39EE-A102-4976-8843-D533E5F31C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011E7FF-6F6D-4DA3-A5DC-D725ABA57F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EEF08D00-DE95-4E28-BCFB-8B58AF55BB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D0D562E-80C2-4996-8C96-F8D9D9C0773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A8886816-9654-481B-9329-B5796F20DB6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1" name="Group 120">
            <a:extLst>
              <a:ext uri="{FF2B5EF4-FFF2-40B4-BE49-F238E27FC236}">
                <a16:creationId xmlns:a16="http://schemas.microsoft.com/office/drawing/2014/main" id="{7978C2DD-5CB4-458D-ADAF-6938586B2EE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FF59D860-8E73-45D5-86F8-218465A80FB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47CBC6AB-6132-4DCE-83F0-1A98A8BE939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230658BB-E2DA-4708-BF85-37A8DE16DC8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14C142A8-4E79-453E-9E5C-87848D34A91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B7F75A9F-68B1-4115-9643-56D665756E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F8415A37-B91D-46DF-B5AD-B3381BFAD10D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B98DFE2F-9DB2-4791-844A-2803EB32483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34DE60B1-5646-4158-8033-450EE7E8E09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26BC2B12-A770-456A-B091-546C5B666F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9AA7CD1D-EAD4-4E42-8248-312BD75E284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26351E6C-4612-431F-A394-ED59EBFE555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9" name="Freeform: Shape 148">
              <a:extLst>
                <a:ext uri="{FF2B5EF4-FFF2-40B4-BE49-F238E27FC236}">
                  <a16:creationId xmlns:a16="http://schemas.microsoft.com/office/drawing/2014/main" id="{A18EF044-7A80-4BF6-A112-9E68EB90324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0" name="Graphic 6">
            <a:extLst>
              <a:ext uri="{FF2B5EF4-FFF2-40B4-BE49-F238E27FC236}">
                <a16:creationId xmlns:a16="http://schemas.microsoft.com/office/drawing/2014/main" id="{91C8C375-76D4-456E-9B8D-DA835F80E462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2" name="Group 151">
            <a:extLst>
              <a:ext uri="{FF2B5EF4-FFF2-40B4-BE49-F238E27FC236}">
                <a16:creationId xmlns:a16="http://schemas.microsoft.com/office/drawing/2014/main" id="{1634DF21-58D7-4061-AF69-811CBDB90C0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49795C47-7E1E-45E2-8E7A-00F6F4C9E56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9799EE66-12D5-4D7B-AF21-DAE411261E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0DD1BFFB-3FA4-4409-914F-1C68D76920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C8CE7406-1302-4E4F-8CD8-800E56D450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7" name="Freeform: Shape 156">
              <a:extLst>
                <a:ext uri="{FF2B5EF4-FFF2-40B4-BE49-F238E27FC236}">
                  <a16:creationId xmlns:a16="http://schemas.microsoft.com/office/drawing/2014/main" id="{CD5F9AAA-B631-4101-A577-ACCB8700F22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8" name="Graphic 6">
            <a:extLst>
              <a:ext uri="{FF2B5EF4-FFF2-40B4-BE49-F238E27FC236}">
                <a16:creationId xmlns:a16="http://schemas.microsoft.com/office/drawing/2014/main" id="{9F7555A7-7432-4F8F-ABDA-8A5CD0A7995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118" grpId="0" animBg="1"/>
      <p:bldP spid="135" grpId="0" animBg="1"/>
      <p:bldP spid="150" grpId="0" animBg="1"/>
      <p:bldP spid="15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3AA5D133-53A9-4F5D-B725-FDF8D80735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0283D502-BD13-47A9-A35B-19291588538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955424" y="2425050"/>
            <a:ext cx="324035" cy="93494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875526" y="2647408"/>
            <a:ext cx="307671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270102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270102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4044050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4044050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538707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538707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5099950" y="857250"/>
            <a:ext cx="1369219" cy="386027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4978732" y="3269032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5168608" y="146953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170070" y="15919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23032" y="-1346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170070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2303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8438214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853585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353109" y="3245733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273212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</a:t>
            </a:r>
            <a:r>
              <a:rPr lang="en-US" sz="900" dirty="0" err="1"/>
              <a:t>amet</a:t>
            </a:r>
            <a:endParaRPr lang="en-US" sz="900" dirty="0"/>
          </a:p>
        </p:txBody>
      </p:sp>
      <p:sp>
        <p:nvSpPr>
          <p:cNvPr id="14" name="PsHolder3">
            <a:extLst>
              <a:ext uri="{FF2B5EF4-FFF2-40B4-BE49-F238E27FC236}">
                <a16:creationId xmlns:a16="http://schemas.microsoft.com/office/drawing/2014/main" id="{13460194-48D2-4728-8C93-F4F45BA93C3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4697922" y="1269206"/>
            <a:ext cx="1369219" cy="43195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4576704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4766579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8" name="Group 27">
            <a:extLst>
              <a:ext uri="{FF2B5EF4-FFF2-40B4-BE49-F238E27FC236}">
                <a16:creationId xmlns:a16="http://schemas.microsoft.com/office/drawing/2014/main" id="{60E87AD4-5BC9-4E53-87F7-09E111993388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94404B14-BD98-4FF5-8C91-588B53D4E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9D79D1A6-079D-4C90-B55E-5559B62266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FDDF2702-D650-4B86-AB32-45CD5D72AF3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F5BECC6E-E4CE-4222-AFD5-A1DFDDA757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3A7A4FF-2EFF-41BD-9814-31E04BA943D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A6EDAF02-539D-40D2-BA45-38A9BEB06647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9EB4AF41-8F53-4104-9FC4-3D281368F28E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4D7CD5A-E125-4BC7-A83D-BEB0104705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FE27829-2B16-4B33-B7C9-11DF95A1A06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2470441B-378E-4353-92A6-465112289BB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84950EE-9149-418B-ACF2-2C03F2CD6B1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3FCDDBB6-D8F0-498C-B84B-ED335E9E553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E48ADD3B-C954-4043-AE39-04DBD0121B02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49" grpId="0" animBg="1"/>
      <p:bldP spid="56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PsHolder1">
            <a:extLst>
              <a:ext uri="{FF2B5EF4-FFF2-40B4-BE49-F238E27FC236}">
                <a16:creationId xmlns:a16="http://schemas.microsoft.com/office/drawing/2014/main" id="{6648E4C5-6201-4866-9717-5C51D3C158D4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31" name="PsHolder2">
            <a:extLst>
              <a:ext uri="{FF2B5EF4-FFF2-40B4-BE49-F238E27FC236}">
                <a16:creationId xmlns:a16="http://schemas.microsoft.com/office/drawing/2014/main" id="{5764447E-B88A-4057-A461-9D1B3BAB594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EF1B828D-34FA-4894-B125-7F9E43E06F5E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5FC55F3B-7429-447D-A69A-DAD81262FD6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BDB2EF03-6E2A-43DD-94C3-33728C6BD1B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7" name="PsHolder6">
            <a:extLst>
              <a:ext uri="{FF2B5EF4-FFF2-40B4-BE49-F238E27FC236}">
                <a16:creationId xmlns:a16="http://schemas.microsoft.com/office/drawing/2014/main" id="{F93DA4DF-5602-41A7-8997-754A9318E1B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6" name="PsHolder7">
            <a:extLst>
              <a:ext uri="{FF2B5EF4-FFF2-40B4-BE49-F238E27FC236}">
                <a16:creationId xmlns:a16="http://schemas.microsoft.com/office/drawing/2014/main" id="{46B76EC2-47A1-489D-AB41-A66C71E4AB0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5" name="PsHolder8">
            <a:extLst>
              <a:ext uri="{FF2B5EF4-FFF2-40B4-BE49-F238E27FC236}">
                <a16:creationId xmlns:a16="http://schemas.microsoft.com/office/drawing/2014/main" id="{8F4B7F2E-03C6-499D-9C08-C0C1C97F769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sHolder9">
            <a:extLst>
              <a:ext uri="{FF2B5EF4-FFF2-40B4-BE49-F238E27FC236}">
                <a16:creationId xmlns:a16="http://schemas.microsoft.com/office/drawing/2014/main" id="{87B3219A-9257-4ADE-932C-18571B4DFBC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5424734" y="2612867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5344836" y="2805792"/>
            <a:ext cx="3122392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5416248" y="448635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5468292" y="455063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6744096" y="4562175"/>
            <a:ext cx="129246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3734340" y="3154625"/>
            <a:ext cx="1439886" cy="548751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3734336" y="3267418"/>
            <a:ext cx="143988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Our expert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B1661D8D-ADF6-4B22-A88D-35677C78391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E96BD0E-72D7-4F85-AFC1-E483D085EBE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7BA63FB2-AADE-4C16-8C3C-399DDFA55DB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90025B36-3A5E-4144-889D-A8476272A9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4ED16A00-65B4-4754-A78E-524465C8A2E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BB9FA1C0-B625-4FF6-9C91-10392A1C98A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B1B78531-DF31-45FC-B787-E0BDBB45889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8F108E4-F151-4A6C-9312-21C403E211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A163C95-17EC-4C59-8A17-42601ADDFC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41635F-1935-45D2-8334-4EAF239644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6C06DAE-DF48-4FA4-BB90-138C2B561E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E12EA99-0516-4B25-B3F6-0D61496C24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717C98D-09E5-4940-8C0B-744FB5C34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3EE6A7E6-CB92-4F29-9AFF-F032058F0B1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2647BF1B-5EE7-432F-BE32-98EFB16ACFD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CD532ACD-1B92-43D1-A899-A29F3E0D76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26CFCFA2-6F72-402E-89F6-74D2E840FE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5A2EC4-FCBB-4DD9-B321-85C99596C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15CAB89-5538-45FB-9F95-6A0592616DB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506C2B65-F2B6-4F11-A484-3B22CFF4592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C62EE0D6-D9F2-4E82-9117-9C858DEC493C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B3BA7E7A-ABF1-447F-9E66-AAA3663DA99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6DB35E73-D1B1-4AD1-A55A-0A8D1B711FC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CEC81F-7A92-4CBA-993B-8B68025F63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FA62D360-3975-4EB9-898C-788C5BE1BE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EF3C6A7E-9F51-4C97-AED2-2214E105C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C7ED5AE4-396D-4B1D-98F4-0A7E03079CD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2" name="Graphic 6">
            <a:extLst>
              <a:ext uri="{FF2B5EF4-FFF2-40B4-BE49-F238E27FC236}">
                <a16:creationId xmlns:a16="http://schemas.microsoft.com/office/drawing/2014/main" id="{E657C2F8-2A4B-4C5C-8121-E145B405F44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56" grpId="0" animBg="1"/>
      <p:bldP spid="65" grpId="0" animBg="1"/>
      <p:bldP spid="98" grpId="0" animBg="1"/>
      <p:bldP spid="112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4689989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4689989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" name="PsHolder3">
            <a:extLst>
              <a:ext uri="{FF2B5EF4-FFF2-40B4-BE49-F238E27FC236}">
                <a16:creationId xmlns:a16="http://schemas.microsoft.com/office/drawing/2014/main" id="{8FB92E5F-537B-417E-B436-B33E5F8CB6F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sHolder4">
            <a:extLst>
              <a:ext uri="{FF2B5EF4-FFF2-40B4-BE49-F238E27FC236}">
                <a16:creationId xmlns:a16="http://schemas.microsoft.com/office/drawing/2014/main" id="{9BC10C18-37C3-4595-996F-65B450F223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>
          <a:prstGeom prst="rect">
            <a:avLst/>
          </a:prstGeom>
        </p:spPr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5DC449E-349A-498F-B7C8-D316AF90D9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3274981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3872047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4064218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3474318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1889917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1889917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474908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071974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264145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674246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7494576" y="4820652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Anthony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7494576" y="5098545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6079568" y="3592372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6676634" y="4345351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6868805" y="4494332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6278905" y="3816234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B57A8F0F-C3FA-4B23-9002-DAEB73300F5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8D0A328-E311-48E5-A86C-8C7293D7FE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27369026-3B71-4417-8B9F-9D68E2AEB6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ED1927B-4FC6-4784-B40D-B0C8982C887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7AE64BD3-00C3-4E3D-B1D7-0F9B5DC7B6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A6529CC8-FB00-438E-B02D-135A51D173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4CB5D1BC-62E8-4DAE-A2C0-C1B44EC0486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E3AD1E54-1DB4-42D0-9A3C-7CBB90CC32D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4BEC0956-A1A4-4BCF-8DE4-6BCBDE25F80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73BD2A36-50EE-4170-BDD1-89718978E5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B8F7F8-1987-4BC1-BBB0-5D687234B35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04D618E-FA20-442A-AA15-09DE2953C61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D95BC84E-A32D-4FDF-B9B6-AC9FA22BC0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0091D3F1-8DDF-4EEF-A046-E90FDA6EDF61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BB8B5283-B4DC-474E-9E6A-07B96DFB890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BA01756-5F5F-41C0-9CB4-2A59D28B43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8CDE8A5A-5331-4697-85B3-FA8352BC7A9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DAF4EF6-1D80-4587-A30A-F3E23B74E4D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39BB1D9C-3E56-4DBB-A369-C187562BFE1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141E1716-0A5B-4251-986E-39E011F60A7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1E701CBA-2291-46F7-9D4B-4946B62D8C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51C7838C-CB0B-4042-BFEE-40A4BEB679A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DE14C493-A3E3-4C4F-8457-D6060D0CD8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5F5577A-218A-4813-8279-A9D9006706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CCC31F6F-BCC6-40C9-8D6A-31B0416D46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6FC1D7B-856D-4E51-91E0-4B5E096AB42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9936AF0E-5F52-4EBD-B5D7-16CB2EF3B5B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4" name="Graphic 6">
            <a:extLst>
              <a:ext uri="{FF2B5EF4-FFF2-40B4-BE49-F238E27FC236}">
                <a16:creationId xmlns:a16="http://schemas.microsoft.com/office/drawing/2014/main" id="{DD2539FA-3EEA-49C9-8A79-2EDCDFEFF06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5" name="Group 114">
            <a:extLst>
              <a:ext uri="{FF2B5EF4-FFF2-40B4-BE49-F238E27FC236}">
                <a16:creationId xmlns:a16="http://schemas.microsoft.com/office/drawing/2014/main" id="{096F1DC3-E2F0-4CDF-9E99-A0833794C34A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6" name="Rectangle 115">
              <a:extLst>
                <a:ext uri="{FF2B5EF4-FFF2-40B4-BE49-F238E27FC236}">
                  <a16:creationId xmlns:a16="http://schemas.microsoft.com/office/drawing/2014/main" id="{A0E9A7A2-9BB8-4220-B554-2C1B94D7E64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EF2DF19E-E6CB-4B59-9A23-702D5D267EC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C046CF7E-DD82-4680-8CE6-5DE28706E17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62" grpId="0" animBg="1"/>
      <p:bldP spid="69" grpId="0" animBg="1"/>
      <p:bldP spid="107" grpId="0" animBg="1"/>
      <p:bldP spid="114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170070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2303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8438214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853585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1" name="PsHolder5">
            <a:extLst>
              <a:ext uri="{FF2B5EF4-FFF2-40B4-BE49-F238E27FC236}">
                <a16:creationId xmlns:a16="http://schemas.microsoft.com/office/drawing/2014/main" id="{C3CBF903-3ADE-4115-B341-AE71CF59637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3090386" y="5445917"/>
            <a:ext cx="155101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Carolina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3090386" y="574689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owner</a:t>
            </a:r>
            <a:endParaRPr lang="en-ID" sz="9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1675378" y="424072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2272444" y="499370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2464615" y="514268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1874715" y="446458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5136775" y="233965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5056876" y="2532577"/>
            <a:ext cx="314224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5056877" y="338116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7938803" y="3680487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5148653" y="3727324"/>
            <a:ext cx="2731658" cy="138443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5056877" y="400229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7938803" y="430161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5148653" y="4348455"/>
            <a:ext cx="2731658" cy="138443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5056877" y="4623423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7938803" y="492274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5148653" y="4969585"/>
            <a:ext cx="2731658" cy="138443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8438214" y="618975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853585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0" name="PsHolder3">
            <a:extLst>
              <a:ext uri="{FF2B5EF4-FFF2-40B4-BE49-F238E27FC236}">
                <a16:creationId xmlns:a16="http://schemas.microsoft.com/office/drawing/2014/main" id="{54929B3C-DBBE-4231-90BC-0F595BD4EA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200628"/>
            <a:ext cx="4425803" cy="365737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170070" y="618975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2303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889626" y="5051831"/>
            <a:ext cx="305385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7293193" y="2504665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8030975" y="2819920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7438483" y="3524072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7438483" y="3268151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5341417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5341417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6684442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6684442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969524" y="4858906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sHolder11">
            <a:extLst>
              <a:ext uri="{FF2B5EF4-FFF2-40B4-BE49-F238E27FC236}">
                <a16:creationId xmlns:a16="http://schemas.microsoft.com/office/drawing/2014/main" id="{219E1E9B-B092-49FB-AEDC-A59B1EBDA98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6FEF1885-E67C-42E2-8E08-8A6968E9722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8E0B4936-A477-4DEB-96DD-EFC733941E5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5B7D320B-D855-41E4-9AE6-71548CC03D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9E15BD6-0C06-4AEC-960F-983E306093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1E93FE33-25FA-4CA9-86D1-31CEC12F64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78B9FA1F-A9C0-479F-8B2A-8E7B4D80C4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D3F9D27B-7123-4745-9B12-5CF3F7FABC63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531A5118-206A-4CF4-B60B-65C4592B6C7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4F308B3-33A9-4824-949F-342CCEE45AE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6F8A8CC0-731F-4FF0-A7CA-1CFAB9192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9ED9E41-77B4-4019-BB29-A78CD254D8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38FA3B2-2D30-48A9-842E-3529D1C2DA5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661A86A-501A-4D1C-81DF-D27E2759CA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B664415D-50FA-4B5B-A851-BE64F44855F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7A1476E1-A438-4E04-8E72-A73BD348391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784530A-5DDF-4781-AFCE-73A44F8F397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1BD33C2-D774-4F94-96DF-737238842A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9978ECC6-6816-4A7C-847B-D17696CADB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D2795BDD-E881-4CCC-AD23-B36C8BF0302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4FA406A9-02D2-4FF8-AFEE-7CA7967B53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738A4F6E-715D-46BB-848C-3E82EE08612F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7" name="Group 96">
            <a:extLst>
              <a:ext uri="{FF2B5EF4-FFF2-40B4-BE49-F238E27FC236}">
                <a16:creationId xmlns:a16="http://schemas.microsoft.com/office/drawing/2014/main" id="{8FDFBA24-BD87-4108-8808-6741DF014D4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5CCFBA94-8C40-4775-9E8A-3BA9552A017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10DBD6F5-FDA7-4513-A77D-2BBE6D04535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B4D2AFE-5DA4-4235-A964-F09E2E895FA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F444953-8992-4A14-8A7B-0D8BFE0861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141369DB-62D2-4748-B6C6-6C96C3CBC9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AE577BB9-E178-4998-AE9E-7DB8B90E1C71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1E877820-AB58-4339-878D-6611D5D49EC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10">
            <a:extLst>
              <a:ext uri="{FF2B5EF4-FFF2-40B4-BE49-F238E27FC236}">
                <a16:creationId xmlns:a16="http://schemas.microsoft.com/office/drawing/2014/main" id="{C4BB2AAF-049B-47E6-9498-08B8E4DAC5E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396383" y="2332491"/>
            <a:ext cx="8351234" cy="219301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2280674" y="3611749"/>
            <a:ext cx="4582650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4409982" y="3407315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2" grpId="0" animBg="1"/>
      <p:bldP spid="89" grpId="0" animBg="1"/>
      <p:bldP spid="96" grpId="0" animBg="1"/>
      <p:bldP spid="103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170070" y="6174326"/>
            <a:ext cx="547345" cy="541782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2303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8438214" y="617432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853585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AC7597CB-6BA9-4DDE-898E-9D5760970A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5857842" y="290668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5767784" y="3089455"/>
            <a:ext cx="320123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5662414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5662414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7005439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7005439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8438214" y="16592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8535852" y="-12797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1523956" y="5415513"/>
            <a:ext cx="319028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PsHolder1">
            <a:extLst>
              <a:ext uri="{FF2B5EF4-FFF2-40B4-BE49-F238E27FC236}">
                <a16:creationId xmlns:a16="http://schemas.microsoft.com/office/drawing/2014/main" id="{E49AC7BB-C6B1-40AC-9DF6-04F89EF2414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4250364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PsHolder3">
            <a:extLst>
              <a:ext uri="{FF2B5EF4-FFF2-40B4-BE49-F238E27FC236}">
                <a16:creationId xmlns:a16="http://schemas.microsoft.com/office/drawing/2014/main" id="{E932178F-14F1-4F5D-AC2B-EF2664220D5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8438214" y="6180222"/>
            <a:ext cx="547345" cy="541782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853585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9" name="PsHolder4">
            <a:extLst>
              <a:ext uri="{FF2B5EF4-FFF2-40B4-BE49-F238E27FC236}">
                <a16:creationId xmlns:a16="http://schemas.microsoft.com/office/drawing/2014/main" id="{9A9D9FE3-A503-47D4-9836-AAF555978AB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170070" y="6180222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2303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170070" y="147980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23032" y="-14591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5280988" y="4355711"/>
            <a:ext cx="3157225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5352401" y="51905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5404445" y="525486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6680250" y="5266405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749314" y="2906689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669414" y="3099615"/>
            <a:ext cx="312026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553885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553885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1896910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1896910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sHolder1">
            <a:extLst>
              <a:ext uri="{FF2B5EF4-FFF2-40B4-BE49-F238E27FC236}">
                <a16:creationId xmlns:a16="http://schemas.microsoft.com/office/drawing/2014/main" id="{D336E2DF-89C5-4337-B9E0-32D5197C983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sHolder2">
            <a:extLst>
              <a:ext uri="{FF2B5EF4-FFF2-40B4-BE49-F238E27FC236}">
                <a16:creationId xmlns:a16="http://schemas.microsoft.com/office/drawing/2014/main" id="{868425B4-4607-4D86-9378-985438629D7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4274289" y="-2"/>
            <a:ext cx="4385930" cy="3704119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170070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2303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8438214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853585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48371" y="1668351"/>
            <a:ext cx="4246984" cy="5184492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669707490"/>
              </p:ext>
            </p:extLst>
          </p:nvPr>
        </p:nvGraphicFramePr>
        <p:xfrm>
          <a:off x="5017233" y="4015469"/>
          <a:ext cx="3156894" cy="190060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269086" y="4638677"/>
            <a:ext cx="2304570" cy="1038687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2887009" y="4781099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2903736" y="5023703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269086" y="4638677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269085" y="4688772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261870" y="3071735"/>
            <a:ext cx="2304570" cy="1038687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879793" y="321415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896521" y="345676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261870" y="307173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261869" y="312183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5084017" y="164641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5004119" y="1806490"/>
            <a:ext cx="317000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3A40CAAB-80DB-465F-B189-955F9B3E8E8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5068775" y="0"/>
            <a:ext cx="2920023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35737" y="1397468"/>
            <a:ext cx="4586099" cy="3616497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768300" y="2462025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688401" y="2654951"/>
            <a:ext cx="3097921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756441" y="357779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937465" y="3458553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937464" y="3701158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756441" y="4422166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937465" y="4302925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937464" y="4545529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3364052" y="5429392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3416096" y="5493667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4691900" y="5505208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14" name="PsHolder16">
            <a:extLst>
              <a:ext uri="{FF2B5EF4-FFF2-40B4-BE49-F238E27FC236}">
                <a16:creationId xmlns:a16="http://schemas.microsoft.com/office/drawing/2014/main" id="{D3B75C42-4361-49CB-B33E-58504F95BFB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B757A88E-3917-44F5-9D71-2A6FC465EBF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A30B20F-FFFB-4FDD-8A04-595AA982C8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DE6D5BC-1DE8-4CBE-AA5E-62B316F661F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5929D1B-BC6B-4CE5-B091-2F5D67530E9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B9AE04C9-E1C6-4A52-B4FD-3366C4E2F4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C1B62F66-C546-4E21-B79C-C30C8FCF4C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A1817231-D97E-4037-86D1-D8C4AB2520E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5" name="Group 84">
            <a:extLst>
              <a:ext uri="{FF2B5EF4-FFF2-40B4-BE49-F238E27FC236}">
                <a16:creationId xmlns:a16="http://schemas.microsoft.com/office/drawing/2014/main" id="{4A779138-98EB-4345-848C-5CB489F170F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22B40B3E-ACC0-4017-A4C7-556EF25FC57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96D2CC48-C1C1-4659-9C1E-534E9FB90CB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3F8A7BF5-A55F-4B86-B20E-F8EE2784CA1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C01ECA1B-CFE2-40BC-809E-F8AA830E779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256DF09-3AA7-4744-B424-AD894DF4DBF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4002F833-76D7-4CA7-A711-D53D8B7A51A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3" name="Group 92">
            <a:extLst>
              <a:ext uri="{FF2B5EF4-FFF2-40B4-BE49-F238E27FC236}">
                <a16:creationId xmlns:a16="http://schemas.microsoft.com/office/drawing/2014/main" id="{B789619E-E8DC-4CE9-858C-9802E066B42E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14890CF-9568-47EE-AB49-FE8F070A83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32B9B78E-CE27-4FD9-9F61-DB62B447DF5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67D176F0-03D7-4080-988E-ED7B840C4A8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2F9545C9-9187-4EF4-BD4C-68B28FC445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0432AE1F-B542-4F14-A533-68CB3BCFAAC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9" name="Graphic 6">
            <a:extLst>
              <a:ext uri="{FF2B5EF4-FFF2-40B4-BE49-F238E27FC236}">
                <a16:creationId xmlns:a16="http://schemas.microsoft.com/office/drawing/2014/main" id="{EBC95AF2-EFDA-4646-9F0C-FDF62E3640E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A96E3303-9DC9-4F3C-ABBC-CFA666A47F8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21751A49-D63B-43B7-9B40-17307EA4593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328D3B36-A5C7-4E3C-BE8F-8D34108222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5AF3D44A-8D80-469C-9178-153BA84D7E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6CE104-D865-45D5-8FF5-93C5B6B1BF4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1D0B01B-C398-4041-AAF5-FB809B6ED45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F89BE115-9AA4-48D5-8B2F-A98BF7A8975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55" grpId="0" animBg="1"/>
      <p:bldP spid="92" grpId="0" animBg="1"/>
      <p:bldP spid="99" grpId="0" animBg="1"/>
      <p:bldP spid="106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242204" y="2456468"/>
            <a:ext cx="2586176" cy="2587676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350851" y="4713122"/>
            <a:ext cx="190259" cy="245497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3527974" y="2510459"/>
            <a:ext cx="190259" cy="245497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3497715" y="4748098"/>
            <a:ext cx="250777" cy="175544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289842" y="2523988"/>
            <a:ext cx="250777" cy="231968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4553535" y="2552719"/>
            <a:ext cx="373702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4621574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4802598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4802597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4621574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4802598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4802597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6458673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6639697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6639696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6458673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6639697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6639696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Process</a:t>
            </a:r>
            <a:endParaRPr lang="en-ID" dirty="0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8771CE57-0BA8-4832-83D2-FBBE7002222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D594B0FB-5CEB-432F-9552-B46BF17E85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36540813-D5F8-461F-9291-C7B5B6FCC65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79A9EAC7-BFC2-44E2-A4E8-957275332E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824EEC3-DF1C-48D5-99D0-661C4EA91B3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061959E-8A94-45BD-9320-408D4DF3BB9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EBCB8752-9C3B-4C2D-A08B-A68F748C0A3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5077ED0D-7FD6-4B94-91A9-53C7B3C7772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2A52B78-2E8E-4E92-A5B3-D8FBA9AEF27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DC49AD3-C43E-44A0-B5CF-E65EA32B6A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EBCC8D2F-1938-474C-AB73-4B5BF79E8C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E41DDDE-5BEF-49DA-8ADA-0DA1BEF81A2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5EAE903-C150-4662-9FB1-BBFCADBE9D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25165D6D-529B-4434-AC48-733C5EBBE58F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B028050B-00C1-4190-B829-C24C19A9D21C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3CA3457-8E5E-476D-B586-EFFEF96936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53791696-36C4-46D1-B4AC-70C8A2916DA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9BF3A98F-13D4-4C17-B048-87A19A88E1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54B6AD27-98C6-4D7B-99C2-89B9E86D12E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2655B626-EB88-44BF-92A9-AEF2F2B934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CACF9C47-C892-44BC-BCDA-270ABC427624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AE86CA75-84A3-46E5-865B-761CB673DF1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FF137FF7-6088-4973-819D-DCF27BF3AE2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F30F818F-6FA0-4D40-9AD4-E14172CAEAE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23413E3-713D-4D63-BEA6-D38C44A916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0F21B7BE-EC94-4A38-B03C-6FA06579E6B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EDDBADF-E81A-4E19-973D-D72389CACF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7B3D6B42-D9B6-4293-8E44-204A3FA9F00A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6" name="Group 115">
            <a:extLst>
              <a:ext uri="{FF2B5EF4-FFF2-40B4-BE49-F238E27FC236}">
                <a16:creationId xmlns:a16="http://schemas.microsoft.com/office/drawing/2014/main" id="{09783267-D7E6-4BDB-BA52-11797FEF144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A098DBFF-2B9A-414C-AE1F-89AB2808784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B4451BF2-4B36-4E74-868F-CF999A226BA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058F5687-9E10-4513-81C4-57D4B3E6706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52612272"/>
              </p:ext>
            </p:extLst>
          </p:nvPr>
        </p:nvGraphicFramePr>
        <p:xfrm>
          <a:off x="758615" y="2108963"/>
          <a:ext cx="5315048" cy="20182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5490455" y="2293803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3429283" y="3389950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446023" y="3580387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6545433" y="2563658"/>
            <a:ext cx="1839952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3561014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3839987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3663690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362745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1641718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1465421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5757838" y="454716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6036811" y="4681535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5860514" y="508250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AAD10048-6361-49B9-BF17-4C50E82277C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FDD6FE-59DB-4BC5-A95D-CAC66EEBBE2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6" name="Rectangle 85">
              <a:extLst>
                <a:ext uri="{FF2B5EF4-FFF2-40B4-BE49-F238E27FC236}">
                  <a16:creationId xmlns:a16="http://schemas.microsoft.com/office/drawing/2014/main" id="{E0632FD3-A8A3-4F3C-89D4-F6F95F499E5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7" name="Rectangle 86">
              <a:extLst>
                <a:ext uri="{FF2B5EF4-FFF2-40B4-BE49-F238E27FC236}">
                  <a16:creationId xmlns:a16="http://schemas.microsoft.com/office/drawing/2014/main" id="{E4F87D1B-A8DB-4420-B5AB-070E32F53DD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0B28B2C5-F1B5-4C26-A834-08E71F11727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3DFBFF8-D309-4CC7-AD5A-EA29CCF840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E07060B-733C-4DA8-946E-DAB82D97F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558014C-0D2C-4369-85F7-AEA0DF8001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B722DA8-813B-4B0C-BC66-874DF9CAA2B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1215D73-9EA8-402D-8593-B2E8B64676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504824E7-C6E4-4D99-855D-F17F13E4C4C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00491AAD-4058-4BFC-BD25-44604152C6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AE3D5317-3182-444D-9B0B-CCD5FF8AEA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D9A33444-6D47-469C-B277-ABD823F21B4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D4EA3A3-55B5-4DC9-8506-E04C2DC6D2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80798C58-C2AC-4BB5-A1EA-CB5CC77A23F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869E0C8-D513-4877-9375-D410F614993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CC37C4AD-6349-4BF7-BE43-1448BFE127D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0A884039-ED30-4A86-BE5D-89037E84049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DEDF667-3A45-40D7-A352-EF6428D0A3A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3EDF8C1B-373C-485F-9254-DDE11361D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EA20A4CF-60EE-4B72-9818-F33A2256FA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9110B5E-B645-4E5E-9916-11416063E1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CB932DF-44CC-4C1B-87BB-DB621283B87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5E5D99CA-F15A-4E2A-8336-E52D3C57FF3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5EE25DFD-43AC-4913-B916-1F9F707491C6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A894876-8362-4293-8FD6-317DC7E799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0B6EB7A2-2328-4B97-964A-DFB5DFBEEC4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4EAC0DDE-60F9-4E65-B085-A2133959822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54B1852C-0D26-4179-B140-EBA39C779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30AB6306-BF51-4B85-A6CF-8EAB563295B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B8837C4E-36E3-468A-B0A2-A0FAE21FA66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229934754"/>
              </p:ext>
            </p:extLst>
          </p:nvPr>
        </p:nvGraphicFramePr>
        <p:xfrm>
          <a:off x="686677" y="2213094"/>
          <a:ext cx="4107767" cy="304931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5104468" y="2505055"/>
            <a:ext cx="3431386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5932060" y="3355251"/>
            <a:ext cx="2246093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5932060" y="3937832"/>
            <a:ext cx="224609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5950750" y="4277058"/>
            <a:ext cx="2246093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5324604" y="3289396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5324604" y="3778990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5324604" y="4268584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5154253" y="3529947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5154253" y="4024516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5154253" y="4514110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3107568C-A74E-4409-BF21-D23FD1BB7FF7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946E8CCE-0A20-4E53-95B9-D3F720303A4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D4720725-A84A-470D-9534-AB60B01EC4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38AB7E93-55A0-4DFC-97D5-CA81BD06B8F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EA5C712D-3E59-45C6-82BA-A40721984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94AC036-2334-4D38-8B67-41996130B2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E9A545DD-DFF9-4592-ABB2-23300BC23BC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613C7CA-C60C-45A3-A40B-B04A4C850005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ABF380C-A1A5-4BB2-8451-2906A76C6C1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E66AE93-2BB3-47C7-8D0E-A591CF6049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49F3EAD9-A5DC-4C2E-8952-773B61AA39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52686CC-46B0-4F98-83B0-3F6404E5DD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9202311-9514-4C3F-9083-0A22757670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EA2720B-A5D6-4277-8A10-CEFA4FAAC8DE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7745BCBD-AB5B-410A-A896-20C1C8CB013A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5F63B408-543D-4FB4-A17E-E9CA451DA27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187D0C4-BD86-468B-957C-1FA091589EE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61BE6A75-E712-4CE6-97CD-CF66EF670A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DB032A2-21BE-43CF-9BD6-AD9ABC83FC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81C475B-45C2-426B-8078-5900428EC2B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A4AA4A60-7A30-4FC1-8C32-0C2CC56C711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6AA487D5-E3B5-47EF-AB4F-F8EF68C66701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F79822D2-4219-4899-93BC-9525BDE6D01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14571FE-BD65-4FF3-84C1-23AA4E9A83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1BB58EA6-3840-4168-A259-C6FF011F4D2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E419D5C-A066-4DD6-BFDD-36762BC2DE2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7407914-C8B9-4C83-91A4-0892CA5C46E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9B20C53E-5A29-441A-96F9-2102877DF6E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B4E819FD-D7F5-4E24-B58F-3F46C689D02D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747EDA46-5E9F-4B7E-AA59-2E99FDBBB62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FCE1E254-8915-4193-B903-794E4C1C08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108B9918-9CD6-4935-B247-50687A007E6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83" grpId="0" animBg="1"/>
      <p:bldP spid="90" grpId="0" animBg="1"/>
      <p:bldP spid="97" grpId="0" animBg="1"/>
      <p:bldP spid="104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331229073"/>
              </p:ext>
            </p:extLst>
          </p:nvPr>
        </p:nvGraphicFramePr>
        <p:xfrm>
          <a:off x="590391" y="2792730"/>
          <a:ext cx="7963218" cy="182331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1523670" y="2114947"/>
            <a:ext cx="544416" cy="544416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5284652" y="2114947"/>
            <a:ext cx="544416" cy="544416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3404161" y="2114947"/>
            <a:ext cx="544416" cy="544416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7202585" y="2114947"/>
            <a:ext cx="544416" cy="544416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979475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101223" y="4777330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2872770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2994517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478425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490600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670474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682649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1437836" y="2251998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3318327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5198818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7116751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9026E1F7-7538-4105-8BA5-98C2CCAB6FE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A9271156-FA74-480E-A0A7-95D32C2BD5A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824467F0-05E1-4D44-8A8B-33ABDE42A047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58780343-E599-4D1F-BB1B-ECD665DC82A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ABD29A0-B800-4794-BDE5-548C3C28D28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28B3D7-CE6D-482C-9670-684AC5FF4C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94E8BF0-B3CF-4001-9BF5-9F49410E9E0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F7C1DFD6-4CCD-4202-9FDA-9F7A38AF75D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B50F7505-6156-45DC-A515-9510DB153FC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EA6FDEEE-2D8B-4241-99F8-C9ED8A46200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219679EE-5E67-4D2E-A5FA-7AE6F64EDFA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2449AB67-346D-4FD3-A265-526704157FA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7E6779-9076-45E7-8667-46D6D33B849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885753A-6321-46E9-84E4-A01643A157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0E8473AE-F5DA-4065-8A6C-F5031297C65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D07E6A97-0022-488D-B7D9-FEEC4BA4D97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FE07DCF-459F-4AFB-9BCE-F0D818B33A9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475D2B05-0942-44C1-B56B-89DF0F5AC19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08CC2DFF-EE0A-4E97-954A-78AA2470271F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CDF6436-17F0-4CA7-9141-610A772D2A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B7245B24-90BC-4873-BB3E-0F84BAE134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C2ECB9FA-BDE8-4561-BA12-E31801E7723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47F5D97A-DB41-4402-B0D1-C512152B2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134D9343-D568-4318-BB6E-659BAF8079E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1" name="Graphic 6">
            <a:extLst>
              <a:ext uri="{FF2B5EF4-FFF2-40B4-BE49-F238E27FC236}">
                <a16:creationId xmlns:a16="http://schemas.microsoft.com/office/drawing/2014/main" id="{23D282C3-A1DE-4BED-8193-2B475FB7826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2" name="Group 111">
            <a:extLst>
              <a:ext uri="{FF2B5EF4-FFF2-40B4-BE49-F238E27FC236}">
                <a16:creationId xmlns:a16="http://schemas.microsoft.com/office/drawing/2014/main" id="{371CD5CD-2507-451E-A626-04C61BE9575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43BB367-6DBD-49CA-9B73-5FF3F0E1F7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6C9EBA9-33CD-466F-8F41-313BA99A60D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BBEE52FD-CE21-423F-899C-314AE7A235D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DCEE8ADD-F494-425A-BB47-5B6031926A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E40EF2D-8340-4FAA-9B6D-BC52BD957A3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47EFBE7E-6978-4266-A699-0C5B06082E56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50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1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0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500"/>
                            </p:stCondLst>
                            <p:childTnLst>
                              <p:par>
                                <p:cTn id="5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8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4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5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0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97" grpId="0" animBg="1"/>
      <p:bldP spid="104" grpId="0" animBg="1"/>
      <p:bldP spid="111" grpId="0" animBg="1"/>
      <p:bldP spid="118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4599434" y="2693735"/>
            <a:ext cx="4057650" cy="2496741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7310487" y="2961518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7329099" y="3268119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05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6033258" y="4252264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6051870" y="4558865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4226768" y="3694763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4245381" y="4001364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5275738" y="2265645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5294350" y="2572246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568870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2271596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742855" y="4496864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2436305" y="4507822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568870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2271596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742855" y="3675990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2436305" y="3686948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221009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2923734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221009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2923734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486916" y="2647006"/>
            <a:ext cx="348506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Map</a:t>
            </a:r>
            <a:endParaRPr lang="en-ID" dirty="0"/>
          </a:p>
        </p:txBody>
      </p:sp>
      <p:grpSp>
        <p:nvGrpSpPr>
          <p:cNvPr id="395" name="Group 394">
            <a:extLst>
              <a:ext uri="{FF2B5EF4-FFF2-40B4-BE49-F238E27FC236}">
                <a16:creationId xmlns:a16="http://schemas.microsoft.com/office/drawing/2014/main" id="{F6F92DD8-4262-41CF-AE88-F59BC5568F51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6" name="Freeform: Shape 395">
              <a:extLst>
                <a:ext uri="{FF2B5EF4-FFF2-40B4-BE49-F238E27FC236}">
                  <a16:creationId xmlns:a16="http://schemas.microsoft.com/office/drawing/2014/main" id="{81C15662-1A37-411B-A76A-48B8F85E68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7" name="Freeform: Shape 396">
              <a:extLst>
                <a:ext uri="{FF2B5EF4-FFF2-40B4-BE49-F238E27FC236}">
                  <a16:creationId xmlns:a16="http://schemas.microsoft.com/office/drawing/2014/main" id="{27CB9C5D-29D0-4D5C-A3E4-F4632F21A8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8" name="Freeform: Shape 397">
              <a:extLst>
                <a:ext uri="{FF2B5EF4-FFF2-40B4-BE49-F238E27FC236}">
                  <a16:creationId xmlns:a16="http://schemas.microsoft.com/office/drawing/2014/main" id="{F7ACA164-3C30-40C0-BDC5-71CACE4E0B7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9" name="Freeform: Shape 398">
              <a:extLst>
                <a:ext uri="{FF2B5EF4-FFF2-40B4-BE49-F238E27FC236}">
                  <a16:creationId xmlns:a16="http://schemas.microsoft.com/office/drawing/2014/main" id="{F916D4B1-0D45-4BC2-9600-ECD32EB0F1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0" name="Freeform: Shape 399">
              <a:extLst>
                <a:ext uri="{FF2B5EF4-FFF2-40B4-BE49-F238E27FC236}">
                  <a16:creationId xmlns:a16="http://schemas.microsoft.com/office/drawing/2014/main" id="{510D8951-DD78-4481-97A7-9A157A8F21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1" name="Graphic 6">
            <a:extLst>
              <a:ext uri="{FF2B5EF4-FFF2-40B4-BE49-F238E27FC236}">
                <a16:creationId xmlns:a16="http://schemas.microsoft.com/office/drawing/2014/main" id="{E91CD98B-CF87-443F-B3C8-F7956190987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2" name="Group 401">
            <a:extLst>
              <a:ext uri="{FF2B5EF4-FFF2-40B4-BE49-F238E27FC236}">
                <a16:creationId xmlns:a16="http://schemas.microsoft.com/office/drawing/2014/main" id="{05A3734D-AAE7-460A-9F88-270C1DC53999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03" name="Freeform: Shape 402">
              <a:extLst>
                <a:ext uri="{FF2B5EF4-FFF2-40B4-BE49-F238E27FC236}">
                  <a16:creationId xmlns:a16="http://schemas.microsoft.com/office/drawing/2014/main" id="{955177CA-18CE-4BC4-B102-E8EE303C9C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4" name="Freeform: Shape 403">
              <a:extLst>
                <a:ext uri="{FF2B5EF4-FFF2-40B4-BE49-F238E27FC236}">
                  <a16:creationId xmlns:a16="http://schemas.microsoft.com/office/drawing/2014/main" id="{F44BC166-14F3-4F9E-843D-484DC22B0A6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5" name="Freeform: Shape 404">
              <a:extLst>
                <a:ext uri="{FF2B5EF4-FFF2-40B4-BE49-F238E27FC236}">
                  <a16:creationId xmlns:a16="http://schemas.microsoft.com/office/drawing/2014/main" id="{C839E77A-64F9-4164-8646-C1FBB8C3058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6" name="Freeform: Shape 405">
              <a:extLst>
                <a:ext uri="{FF2B5EF4-FFF2-40B4-BE49-F238E27FC236}">
                  <a16:creationId xmlns:a16="http://schemas.microsoft.com/office/drawing/2014/main" id="{2656300C-4350-4352-96AC-DC5785171B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7" name="Freeform: Shape 406">
              <a:extLst>
                <a:ext uri="{FF2B5EF4-FFF2-40B4-BE49-F238E27FC236}">
                  <a16:creationId xmlns:a16="http://schemas.microsoft.com/office/drawing/2014/main" id="{3AA87FAD-272C-480D-9E9D-6C2568F1BF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8" name="Graphic 6">
            <a:extLst>
              <a:ext uri="{FF2B5EF4-FFF2-40B4-BE49-F238E27FC236}">
                <a16:creationId xmlns:a16="http://schemas.microsoft.com/office/drawing/2014/main" id="{EB51EC87-4002-4D6B-8894-AAEE04216A47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9" name="Group 408">
            <a:extLst>
              <a:ext uri="{FF2B5EF4-FFF2-40B4-BE49-F238E27FC236}">
                <a16:creationId xmlns:a16="http://schemas.microsoft.com/office/drawing/2014/main" id="{A455BEAA-023A-48E0-9E71-2870EE2C80D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0" name="Freeform: Shape 409">
              <a:extLst>
                <a:ext uri="{FF2B5EF4-FFF2-40B4-BE49-F238E27FC236}">
                  <a16:creationId xmlns:a16="http://schemas.microsoft.com/office/drawing/2014/main" id="{DFA1C7FE-6C80-48C9-8AE5-8981AE6879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1" name="Freeform: Shape 410">
              <a:extLst>
                <a:ext uri="{FF2B5EF4-FFF2-40B4-BE49-F238E27FC236}">
                  <a16:creationId xmlns:a16="http://schemas.microsoft.com/office/drawing/2014/main" id="{4AD876CB-BEE4-42D4-913A-B16D2DA7A2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2" name="Freeform: Shape 411">
              <a:extLst>
                <a:ext uri="{FF2B5EF4-FFF2-40B4-BE49-F238E27FC236}">
                  <a16:creationId xmlns:a16="http://schemas.microsoft.com/office/drawing/2014/main" id="{6A0708E0-74E4-4127-8E94-EDEB3F3433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3" name="Freeform: Shape 412">
              <a:extLst>
                <a:ext uri="{FF2B5EF4-FFF2-40B4-BE49-F238E27FC236}">
                  <a16:creationId xmlns:a16="http://schemas.microsoft.com/office/drawing/2014/main" id="{982B6BE3-53E4-424F-ADB2-A8584A569F9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4" name="Freeform: Shape 413">
              <a:extLst>
                <a:ext uri="{FF2B5EF4-FFF2-40B4-BE49-F238E27FC236}">
                  <a16:creationId xmlns:a16="http://schemas.microsoft.com/office/drawing/2014/main" id="{805F8C54-22D2-49D1-9F34-EF5C31E9EE7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15" name="Graphic 6">
            <a:extLst>
              <a:ext uri="{FF2B5EF4-FFF2-40B4-BE49-F238E27FC236}">
                <a16:creationId xmlns:a16="http://schemas.microsoft.com/office/drawing/2014/main" id="{F69A89A5-4D5B-4742-9142-8A31106EBD2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16" name="Group 415">
            <a:extLst>
              <a:ext uri="{FF2B5EF4-FFF2-40B4-BE49-F238E27FC236}">
                <a16:creationId xmlns:a16="http://schemas.microsoft.com/office/drawing/2014/main" id="{B8BBC365-9D31-45DE-9D8C-FEBAE0FED78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7" name="Freeform: Shape 416">
              <a:extLst>
                <a:ext uri="{FF2B5EF4-FFF2-40B4-BE49-F238E27FC236}">
                  <a16:creationId xmlns:a16="http://schemas.microsoft.com/office/drawing/2014/main" id="{C816CCEE-CE2C-48BB-91DE-A1DB5D483B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8" name="Freeform: Shape 417">
              <a:extLst>
                <a:ext uri="{FF2B5EF4-FFF2-40B4-BE49-F238E27FC236}">
                  <a16:creationId xmlns:a16="http://schemas.microsoft.com/office/drawing/2014/main" id="{B92B9DFE-8E48-4AB0-87C9-6861D06331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9" name="Freeform: Shape 418">
              <a:extLst>
                <a:ext uri="{FF2B5EF4-FFF2-40B4-BE49-F238E27FC236}">
                  <a16:creationId xmlns:a16="http://schemas.microsoft.com/office/drawing/2014/main" id="{38C41299-8DF7-49CB-A67B-B550217966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0" name="Freeform: Shape 419">
              <a:extLst>
                <a:ext uri="{FF2B5EF4-FFF2-40B4-BE49-F238E27FC236}">
                  <a16:creationId xmlns:a16="http://schemas.microsoft.com/office/drawing/2014/main" id="{8AB87174-A733-420C-AAB0-01DF6597EE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1" name="Freeform: Shape 420">
              <a:extLst>
                <a:ext uri="{FF2B5EF4-FFF2-40B4-BE49-F238E27FC236}">
                  <a16:creationId xmlns:a16="http://schemas.microsoft.com/office/drawing/2014/main" id="{8D8B4894-D5EF-4F77-BC63-E32E32542CF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22" name="Graphic 6">
            <a:extLst>
              <a:ext uri="{FF2B5EF4-FFF2-40B4-BE49-F238E27FC236}">
                <a16:creationId xmlns:a16="http://schemas.microsoft.com/office/drawing/2014/main" id="{FF779C5D-9B90-494A-BCA5-463D8A6F0A2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23" name="Group 422">
            <a:extLst>
              <a:ext uri="{FF2B5EF4-FFF2-40B4-BE49-F238E27FC236}">
                <a16:creationId xmlns:a16="http://schemas.microsoft.com/office/drawing/2014/main" id="{C9161012-BF0A-46A4-81E5-A6BF8FA61FC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24" name="Rectangle 423">
              <a:extLst>
                <a:ext uri="{FF2B5EF4-FFF2-40B4-BE49-F238E27FC236}">
                  <a16:creationId xmlns:a16="http://schemas.microsoft.com/office/drawing/2014/main" id="{7F253810-B4B7-43D7-926D-C929F754EBDE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5" name="Rectangle 424">
              <a:extLst>
                <a:ext uri="{FF2B5EF4-FFF2-40B4-BE49-F238E27FC236}">
                  <a16:creationId xmlns:a16="http://schemas.microsoft.com/office/drawing/2014/main" id="{D59B85AD-08C3-4111-A132-0FFEA392CB2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6" name="Rectangle 425">
              <a:extLst>
                <a:ext uri="{FF2B5EF4-FFF2-40B4-BE49-F238E27FC236}">
                  <a16:creationId xmlns:a16="http://schemas.microsoft.com/office/drawing/2014/main" id="{4C591C1E-BC79-49DD-BE23-0CA5242BD6C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4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4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4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4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4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401" grpId="0" animBg="1"/>
      <p:bldP spid="408" grpId="0" animBg="1"/>
      <p:bldP spid="415" grpId="0" animBg="1"/>
      <p:bldP spid="422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BF3B0DB-8019-41FD-B94E-56839729B8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2776040" y="1691751"/>
            <a:ext cx="2380928" cy="3474498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3001343" y="2484558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>
                <a:solidFill>
                  <a:schemeClr val="bg2"/>
                </a:solidFill>
                <a:latin typeface="+mj-lt"/>
              </a:rPr>
              <a:t>$ 75,00</a:t>
            </a:r>
            <a:endParaRPr lang="en-ID" sz="3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3398051" y="3148381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3208171" y="2120608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Premium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3459297" y="4366510"/>
            <a:ext cx="1014413" cy="359342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3459297" y="4430764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3121453" y="3434129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575372" y="2484557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3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972080" y="3148380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782200" y="2120607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Standard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033326" y="4366510"/>
            <a:ext cx="1014413" cy="35934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033326" y="4430763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695482" y="3434128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5658311" y="2759795"/>
            <a:ext cx="306323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5751043" y="44894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5803087" y="455376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7078892" y="4565306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5738210" y="2609736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3" name="Group 52">
            <a:extLst>
              <a:ext uri="{FF2B5EF4-FFF2-40B4-BE49-F238E27FC236}">
                <a16:creationId xmlns:a16="http://schemas.microsoft.com/office/drawing/2014/main" id="{F0F81EE0-F451-4ACA-AFD6-B3E6D17A5C2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62CB49A-3564-4EFB-9102-59543260954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F8CCD-A6DF-48A7-A975-130E406B72C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84A07AE0-EC0A-4770-9E4E-E48B272027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21869DFA-FC96-4E4C-8C8B-A9A32FF50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A6DA7492-798D-4DA5-BA5E-03F286489F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620933EE-2023-4719-9F3F-83C2781C89A0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74962059-6A77-4B10-8056-8CBF1975406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59726425-1B95-4F48-A709-D6624F005F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EBDFFF4E-CBA5-4ED4-B33D-B634B0A9251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4E4012C0-27A1-4EE5-8285-BF397BA4631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C0D87F5-E3EB-46E7-927A-4398029DD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D4E5BF5A-92E7-47E2-ADE2-9325B9F203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6" name="Graphic 6">
            <a:extLst>
              <a:ext uri="{FF2B5EF4-FFF2-40B4-BE49-F238E27FC236}">
                <a16:creationId xmlns:a16="http://schemas.microsoft.com/office/drawing/2014/main" id="{F00D782A-B56E-4AC0-89CC-6FB48F9539F3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7" name="Group 116">
            <a:extLst>
              <a:ext uri="{FF2B5EF4-FFF2-40B4-BE49-F238E27FC236}">
                <a16:creationId xmlns:a16="http://schemas.microsoft.com/office/drawing/2014/main" id="{1408B8D9-FF7D-479F-A2A3-53A414E1293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01183392-AE36-4F3A-97E1-9C7E4508B94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27A0E84C-3805-440E-9650-9739474476E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3D3A5F5F-734C-4BC4-9576-83C3D00B9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86FD4A56-3391-49C1-8A59-C8314DF870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B567C998-82F1-483F-B0F3-DE40ED8520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3" name="Graphic 6">
            <a:extLst>
              <a:ext uri="{FF2B5EF4-FFF2-40B4-BE49-F238E27FC236}">
                <a16:creationId xmlns:a16="http://schemas.microsoft.com/office/drawing/2014/main" id="{3EE347E7-1CD5-472A-B26C-4D4D6907FE6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4" name="Group 123">
            <a:extLst>
              <a:ext uri="{FF2B5EF4-FFF2-40B4-BE49-F238E27FC236}">
                <a16:creationId xmlns:a16="http://schemas.microsoft.com/office/drawing/2014/main" id="{586F9D74-9B89-49D5-97AC-52E639952EF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77F2A931-EFF7-42A4-B53B-685C1E5488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95C54589-0F74-4515-BC31-779688B274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13590E5-5A35-42F5-8D37-1397A3D4A17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2B520A55-BE3E-4327-93C4-D286AA174DF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A7FA525E-D321-445A-9D22-FB3AA6D6CD5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0" name="Graphic 6">
            <a:extLst>
              <a:ext uri="{FF2B5EF4-FFF2-40B4-BE49-F238E27FC236}">
                <a16:creationId xmlns:a16="http://schemas.microsoft.com/office/drawing/2014/main" id="{7775E00D-75AE-425B-8D05-8DEE366E8FF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95" grpId="0" animBg="1"/>
      <p:bldP spid="116" grpId="0" animBg="1"/>
      <p:bldP spid="123" grpId="0" animBg="1"/>
      <p:bldP spid="130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6141531" y="2601780"/>
            <a:ext cx="2259448" cy="74809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5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5306220" y="3450394"/>
            <a:ext cx="3370420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5306220" y="4627933"/>
            <a:ext cx="2312468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5306219" y="4896116"/>
            <a:ext cx="153261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Staff </a:t>
            </a:r>
            <a:r>
              <a:rPr lang="en-US" sz="900" dirty="0" err="1"/>
              <a:t>accountan</a:t>
            </a:r>
            <a:r>
              <a:rPr lang="en-US" sz="900" dirty="0"/>
              <a:t> officer</a:t>
            </a:r>
          </a:p>
        </p:txBody>
      </p:sp>
      <p:sp>
        <p:nvSpPr>
          <p:cNvPr id="4" name="PsHolder5">
            <a:extLst>
              <a:ext uri="{FF2B5EF4-FFF2-40B4-BE49-F238E27FC236}">
                <a16:creationId xmlns:a16="http://schemas.microsoft.com/office/drawing/2014/main" id="{1EA9F8B2-4DBA-42D1-A168-C367DE7521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583589" y="4631618"/>
            <a:ext cx="1226639" cy="243673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583590" y="4106277"/>
            <a:ext cx="1086371" cy="154607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583589" y="3450580"/>
            <a:ext cx="1325522" cy="220789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521114" y="2873823"/>
            <a:ext cx="1524021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5430983" y="2807846"/>
            <a:ext cx="564018" cy="447605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151" name="Group 150">
            <a:extLst>
              <a:ext uri="{FF2B5EF4-FFF2-40B4-BE49-F238E27FC236}">
                <a16:creationId xmlns:a16="http://schemas.microsoft.com/office/drawing/2014/main" id="{8400C5CD-B7A4-4772-A604-AC878B7693C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2" name="Freeform: Shape 151">
              <a:extLst>
                <a:ext uri="{FF2B5EF4-FFF2-40B4-BE49-F238E27FC236}">
                  <a16:creationId xmlns:a16="http://schemas.microsoft.com/office/drawing/2014/main" id="{75347CD6-4A08-4E92-9473-D76CDF78E8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0FD8B262-4790-4695-A00E-D38BC1806D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174691F7-4996-439D-8099-831956EC6E4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5FD35949-B952-45E8-82A9-12AC86E7C83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1B495273-F794-46E7-A3AE-DE6C27210A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7" name="Graphic 6">
            <a:extLst>
              <a:ext uri="{FF2B5EF4-FFF2-40B4-BE49-F238E27FC236}">
                <a16:creationId xmlns:a16="http://schemas.microsoft.com/office/drawing/2014/main" id="{7F140C5B-AAA1-4D64-AD4B-CA798EA724D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8" name="Group 157">
            <a:extLst>
              <a:ext uri="{FF2B5EF4-FFF2-40B4-BE49-F238E27FC236}">
                <a16:creationId xmlns:a16="http://schemas.microsoft.com/office/drawing/2014/main" id="{574BE681-FD7B-4B53-8FA9-AD1C9CD46A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9" name="Freeform: Shape 158">
              <a:extLst>
                <a:ext uri="{FF2B5EF4-FFF2-40B4-BE49-F238E27FC236}">
                  <a16:creationId xmlns:a16="http://schemas.microsoft.com/office/drawing/2014/main" id="{07423CBF-7994-48C2-9015-0943B47DD3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0" name="Freeform: Shape 159">
              <a:extLst>
                <a:ext uri="{FF2B5EF4-FFF2-40B4-BE49-F238E27FC236}">
                  <a16:creationId xmlns:a16="http://schemas.microsoft.com/office/drawing/2014/main" id="{92B10EB6-376D-4497-8124-F09CDA98C25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1" name="Freeform: Shape 160">
              <a:extLst>
                <a:ext uri="{FF2B5EF4-FFF2-40B4-BE49-F238E27FC236}">
                  <a16:creationId xmlns:a16="http://schemas.microsoft.com/office/drawing/2014/main" id="{C08CF7E0-307C-4E37-B6F3-08D2355809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2" name="Freeform: Shape 161">
              <a:extLst>
                <a:ext uri="{FF2B5EF4-FFF2-40B4-BE49-F238E27FC236}">
                  <a16:creationId xmlns:a16="http://schemas.microsoft.com/office/drawing/2014/main" id="{2ABD6AE3-6F23-480D-82F8-368E3568F9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3" name="Freeform: Shape 162">
              <a:extLst>
                <a:ext uri="{FF2B5EF4-FFF2-40B4-BE49-F238E27FC236}">
                  <a16:creationId xmlns:a16="http://schemas.microsoft.com/office/drawing/2014/main" id="{9734EF9E-AA04-4D41-A7C7-609D68E3E97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4" name="Graphic 6">
            <a:extLst>
              <a:ext uri="{FF2B5EF4-FFF2-40B4-BE49-F238E27FC236}">
                <a16:creationId xmlns:a16="http://schemas.microsoft.com/office/drawing/2014/main" id="{65FA3A8A-5061-48D4-B0D5-F5C17FF6612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65" name="Group 164">
            <a:extLst>
              <a:ext uri="{FF2B5EF4-FFF2-40B4-BE49-F238E27FC236}">
                <a16:creationId xmlns:a16="http://schemas.microsoft.com/office/drawing/2014/main" id="{C4FAF47D-643B-4E09-B045-E50940A921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66" name="Freeform: Shape 165">
              <a:extLst>
                <a:ext uri="{FF2B5EF4-FFF2-40B4-BE49-F238E27FC236}">
                  <a16:creationId xmlns:a16="http://schemas.microsoft.com/office/drawing/2014/main" id="{1298EC2D-B4D6-46BF-89CD-E8248DF799C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7" name="Freeform: Shape 166">
              <a:extLst>
                <a:ext uri="{FF2B5EF4-FFF2-40B4-BE49-F238E27FC236}">
                  <a16:creationId xmlns:a16="http://schemas.microsoft.com/office/drawing/2014/main" id="{517245B8-C3BA-4535-A378-1BD138E1587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8" name="Freeform: Shape 167">
              <a:extLst>
                <a:ext uri="{FF2B5EF4-FFF2-40B4-BE49-F238E27FC236}">
                  <a16:creationId xmlns:a16="http://schemas.microsoft.com/office/drawing/2014/main" id="{2282F359-722B-408D-BB38-CAF95D6311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9" name="Freeform: Shape 168">
              <a:extLst>
                <a:ext uri="{FF2B5EF4-FFF2-40B4-BE49-F238E27FC236}">
                  <a16:creationId xmlns:a16="http://schemas.microsoft.com/office/drawing/2014/main" id="{2DED141B-9E74-4856-AA9E-69D823188E8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0" name="Freeform: Shape 169">
              <a:extLst>
                <a:ext uri="{FF2B5EF4-FFF2-40B4-BE49-F238E27FC236}">
                  <a16:creationId xmlns:a16="http://schemas.microsoft.com/office/drawing/2014/main" id="{01487EEB-20E9-4C82-A06C-37F89A2A11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1" name="Graphic 6">
            <a:extLst>
              <a:ext uri="{FF2B5EF4-FFF2-40B4-BE49-F238E27FC236}">
                <a16:creationId xmlns:a16="http://schemas.microsoft.com/office/drawing/2014/main" id="{9301B637-0CF0-4A28-8185-29B083CD320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2" name="Group 171">
            <a:extLst>
              <a:ext uri="{FF2B5EF4-FFF2-40B4-BE49-F238E27FC236}">
                <a16:creationId xmlns:a16="http://schemas.microsoft.com/office/drawing/2014/main" id="{08A124E6-F5A2-4285-B183-B850534091F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73" name="Freeform: Shape 172">
              <a:extLst>
                <a:ext uri="{FF2B5EF4-FFF2-40B4-BE49-F238E27FC236}">
                  <a16:creationId xmlns:a16="http://schemas.microsoft.com/office/drawing/2014/main" id="{FC06EA8B-E2CA-437C-8403-FFE30610A07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4" name="Freeform: Shape 173">
              <a:extLst>
                <a:ext uri="{FF2B5EF4-FFF2-40B4-BE49-F238E27FC236}">
                  <a16:creationId xmlns:a16="http://schemas.microsoft.com/office/drawing/2014/main" id="{AFBBE39F-770C-49C3-8DD3-D393169ADC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5" name="Freeform: Shape 174">
              <a:extLst>
                <a:ext uri="{FF2B5EF4-FFF2-40B4-BE49-F238E27FC236}">
                  <a16:creationId xmlns:a16="http://schemas.microsoft.com/office/drawing/2014/main" id="{5C241799-5CC2-404E-9D01-3F71C45C5D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6" name="Freeform: Shape 175">
              <a:extLst>
                <a:ext uri="{FF2B5EF4-FFF2-40B4-BE49-F238E27FC236}">
                  <a16:creationId xmlns:a16="http://schemas.microsoft.com/office/drawing/2014/main" id="{38DE4E8F-C6DF-43F4-8061-67E21C4174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7" name="Freeform: Shape 176">
              <a:extLst>
                <a:ext uri="{FF2B5EF4-FFF2-40B4-BE49-F238E27FC236}">
                  <a16:creationId xmlns:a16="http://schemas.microsoft.com/office/drawing/2014/main" id="{6FF8AC6A-CA62-4930-90C9-A47A121786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8" name="Graphic 6">
            <a:extLst>
              <a:ext uri="{FF2B5EF4-FFF2-40B4-BE49-F238E27FC236}">
                <a16:creationId xmlns:a16="http://schemas.microsoft.com/office/drawing/2014/main" id="{CA0AA93D-B71E-4A5E-9FFD-E6E0D40671EC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9" name="Group 178">
            <a:extLst>
              <a:ext uri="{FF2B5EF4-FFF2-40B4-BE49-F238E27FC236}">
                <a16:creationId xmlns:a16="http://schemas.microsoft.com/office/drawing/2014/main" id="{30F8E906-4C1A-4253-9B0A-EAE030D116D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0" name="Rectangle 179">
              <a:extLst>
                <a:ext uri="{FF2B5EF4-FFF2-40B4-BE49-F238E27FC236}">
                  <a16:creationId xmlns:a16="http://schemas.microsoft.com/office/drawing/2014/main" id="{5C24D94C-6B1D-49E9-B896-B2C641C4E32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1" name="Rectangle 180">
              <a:extLst>
                <a:ext uri="{FF2B5EF4-FFF2-40B4-BE49-F238E27FC236}">
                  <a16:creationId xmlns:a16="http://schemas.microsoft.com/office/drawing/2014/main" id="{AD7F0794-4725-422F-87E5-4B41B3219A0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2" name="Rectangle 181">
              <a:extLst>
                <a:ext uri="{FF2B5EF4-FFF2-40B4-BE49-F238E27FC236}">
                  <a16:creationId xmlns:a16="http://schemas.microsoft.com/office/drawing/2014/main" id="{2382B499-B3E7-41C9-960F-C93854EA2A5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57" grpId="0" animBg="1"/>
      <p:bldP spid="164" grpId="0" animBg="1"/>
      <p:bldP spid="171" grpId="0" animBg="1"/>
      <p:bldP spid="178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1EA3DCD9-CDC6-43B9-9780-18CFB9DE1D8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413871" y="224843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1646192" y="3902976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1646193" y="364705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Email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1646192" y="2807112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1646193" y="2551191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1646192" y="3068964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1646192" y="4759116"/>
            <a:ext cx="1734135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 err="1"/>
              <a:t>Strret</a:t>
            </a:r>
            <a:r>
              <a:rPr lang="en-US" sz="9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1646193" y="450319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Locations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362807" y="4566352"/>
            <a:ext cx="189608" cy="189608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379364" y="3753785"/>
            <a:ext cx="156496" cy="109547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397384" y="2672371"/>
            <a:ext cx="120456" cy="121598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E93B7A81-B419-4E0C-A3F3-84053EDE4B9B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B34A79CB-584C-48BB-8679-9F4B685241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5504BA-B9D4-4FB8-A54F-41A2CCC1A7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B02B6D0-5EB3-4950-921D-68FB55056EE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BF3ACF7-E40F-4581-9E6D-27CA9BD69E0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7EA4E16-A931-4CD2-B001-6BBD3207607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A91079C7-6AF8-4875-A6A1-C0C4CD18D74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82224CEF-E10A-42AD-9697-B86AF38548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92BC1D9-D9AB-4EC0-BF03-B8A414AAC85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1516C72-D97D-4F27-A790-FA9EA89872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D329DFFA-AC18-4D64-96E8-416F634724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A394A92-6931-49EA-8935-D03C32E70AE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4873A3A-7603-47F7-8AED-D600FBE076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ED887A02-8453-4781-B3A5-681B5854608C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C65BDCC4-7434-4BBA-87FE-2DB2CAB9B01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28280A98-6708-435F-9446-5B09F33A0E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8DE13677-A47A-4788-A86D-752CEAC30C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90624BB-C6AE-4E09-824E-75CC030E376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C97CE1BD-420F-4CCB-9FA2-B3BCA92272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BA02D91-738E-4A6D-982F-E596A67ABE8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AEA55447-9FF3-42DB-A042-BB549FC3464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08AB3DBD-A89E-4159-935E-22A53B2E8CD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80AD96D0-C417-451C-93E6-28C900961FD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B981F707-0816-494B-B255-7A2A50DCB7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3619B01B-AB80-4885-9BB8-AA1C8936F3E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A964097E-8FD0-43DD-9F8E-A5AC116197A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B11814-1D2A-4EFE-8E39-ECDDB34E996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38B9D210-7939-41E4-B740-3CD8E5D3233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94" grpId="0" animBg="1"/>
      <p:bldP spid="101" grpId="0" animBg="1"/>
      <p:bldP spid="108" grpId="0" animBg="1"/>
      <p:bldP spid="115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70F697AA-BB55-42F0-922F-D430D32A05C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999659"/>
            <a:ext cx="9144001" cy="4858682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4252585" y="2418184"/>
            <a:ext cx="638830" cy="153032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1641960" y="2689048"/>
            <a:ext cx="5860080" cy="1477328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5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4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3513134" y="4131576"/>
            <a:ext cx="2117733" cy="30886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5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14828672-FA1D-477D-B7B0-233166D5EC58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AF19CE44-CE9D-4A16-AFD7-0B01C9B18A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297CBD2-C8AE-4E04-93DC-F00008B93FA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F0FB27B4-6327-4FBA-AF0C-0F18ADA10F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7D41FDDA-3647-4EE8-B447-8B7880E52AE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42442C1E-F707-42D8-9575-47FB8631E7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Graphic 6">
            <a:extLst>
              <a:ext uri="{FF2B5EF4-FFF2-40B4-BE49-F238E27FC236}">
                <a16:creationId xmlns:a16="http://schemas.microsoft.com/office/drawing/2014/main" id="{24955202-A9FC-477B-AD39-5CD599B52F4E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1C14115E-D339-48E6-B26F-3CF7F1A7F9B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7E3A4FB-4CE0-4E81-84E3-96109F86D6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CD410652-430D-474A-BF52-885BF949513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0902FF6-253C-4C09-86E4-BEB8B95DE9C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A12EFCD-566C-4239-BE78-99BB0039B4C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E4AD99D-8099-442B-B7D6-58785546612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1" name="Graphic 6">
            <a:extLst>
              <a:ext uri="{FF2B5EF4-FFF2-40B4-BE49-F238E27FC236}">
                <a16:creationId xmlns:a16="http://schemas.microsoft.com/office/drawing/2014/main" id="{2E0FB260-9E0A-4F98-AB34-F07F164F2C0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0D3A1C70-D664-4626-A909-B7427F3D98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0AB94DB8-0356-41BF-84FB-E1C45274524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3028DF0A-4361-4FC6-90AF-66CAB05AC1C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5F5A8B7C-5D6C-44AE-BB85-5B8555A1D3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44E9F822-5623-492A-9B03-25A2880CF6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77548B-1EE1-42EC-9D42-B03CD91D642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A13FC048-03D8-4478-95C8-5ECD8C6E5DF1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C27D9686-5D0F-48CD-88DF-7B110E61AF9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F3CB529E-291E-4E61-8A69-4CF97B6475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FCF8379-C9FB-4D8F-8B8C-60F729594E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8710FD2-6605-4AA9-B949-84C08A2CCC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47BC6D23-7DD3-4423-985C-6789FFB95C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A2C92EA8-19A5-4344-A5E7-EDEEEA6292A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1F62D9CD-D461-4F3B-B933-27A3E9AEB3C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44" grpId="0" animBg="1"/>
      <p:bldP spid="51" grpId="0" animBg="1"/>
      <p:bldP spid="58" grpId="0" animBg="1"/>
      <p:bldP spid="101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25">
      <a:dk1>
        <a:srgbClr val="282828"/>
      </a:dk1>
      <a:lt1>
        <a:srgbClr val="CBCFD1"/>
      </a:lt1>
      <a:dk2>
        <a:srgbClr val="313C41"/>
      </a:dk2>
      <a:lt2>
        <a:srgbClr val="FFFFFF"/>
      </a:lt2>
      <a:accent1>
        <a:srgbClr val="424953"/>
      </a:accent1>
      <a:accent2>
        <a:srgbClr val="8D9BA4"/>
      </a:accent2>
      <a:accent3>
        <a:srgbClr val="565E66"/>
      </a:accent3>
      <a:accent4>
        <a:srgbClr val="96A1A8"/>
      </a:accent4>
      <a:accent5>
        <a:srgbClr val="636B72"/>
      </a:accent5>
      <a:accent6>
        <a:srgbClr val="9EA9AF"/>
      </a:accent6>
      <a:hlink>
        <a:srgbClr val="0563C1"/>
      </a:hlink>
      <a:folHlink>
        <a:srgbClr val="954F72"/>
      </a:folHlink>
    </a:clrScheme>
    <a:fontScheme name="Main Font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1983</TotalTime>
  <Words>1538</Words>
  <Application>Microsoft Office PowerPoint</Application>
  <PresentationFormat>On-screen Show (4:3)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Abril Fatface</vt:lpstr>
      <vt:lpstr>Arial</vt:lpstr>
      <vt:lpstr>Calibri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168</cp:revision>
  <dcterms:created xsi:type="dcterms:W3CDTF">2020-12-27T10:00:01Z</dcterms:created>
  <dcterms:modified xsi:type="dcterms:W3CDTF">2021-01-21T04:31:35Z</dcterms:modified>
</cp:coreProperties>
</file>