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9144000" cy="6858000" type="screen4x3"/>
  <p:notesSz cx="9144000" cy="6858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2178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179484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028950" y="857250"/>
            <a:ext cx="3086100" cy="231457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14400" y="3300412"/>
            <a:ext cx="7315200" cy="2700338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3028950" y="857250"/>
            <a:ext cx="3086100" cy="2314575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08898" y="2103438"/>
            <a:ext cx="4206478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6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5CB763E7-4AEB-40CF-90FB-9BD668E0D7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19039" y="2349622"/>
            <a:ext cx="2118122" cy="3006305"/>
          </a:xfrm>
          <a:custGeom>
            <a:avLst/>
            <a:gdLst>
              <a:gd name="connsiteX0" fmla="*/ 25227 w 2118122"/>
              <a:gd name="connsiteY0" fmla="*/ 0 h 3006305"/>
              <a:gd name="connsiteX1" fmla="*/ 2092895 w 2118122"/>
              <a:gd name="connsiteY1" fmla="*/ 0 h 3006305"/>
              <a:gd name="connsiteX2" fmla="*/ 2118122 w 2118122"/>
              <a:gd name="connsiteY2" fmla="*/ 25227 h 3006305"/>
              <a:gd name="connsiteX3" fmla="*/ 2118122 w 2118122"/>
              <a:gd name="connsiteY3" fmla="*/ 2981078 h 3006305"/>
              <a:gd name="connsiteX4" fmla="*/ 2092895 w 2118122"/>
              <a:gd name="connsiteY4" fmla="*/ 3006305 h 3006305"/>
              <a:gd name="connsiteX5" fmla="*/ 25227 w 2118122"/>
              <a:gd name="connsiteY5" fmla="*/ 3006305 h 3006305"/>
              <a:gd name="connsiteX6" fmla="*/ 0 w 2118122"/>
              <a:gd name="connsiteY6" fmla="*/ 2981078 h 3006305"/>
              <a:gd name="connsiteX7" fmla="*/ 0 w 2118122"/>
              <a:gd name="connsiteY7" fmla="*/ 25227 h 3006305"/>
              <a:gd name="connsiteX8" fmla="*/ 25227 w 2118122"/>
              <a:gd name="connsiteY8" fmla="*/ 0 h 3006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18122" h="3006305">
                <a:moveTo>
                  <a:pt x="25227" y="0"/>
                </a:moveTo>
                <a:lnTo>
                  <a:pt x="2092895" y="0"/>
                </a:lnTo>
                <a:cubicBezTo>
                  <a:pt x="2106828" y="0"/>
                  <a:pt x="2118122" y="11294"/>
                  <a:pt x="2118122" y="25227"/>
                </a:cubicBezTo>
                <a:lnTo>
                  <a:pt x="2118122" y="2981078"/>
                </a:lnTo>
                <a:cubicBezTo>
                  <a:pt x="2118122" y="2995011"/>
                  <a:pt x="2106828" y="3006305"/>
                  <a:pt x="2092895" y="3006305"/>
                </a:cubicBezTo>
                <a:lnTo>
                  <a:pt x="25227" y="3006305"/>
                </a:lnTo>
                <a:cubicBezTo>
                  <a:pt x="11294" y="3006305"/>
                  <a:pt x="0" y="2995011"/>
                  <a:pt x="0" y="2981078"/>
                </a:cubicBezTo>
                <a:lnTo>
                  <a:pt x="0" y="25227"/>
                </a:lnTo>
                <a:cubicBezTo>
                  <a:pt x="0" y="11294"/>
                  <a:pt x="11294" y="0"/>
                  <a:pt x="2522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CCD38B46-6E23-463A-B09D-3E379A6ABF2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14600" y="997060"/>
            <a:ext cx="2057400" cy="1828800"/>
          </a:xfrm>
          <a:custGeom>
            <a:avLst/>
            <a:gdLst>
              <a:gd name="connsiteX0" fmla="*/ 28914 w 2057400"/>
              <a:gd name="connsiteY0" fmla="*/ 0 h 1828800"/>
              <a:gd name="connsiteX1" fmla="*/ 2028488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8 w 2057400"/>
              <a:gd name="connsiteY4" fmla="*/ 1828800 h 1828800"/>
              <a:gd name="connsiteX5" fmla="*/ 28914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4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4" y="0"/>
                </a:moveTo>
                <a:lnTo>
                  <a:pt x="2028488" y="0"/>
                </a:lnTo>
                <a:cubicBezTo>
                  <a:pt x="2044456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6" y="1828800"/>
                  <a:pt x="2028488" y="1828800"/>
                </a:cubicBezTo>
                <a:lnTo>
                  <a:pt x="28914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4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13210" y="3749676"/>
            <a:ext cx="29729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0EE7B6D0-5505-4008-9837-3BA088759A0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227413" y="997060"/>
            <a:ext cx="2057399" cy="1828800"/>
          </a:xfrm>
          <a:custGeom>
            <a:avLst/>
            <a:gdLst>
              <a:gd name="connsiteX0" fmla="*/ 28913 w 2057399"/>
              <a:gd name="connsiteY0" fmla="*/ 0 h 1828800"/>
              <a:gd name="connsiteX1" fmla="*/ 2028487 w 2057399"/>
              <a:gd name="connsiteY1" fmla="*/ 0 h 1828800"/>
              <a:gd name="connsiteX2" fmla="*/ 2057399 w 2057399"/>
              <a:gd name="connsiteY2" fmla="*/ 28913 h 1828800"/>
              <a:gd name="connsiteX3" fmla="*/ 2057399 w 2057399"/>
              <a:gd name="connsiteY3" fmla="*/ 1799887 h 1828800"/>
              <a:gd name="connsiteX4" fmla="*/ 2028487 w 2057399"/>
              <a:gd name="connsiteY4" fmla="*/ 1828800 h 1828800"/>
              <a:gd name="connsiteX5" fmla="*/ 28913 w 2057399"/>
              <a:gd name="connsiteY5" fmla="*/ 1828800 h 1828800"/>
              <a:gd name="connsiteX6" fmla="*/ 0 w 2057399"/>
              <a:gd name="connsiteY6" fmla="*/ 1799887 h 1828800"/>
              <a:gd name="connsiteX7" fmla="*/ 0 w 2057399"/>
              <a:gd name="connsiteY7" fmla="*/ 28913 h 1828800"/>
              <a:gd name="connsiteX8" fmla="*/ 28913 w 2057399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399" h="1828800">
                <a:moveTo>
                  <a:pt x="28913" y="0"/>
                </a:moveTo>
                <a:lnTo>
                  <a:pt x="2028487" y="0"/>
                </a:lnTo>
                <a:cubicBezTo>
                  <a:pt x="2044454" y="0"/>
                  <a:pt x="2057399" y="12945"/>
                  <a:pt x="2057399" y="28913"/>
                </a:cubicBezTo>
                <a:lnTo>
                  <a:pt x="2057399" y="1799887"/>
                </a:lnTo>
                <a:cubicBezTo>
                  <a:pt x="2057399" y="1815855"/>
                  <a:pt x="2044454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PpHolder4">
            <a:extLst>
              <a:ext uri="{FF2B5EF4-FFF2-40B4-BE49-F238E27FC236}">
                <a16:creationId xmlns:a16="http://schemas.microsoft.com/office/drawing/2014/main" id="{ABDABE93-72FF-4BD0-B9D9-AF3D6ED1DC5E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4801790" y="997060"/>
            <a:ext cx="2057400" cy="1828800"/>
          </a:xfrm>
          <a:custGeom>
            <a:avLst/>
            <a:gdLst>
              <a:gd name="connsiteX0" fmla="*/ 28913 w 2057400"/>
              <a:gd name="connsiteY0" fmla="*/ 0 h 1828800"/>
              <a:gd name="connsiteX1" fmla="*/ 2028487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7 w 2057400"/>
              <a:gd name="connsiteY4" fmla="*/ 1828800 h 1828800"/>
              <a:gd name="connsiteX5" fmla="*/ 28913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3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3" y="0"/>
                </a:moveTo>
                <a:lnTo>
                  <a:pt x="2028487" y="0"/>
                </a:lnTo>
                <a:cubicBezTo>
                  <a:pt x="2044455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5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">
            <a:extLst>
              <a:ext uri="{FF2B5EF4-FFF2-40B4-BE49-F238E27FC236}">
                <a16:creationId xmlns:a16="http://schemas.microsoft.com/office/drawing/2014/main" id="{DECF69D5-6AB9-4B4B-AD69-952C2CDD4155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0" y="464820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43200" y="2514600"/>
            <a:ext cx="2286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ABB2226-BECB-47C0-8CA4-2C6762B3ABF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743200" y="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pHolder3">
            <a:extLst>
              <a:ext uri="{FF2B5EF4-FFF2-40B4-BE49-F238E27FC236}">
                <a16:creationId xmlns:a16="http://schemas.microsoft.com/office/drawing/2014/main" id="{D74C57ED-58DA-413C-BA84-B3E0479B7F0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715000" y="0"/>
            <a:ext cx="3429000" cy="6858000"/>
          </a:xfrm>
          <a:custGeom>
            <a:avLst/>
            <a:gdLst>
              <a:gd name="connsiteX0" fmla="*/ 0 w 3429000"/>
              <a:gd name="connsiteY0" fmla="*/ 0 h 6858000"/>
              <a:gd name="connsiteX1" fmla="*/ 3429000 w 3429000"/>
              <a:gd name="connsiteY1" fmla="*/ 0 h 6858000"/>
              <a:gd name="connsiteX2" fmla="*/ 3429000 w 3429000"/>
              <a:gd name="connsiteY2" fmla="*/ 6858000 h 6858000"/>
              <a:gd name="connsiteX3" fmla="*/ 0 w 3429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29000" h="6858000">
                <a:moveTo>
                  <a:pt x="0" y="0"/>
                </a:moveTo>
                <a:lnTo>
                  <a:pt x="3429000" y="0"/>
                </a:lnTo>
                <a:lnTo>
                  <a:pt x="3429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1">
            <a:extLst>
              <a:ext uri="{FF2B5EF4-FFF2-40B4-BE49-F238E27FC236}">
                <a16:creationId xmlns:a16="http://schemas.microsoft.com/office/drawing/2014/main" id="{488A6ABA-EA2C-422D-8E56-73E9095081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971800"/>
            <a:ext cx="2743200" cy="3886200"/>
          </a:xfrm>
          <a:custGeom>
            <a:avLst/>
            <a:gdLst>
              <a:gd name="connsiteX0" fmla="*/ 0 w 2743200"/>
              <a:gd name="connsiteY0" fmla="*/ 0 h 3886200"/>
              <a:gd name="connsiteX1" fmla="*/ 2743200 w 2743200"/>
              <a:gd name="connsiteY1" fmla="*/ 0 h 3886200"/>
              <a:gd name="connsiteX2" fmla="*/ 2743200 w 2743200"/>
              <a:gd name="connsiteY2" fmla="*/ 3886200 h 3886200"/>
              <a:gd name="connsiteX3" fmla="*/ 0 w 2743200"/>
              <a:gd name="connsiteY3" fmla="*/ 3886200 h 3886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43200" h="3886200">
                <a:moveTo>
                  <a:pt x="0" y="0"/>
                </a:moveTo>
                <a:lnTo>
                  <a:pt x="2743200" y="0"/>
                </a:lnTo>
                <a:lnTo>
                  <a:pt x="2743200" y="3886200"/>
                </a:lnTo>
                <a:lnTo>
                  <a:pt x="0" y="3886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PpHolder24">
            <a:extLst>
              <a:ext uri="{FF2B5EF4-FFF2-40B4-BE49-F238E27FC236}">
                <a16:creationId xmlns:a16="http://schemas.microsoft.com/office/drawing/2014/main" id="{8FB7A27B-7183-4146-879B-3EF1DF446204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6984884" y="4486276"/>
            <a:ext cx="889235" cy="889235"/>
          </a:xfrm>
          <a:custGeom>
            <a:avLst/>
            <a:gdLst>
              <a:gd name="connsiteX0" fmla="*/ 444618 w 889235"/>
              <a:gd name="connsiteY0" fmla="*/ 0 h 889235"/>
              <a:gd name="connsiteX1" fmla="*/ 889235 w 889235"/>
              <a:gd name="connsiteY1" fmla="*/ 444618 h 889235"/>
              <a:gd name="connsiteX2" fmla="*/ 444618 w 889235"/>
              <a:gd name="connsiteY2" fmla="*/ 889235 h 889235"/>
              <a:gd name="connsiteX3" fmla="*/ 0 w 889235"/>
              <a:gd name="connsiteY3" fmla="*/ 444618 h 889235"/>
              <a:gd name="connsiteX4" fmla="*/ 444618 w 889235"/>
              <a:gd name="connsiteY4" fmla="*/ 0 h 889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9235" h="889235">
                <a:moveTo>
                  <a:pt x="444618" y="0"/>
                </a:moveTo>
                <a:cubicBezTo>
                  <a:pt x="690173" y="0"/>
                  <a:pt x="889235" y="199062"/>
                  <a:pt x="889235" y="444618"/>
                </a:cubicBezTo>
                <a:cubicBezTo>
                  <a:pt x="889235" y="690173"/>
                  <a:pt x="690173" y="889235"/>
                  <a:pt x="444618" y="889235"/>
                </a:cubicBezTo>
                <a:cubicBezTo>
                  <a:pt x="199062" y="889235"/>
                  <a:pt x="0" y="690173"/>
                  <a:pt x="0" y="444618"/>
                </a:cubicBezTo>
                <a:cubicBezTo>
                  <a:pt x="0" y="199062"/>
                  <a:pt x="199062" y="0"/>
                  <a:pt x="444618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3">
            <a:extLst>
              <a:ext uri="{FF2B5EF4-FFF2-40B4-BE49-F238E27FC236}">
                <a16:creationId xmlns:a16="http://schemas.microsoft.com/office/drawing/2014/main" id="{E5CAD398-5B5C-4FE6-B907-F7A1869FA2F2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4800600" y="4136704"/>
            <a:ext cx="1600200" cy="1600200"/>
          </a:xfrm>
          <a:custGeom>
            <a:avLst/>
            <a:gdLst>
              <a:gd name="connsiteX0" fmla="*/ 40341 w 1600200"/>
              <a:gd name="connsiteY0" fmla="*/ 0 h 1600200"/>
              <a:gd name="connsiteX1" fmla="*/ 1559859 w 1600200"/>
              <a:gd name="connsiteY1" fmla="*/ 0 h 1600200"/>
              <a:gd name="connsiteX2" fmla="*/ 1600200 w 1600200"/>
              <a:gd name="connsiteY2" fmla="*/ 40341 h 1600200"/>
              <a:gd name="connsiteX3" fmla="*/ 1600200 w 1600200"/>
              <a:gd name="connsiteY3" fmla="*/ 1559859 h 1600200"/>
              <a:gd name="connsiteX4" fmla="*/ 1559859 w 1600200"/>
              <a:gd name="connsiteY4" fmla="*/ 1600200 h 1600200"/>
              <a:gd name="connsiteX5" fmla="*/ 40341 w 1600200"/>
              <a:gd name="connsiteY5" fmla="*/ 1600200 h 1600200"/>
              <a:gd name="connsiteX6" fmla="*/ 0 w 1600200"/>
              <a:gd name="connsiteY6" fmla="*/ 1559859 h 1600200"/>
              <a:gd name="connsiteX7" fmla="*/ 0 w 1600200"/>
              <a:gd name="connsiteY7" fmla="*/ 40341 h 1600200"/>
              <a:gd name="connsiteX8" fmla="*/ 40341 w 160020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0" h="1600200">
                <a:moveTo>
                  <a:pt x="40341" y="0"/>
                </a:moveTo>
                <a:lnTo>
                  <a:pt x="1559859" y="0"/>
                </a:lnTo>
                <a:cubicBezTo>
                  <a:pt x="1582139" y="0"/>
                  <a:pt x="1600200" y="18062"/>
                  <a:pt x="1600200" y="40341"/>
                </a:cubicBezTo>
                <a:lnTo>
                  <a:pt x="1600200" y="1559859"/>
                </a:lnTo>
                <a:cubicBezTo>
                  <a:pt x="1600200" y="1582139"/>
                  <a:pt x="1582139" y="1600200"/>
                  <a:pt x="1559859" y="1600200"/>
                </a:cubicBezTo>
                <a:lnTo>
                  <a:pt x="40341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0E307520-519E-49D6-B114-31CC32456A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743202" y="1692271"/>
            <a:ext cx="1600201" cy="1600200"/>
          </a:xfrm>
          <a:custGeom>
            <a:avLst/>
            <a:gdLst>
              <a:gd name="connsiteX0" fmla="*/ 40342 w 1600201"/>
              <a:gd name="connsiteY0" fmla="*/ 0 h 1600200"/>
              <a:gd name="connsiteX1" fmla="*/ 1559860 w 1600201"/>
              <a:gd name="connsiteY1" fmla="*/ 0 h 1600200"/>
              <a:gd name="connsiteX2" fmla="*/ 1600201 w 1600201"/>
              <a:gd name="connsiteY2" fmla="*/ 40341 h 1600200"/>
              <a:gd name="connsiteX3" fmla="*/ 1600201 w 1600201"/>
              <a:gd name="connsiteY3" fmla="*/ 1559859 h 1600200"/>
              <a:gd name="connsiteX4" fmla="*/ 1559860 w 1600201"/>
              <a:gd name="connsiteY4" fmla="*/ 1600200 h 1600200"/>
              <a:gd name="connsiteX5" fmla="*/ 40342 w 1600201"/>
              <a:gd name="connsiteY5" fmla="*/ 1600200 h 1600200"/>
              <a:gd name="connsiteX6" fmla="*/ 0 w 1600201"/>
              <a:gd name="connsiteY6" fmla="*/ 1559859 h 1600200"/>
              <a:gd name="connsiteX7" fmla="*/ 0 w 1600201"/>
              <a:gd name="connsiteY7" fmla="*/ 40341 h 1600200"/>
              <a:gd name="connsiteX8" fmla="*/ 40342 w 1600201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1" h="1600200">
                <a:moveTo>
                  <a:pt x="40342" y="0"/>
                </a:moveTo>
                <a:lnTo>
                  <a:pt x="1559860" y="0"/>
                </a:lnTo>
                <a:cubicBezTo>
                  <a:pt x="1582140" y="0"/>
                  <a:pt x="1600201" y="18062"/>
                  <a:pt x="1600201" y="40341"/>
                </a:cubicBezTo>
                <a:lnTo>
                  <a:pt x="1600201" y="1559859"/>
                </a:lnTo>
                <a:cubicBezTo>
                  <a:pt x="1600201" y="1582139"/>
                  <a:pt x="1582140" y="1600200"/>
                  <a:pt x="1559860" y="1600200"/>
                </a:cubicBezTo>
                <a:lnTo>
                  <a:pt x="40342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656E297E-2DBA-4F41-955E-67B2035DCD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85247" y="2457450"/>
            <a:ext cx="2590800" cy="4400550"/>
          </a:xfrm>
          <a:custGeom>
            <a:avLst/>
            <a:gdLst>
              <a:gd name="connsiteX0" fmla="*/ 0 w 2590800"/>
              <a:gd name="connsiteY0" fmla="*/ 0 h 4400550"/>
              <a:gd name="connsiteX1" fmla="*/ 2590800 w 2590800"/>
              <a:gd name="connsiteY1" fmla="*/ 0 h 4400550"/>
              <a:gd name="connsiteX2" fmla="*/ 2590800 w 2590800"/>
              <a:gd name="connsiteY2" fmla="*/ 4400550 h 4400550"/>
              <a:gd name="connsiteX3" fmla="*/ 0 w 2590800"/>
              <a:gd name="connsiteY3" fmla="*/ 4400550 h 440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90800" h="4400550">
                <a:moveTo>
                  <a:pt x="0" y="0"/>
                </a:moveTo>
                <a:lnTo>
                  <a:pt x="2590800" y="0"/>
                </a:lnTo>
                <a:lnTo>
                  <a:pt x="2590800" y="4400550"/>
                </a:lnTo>
                <a:lnTo>
                  <a:pt x="0" y="44005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990601"/>
            <a:ext cx="3434953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PpHolder3">
            <a:extLst>
              <a:ext uri="{FF2B5EF4-FFF2-40B4-BE49-F238E27FC236}">
                <a16:creationId xmlns:a16="http://schemas.microsoft.com/office/drawing/2014/main" id="{102F437B-0854-428D-80BE-48954734F53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138715" y="1825493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42" name="PpHolder2">
            <a:extLst>
              <a:ext uri="{FF2B5EF4-FFF2-40B4-BE49-F238E27FC236}">
                <a16:creationId xmlns:a16="http://schemas.microsoft.com/office/drawing/2014/main" id="{B373C0CA-C1A2-4BB4-9139-540A5DF03EF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173313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8" name="PpHolder4">
            <a:extLst>
              <a:ext uri="{FF2B5EF4-FFF2-40B4-BE49-F238E27FC236}">
                <a16:creationId xmlns:a16="http://schemas.microsoft.com/office/drawing/2014/main" id="{2EA3FCBC-EDE3-402A-9B71-5D20F10DF4C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4878824" y="160020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6" name="PpHolder5">
            <a:extLst>
              <a:ext uri="{FF2B5EF4-FFF2-40B4-BE49-F238E27FC236}">
                <a16:creationId xmlns:a16="http://schemas.microsoft.com/office/drawing/2014/main" id="{3E90FE72-C215-4639-BD99-9E165442098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69517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4" name="PpHolder6">
            <a:extLst>
              <a:ext uri="{FF2B5EF4-FFF2-40B4-BE49-F238E27FC236}">
                <a16:creationId xmlns:a16="http://schemas.microsoft.com/office/drawing/2014/main" id="{D406CE20-6C98-4D4F-9AC6-91149183DB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069517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2" name="PpHolder7">
            <a:extLst>
              <a:ext uri="{FF2B5EF4-FFF2-40B4-BE49-F238E27FC236}">
                <a16:creationId xmlns:a16="http://schemas.microsoft.com/office/drawing/2014/main" id="{D42C7123-2DA7-4F12-872C-085CADF90E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104115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0" name="PpHolder8">
            <a:extLst>
              <a:ext uri="{FF2B5EF4-FFF2-40B4-BE49-F238E27FC236}">
                <a16:creationId xmlns:a16="http://schemas.microsoft.com/office/drawing/2014/main" id="{51D43E2B-B961-4A0A-8317-67E87D1D84B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38715" y="4288042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8" name="PpHolder9">
            <a:extLst>
              <a:ext uri="{FF2B5EF4-FFF2-40B4-BE49-F238E27FC236}">
                <a16:creationId xmlns:a16="http://schemas.microsoft.com/office/drawing/2014/main" id="{86AFE441-7FF4-4513-8E38-442543F029E0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948020" y="406275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6">
            <a:extLst>
              <a:ext uri="{FF2B5EF4-FFF2-40B4-BE49-F238E27FC236}">
                <a16:creationId xmlns:a16="http://schemas.microsoft.com/office/drawing/2014/main" id="{351420CA-DFAB-426C-BFF7-1A5D6A0DAA3B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2282372" y="4129420"/>
            <a:ext cx="2677498" cy="2728580"/>
          </a:xfrm>
          <a:custGeom>
            <a:avLst/>
            <a:gdLst>
              <a:gd name="connsiteX0" fmla="*/ 1213365 w 2677498"/>
              <a:gd name="connsiteY0" fmla="*/ 370 h 2728580"/>
              <a:gd name="connsiteX1" fmla="*/ 2393202 w 2677498"/>
              <a:gd name="connsiteY1" fmla="*/ 971774 h 2728580"/>
              <a:gd name="connsiteX2" fmla="*/ 2485596 w 2677498"/>
              <a:gd name="connsiteY2" fmla="*/ 2574602 h 2728580"/>
              <a:gd name="connsiteX3" fmla="*/ 2346824 w 2677498"/>
              <a:gd name="connsiteY3" fmla="*/ 2690674 h 2728580"/>
              <a:gd name="connsiteX4" fmla="*/ 2279310 w 2677498"/>
              <a:gd name="connsiteY4" fmla="*/ 2728580 h 2728580"/>
              <a:gd name="connsiteX5" fmla="*/ 1043375 w 2677498"/>
              <a:gd name="connsiteY5" fmla="*/ 2728580 h 2728580"/>
              <a:gd name="connsiteX6" fmla="*/ 851408 w 2677498"/>
              <a:gd name="connsiteY6" fmla="*/ 2643220 h 2728580"/>
              <a:gd name="connsiteX7" fmla="*/ 11395 w 2677498"/>
              <a:gd name="connsiteY7" fmla="*/ 1159035 h 2728580"/>
              <a:gd name="connsiteX8" fmla="*/ 1119563 w 2677498"/>
              <a:gd name="connsiteY8" fmla="*/ 3092 h 2728580"/>
              <a:gd name="connsiteX9" fmla="*/ 1213365 w 2677498"/>
              <a:gd name="connsiteY9" fmla="*/ 370 h 2728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677498" h="2728580">
                <a:moveTo>
                  <a:pt x="1213365" y="370"/>
                </a:moveTo>
                <a:cubicBezTo>
                  <a:pt x="1680444" y="14641"/>
                  <a:pt x="2115789" y="440259"/>
                  <a:pt x="2393202" y="971774"/>
                </a:cubicBezTo>
                <a:cubicBezTo>
                  <a:pt x="2690148" y="1536695"/>
                  <a:pt x="2806361" y="2224127"/>
                  <a:pt x="2485596" y="2574602"/>
                </a:cubicBezTo>
                <a:cubicBezTo>
                  <a:pt x="2445755" y="2618541"/>
                  <a:pt x="2399085" y="2657216"/>
                  <a:pt x="2346824" y="2690674"/>
                </a:cubicBezTo>
                <a:lnTo>
                  <a:pt x="2279310" y="2728580"/>
                </a:lnTo>
                <a:lnTo>
                  <a:pt x="1043375" y="2728580"/>
                </a:lnTo>
                <a:lnTo>
                  <a:pt x="851408" y="2643220"/>
                </a:lnTo>
                <a:cubicBezTo>
                  <a:pt x="292704" y="2343737"/>
                  <a:pt x="-70033" y="1732247"/>
                  <a:pt x="11395" y="1159035"/>
                </a:cubicBezTo>
                <a:cubicBezTo>
                  <a:pt x="92823" y="585822"/>
                  <a:pt x="617431" y="47820"/>
                  <a:pt x="1119563" y="3092"/>
                </a:cubicBezTo>
                <a:cubicBezTo>
                  <a:pt x="1150945" y="296"/>
                  <a:pt x="1182225" y="-581"/>
                  <a:pt x="1213365" y="37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1177925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9769D052-76BA-424E-9A17-8C8A1D296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035096" y="0"/>
            <a:ext cx="4108905" cy="5002306"/>
          </a:xfrm>
          <a:custGeom>
            <a:avLst/>
            <a:gdLst>
              <a:gd name="connsiteX0" fmla="*/ 739296 w 4108905"/>
              <a:gd name="connsiteY0" fmla="*/ 0 h 5002306"/>
              <a:gd name="connsiteX1" fmla="*/ 4108905 w 4108905"/>
              <a:gd name="connsiteY1" fmla="*/ 0 h 5002306"/>
              <a:gd name="connsiteX2" fmla="*/ 4108905 w 4108905"/>
              <a:gd name="connsiteY2" fmla="*/ 4838137 h 5002306"/>
              <a:gd name="connsiteX3" fmla="*/ 3967398 w 4108905"/>
              <a:gd name="connsiteY3" fmla="*/ 4888843 h 5002306"/>
              <a:gd name="connsiteX4" fmla="*/ 2210601 w 4108905"/>
              <a:gd name="connsiteY4" fmla="*/ 4832093 h 5002306"/>
              <a:gd name="connsiteX5" fmla="*/ 725946 w 4108905"/>
              <a:gd name="connsiteY5" fmla="*/ 3710519 h 5002306"/>
              <a:gd name="connsiteX6" fmla="*/ 12394 w 4108905"/>
              <a:gd name="connsiteY6" fmla="*/ 2218833 h 5002306"/>
              <a:gd name="connsiteX7" fmla="*/ 342728 w 4108905"/>
              <a:gd name="connsiteY7" fmla="*/ 668680 h 5002306"/>
              <a:gd name="connsiteX8" fmla="*/ 647018 w 4108905"/>
              <a:gd name="connsiteY8" fmla="*/ 127722 h 50023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108905" h="5002306">
                <a:moveTo>
                  <a:pt x="739296" y="0"/>
                </a:moveTo>
                <a:lnTo>
                  <a:pt x="4108905" y="0"/>
                </a:lnTo>
                <a:lnTo>
                  <a:pt x="4108905" y="4838137"/>
                </a:lnTo>
                <a:lnTo>
                  <a:pt x="3967398" y="4888843"/>
                </a:lnTo>
                <a:cubicBezTo>
                  <a:pt x="3382289" y="5064780"/>
                  <a:pt x="2744552" y="5028633"/>
                  <a:pt x="2210601" y="4832093"/>
                </a:cubicBezTo>
                <a:cubicBezTo>
                  <a:pt x="1594749" y="4609397"/>
                  <a:pt x="1105067" y="4177273"/>
                  <a:pt x="725946" y="3710519"/>
                </a:cubicBezTo>
                <a:cubicBezTo>
                  <a:pt x="346825" y="3243766"/>
                  <a:pt x="74494" y="2740534"/>
                  <a:pt x="12394" y="2218833"/>
                </a:cubicBezTo>
                <a:cubicBezTo>
                  <a:pt x="-45939" y="1698985"/>
                  <a:pt x="107881" y="1166291"/>
                  <a:pt x="342728" y="668680"/>
                </a:cubicBezTo>
                <a:cubicBezTo>
                  <a:pt x="431490" y="480663"/>
                  <a:pt x="532174" y="297840"/>
                  <a:pt x="647018" y="12772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2">
            <a:extLst>
              <a:ext uri="{FF2B5EF4-FFF2-40B4-BE49-F238E27FC236}">
                <a16:creationId xmlns:a16="http://schemas.microsoft.com/office/drawing/2014/main" id="{7AB1B8CA-8FA3-45FB-8491-E13884AE1C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485038"/>
            <a:ext cx="9144000" cy="3372963"/>
          </a:xfrm>
          <a:custGeom>
            <a:avLst/>
            <a:gdLst>
              <a:gd name="connsiteX0" fmla="*/ 0 w 9144000"/>
              <a:gd name="connsiteY0" fmla="*/ 0 h 3372963"/>
              <a:gd name="connsiteX1" fmla="*/ 9144000 w 9144000"/>
              <a:gd name="connsiteY1" fmla="*/ 0 h 3372963"/>
              <a:gd name="connsiteX2" fmla="*/ 9144000 w 9144000"/>
              <a:gd name="connsiteY2" fmla="*/ 3372963 h 3372963"/>
              <a:gd name="connsiteX3" fmla="*/ 0 w 9144000"/>
              <a:gd name="connsiteY3" fmla="*/ 3372963 h 33729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372963">
                <a:moveTo>
                  <a:pt x="0" y="0"/>
                </a:moveTo>
                <a:lnTo>
                  <a:pt x="9144000" y="0"/>
                </a:lnTo>
                <a:lnTo>
                  <a:pt x="9144000" y="3372963"/>
                </a:lnTo>
                <a:lnTo>
                  <a:pt x="0" y="337296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86BDA4C6-21ED-4515-998F-33E81F80B6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56150" y="1528180"/>
            <a:ext cx="3632129" cy="3823844"/>
          </a:xfrm>
          <a:custGeom>
            <a:avLst/>
            <a:gdLst>
              <a:gd name="connsiteX0" fmla="*/ 2127491 w 3632129"/>
              <a:gd name="connsiteY0" fmla="*/ 341 h 3823844"/>
              <a:gd name="connsiteX1" fmla="*/ 3029977 w 3632129"/>
              <a:gd name="connsiteY1" fmla="*/ 385640 h 3823844"/>
              <a:gd name="connsiteX2" fmla="*/ 3621578 w 3632129"/>
              <a:gd name="connsiteY2" fmla="*/ 1544309 h 3823844"/>
              <a:gd name="connsiteX3" fmla="*/ 3392571 w 3632129"/>
              <a:gd name="connsiteY3" fmla="*/ 2730242 h 3823844"/>
              <a:gd name="connsiteX4" fmla="*/ 2727358 w 3632129"/>
              <a:gd name="connsiteY4" fmla="*/ 3572662 h 3823844"/>
              <a:gd name="connsiteX5" fmla="*/ 1729538 w 3632129"/>
              <a:gd name="connsiteY5" fmla="*/ 3823479 h 3823844"/>
              <a:gd name="connsiteX6" fmla="*/ 712636 w 3632129"/>
              <a:gd name="connsiteY6" fmla="*/ 3594472 h 3823844"/>
              <a:gd name="connsiteX7" fmla="*/ 80139 w 3632129"/>
              <a:gd name="connsiteY7" fmla="*/ 2762957 h 3823844"/>
              <a:gd name="connsiteX8" fmla="*/ 112854 w 3632129"/>
              <a:gd name="connsiteY8" fmla="*/ 1735149 h 3823844"/>
              <a:gd name="connsiteX9" fmla="*/ 843498 w 3632129"/>
              <a:gd name="connsiteY9" fmla="*/ 898182 h 3823844"/>
              <a:gd name="connsiteX10" fmla="*/ 1822232 w 3632129"/>
              <a:gd name="connsiteY10" fmla="*/ 42129 h 3823844"/>
              <a:gd name="connsiteX11" fmla="*/ 2127491 w 3632129"/>
              <a:gd name="connsiteY11" fmla="*/ 341 h 3823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32129" h="3823844">
                <a:moveTo>
                  <a:pt x="2127491" y="341"/>
                </a:moveTo>
                <a:cubicBezTo>
                  <a:pt x="2442121" y="8391"/>
                  <a:pt x="2774386" y="158677"/>
                  <a:pt x="3029977" y="385640"/>
                </a:cubicBezTo>
                <a:cubicBezTo>
                  <a:pt x="3373489" y="685532"/>
                  <a:pt x="3577958" y="1124461"/>
                  <a:pt x="3621578" y="1544309"/>
                </a:cubicBezTo>
                <a:cubicBezTo>
                  <a:pt x="3667927" y="1966884"/>
                  <a:pt x="3556148" y="2375826"/>
                  <a:pt x="3392571" y="2730242"/>
                </a:cubicBezTo>
                <a:cubicBezTo>
                  <a:pt x="3228994" y="3084658"/>
                  <a:pt x="3013619" y="3387274"/>
                  <a:pt x="2727358" y="3572662"/>
                </a:cubicBezTo>
                <a:cubicBezTo>
                  <a:pt x="2441100" y="3755323"/>
                  <a:pt x="2086683" y="3818026"/>
                  <a:pt x="1729538" y="3823479"/>
                </a:cubicBezTo>
                <a:cubicBezTo>
                  <a:pt x="1369669" y="3828931"/>
                  <a:pt x="1007075" y="3774406"/>
                  <a:pt x="712636" y="3594472"/>
                </a:cubicBezTo>
                <a:cubicBezTo>
                  <a:pt x="418198" y="3414537"/>
                  <a:pt x="191915" y="3106469"/>
                  <a:pt x="80139" y="2762957"/>
                </a:cubicBezTo>
                <a:cubicBezTo>
                  <a:pt x="-31641" y="2416718"/>
                  <a:pt x="-31641" y="2035039"/>
                  <a:pt x="112854" y="1735149"/>
                </a:cubicBezTo>
                <a:cubicBezTo>
                  <a:pt x="260073" y="1432533"/>
                  <a:pt x="549060" y="1214430"/>
                  <a:pt x="843498" y="898182"/>
                </a:cubicBezTo>
                <a:cubicBezTo>
                  <a:pt x="1135209" y="579205"/>
                  <a:pt x="1435100" y="164810"/>
                  <a:pt x="1822232" y="42129"/>
                </a:cubicBezTo>
                <a:cubicBezTo>
                  <a:pt x="1919697" y="10777"/>
                  <a:pt x="2022614" y="-2344"/>
                  <a:pt x="2127491" y="34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1295848"/>
            <a:ext cx="3434953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2">
            <a:extLst>
              <a:ext uri="{FF2B5EF4-FFF2-40B4-BE49-F238E27FC236}">
                <a16:creationId xmlns:a16="http://schemas.microsoft.com/office/drawing/2014/main" id="{0164071E-219B-4C9B-9C7C-2EF9FB1A84C8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3429001" y="4287522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ADCB6764-2832-414E-9414-76FE175B72E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913211" y="1738256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B67D9375-EDF9-4733-BD44-2BBE8AC5F84F}"/>
              </a:ext>
            </a:extLst>
          </p:cNvPr>
          <p:cNvSpPr>
            <a:spLocks noGrp="1"/>
          </p:cNvSpPr>
          <p:nvPr>
            <p:ph type="pic" idx="11"/>
          </p:nvPr>
        </p:nvSpPr>
        <p:spPr>
          <a:xfrm>
            <a:off x="3429001" y="3866694"/>
            <a:ext cx="4801790" cy="1600200"/>
          </a:xfrm>
          <a:custGeom>
            <a:avLst/>
            <a:gdLst>
              <a:gd name="connsiteX0" fmla="*/ 41780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0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0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0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0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PpHolder2">
            <a:extLst>
              <a:ext uri="{FF2B5EF4-FFF2-40B4-BE49-F238E27FC236}">
                <a16:creationId xmlns:a16="http://schemas.microsoft.com/office/drawing/2014/main" id="{B9112803-10E7-409B-8220-E08E5AB5D64C}"/>
              </a:ext>
            </a:extLst>
          </p:cNvPr>
          <p:cNvSpPr>
            <a:spLocks noGrp="1"/>
          </p:cNvSpPr>
          <p:nvPr userDrawn="1">
            <p:ph type="pic" idx="10"/>
          </p:nvPr>
        </p:nvSpPr>
        <p:spPr>
          <a:xfrm>
            <a:off x="913212" y="1342173"/>
            <a:ext cx="4801790" cy="1600200"/>
          </a:xfrm>
          <a:custGeom>
            <a:avLst/>
            <a:gdLst>
              <a:gd name="connsiteX0" fmla="*/ 41782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2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2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2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2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3">
            <a:extLst>
              <a:ext uri="{FF2B5EF4-FFF2-40B4-BE49-F238E27FC236}">
                <a16:creationId xmlns:a16="http://schemas.microsoft.com/office/drawing/2014/main" id="{F8B26C61-734E-4A4D-B968-E380CE41503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599012" y="1828802"/>
            <a:ext cx="2744390" cy="2744390"/>
          </a:xfrm>
          <a:custGeom>
            <a:avLst/>
            <a:gdLst>
              <a:gd name="connsiteX0" fmla="*/ 804436 w 2744390"/>
              <a:gd name="connsiteY0" fmla="*/ 0 h 2744390"/>
              <a:gd name="connsiteX1" fmla="*/ 1939955 w 2744390"/>
              <a:gd name="connsiteY1" fmla="*/ 0 h 2744390"/>
              <a:gd name="connsiteX2" fmla="*/ 2744390 w 2744390"/>
              <a:gd name="connsiteY2" fmla="*/ 804436 h 2744390"/>
              <a:gd name="connsiteX3" fmla="*/ 2744390 w 2744390"/>
              <a:gd name="connsiteY3" fmla="*/ 1939955 h 2744390"/>
              <a:gd name="connsiteX4" fmla="*/ 1939955 w 2744390"/>
              <a:gd name="connsiteY4" fmla="*/ 2744390 h 2744390"/>
              <a:gd name="connsiteX5" fmla="*/ 804436 w 2744390"/>
              <a:gd name="connsiteY5" fmla="*/ 2744390 h 2744390"/>
              <a:gd name="connsiteX6" fmla="*/ 0 w 2744390"/>
              <a:gd name="connsiteY6" fmla="*/ 1939955 h 2744390"/>
              <a:gd name="connsiteX7" fmla="*/ 0 w 2744390"/>
              <a:gd name="connsiteY7" fmla="*/ 804436 h 2744390"/>
              <a:gd name="connsiteX8" fmla="*/ 804436 w 2744390"/>
              <a:gd name="connsiteY8" fmla="*/ 0 h 27443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4390" h="2744390">
                <a:moveTo>
                  <a:pt x="804436" y="0"/>
                </a:moveTo>
                <a:lnTo>
                  <a:pt x="1939955" y="0"/>
                </a:lnTo>
                <a:cubicBezTo>
                  <a:pt x="2384233" y="0"/>
                  <a:pt x="2744390" y="360158"/>
                  <a:pt x="2744390" y="804436"/>
                </a:cubicBezTo>
                <a:lnTo>
                  <a:pt x="2744390" y="1939955"/>
                </a:lnTo>
                <a:cubicBezTo>
                  <a:pt x="2744390" y="2384232"/>
                  <a:pt x="2384233" y="2744390"/>
                  <a:pt x="1939955" y="2744390"/>
                </a:cubicBezTo>
                <a:lnTo>
                  <a:pt x="804436" y="2744390"/>
                </a:lnTo>
                <a:cubicBezTo>
                  <a:pt x="360159" y="2744390"/>
                  <a:pt x="0" y="2384232"/>
                  <a:pt x="0" y="1939955"/>
                </a:cubicBezTo>
                <a:lnTo>
                  <a:pt x="0" y="804436"/>
                </a:lnTo>
                <a:cubicBezTo>
                  <a:pt x="0" y="360158"/>
                  <a:pt x="360159" y="0"/>
                  <a:pt x="80443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604273" y="3440113"/>
            <a:ext cx="2964656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8">
            <a:extLst>
              <a:ext uri="{FF2B5EF4-FFF2-40B4-BE49-F238E27FC236}">
                <a16:creationId xmlns:a16="http://schemas.microsoft.com/office/drawing/2014/main" id="{6875B3C6-C88B-4BE1-9103-A4C55390462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81347" y="3418240"/>
            <a:ext cx="4761819" cy="3439761"/>
          </a:xfrm>
          <a:custGeom>
            <a:avLst/>
            <a:gdLst>
              <a:gd name="connsiteX0" fmla="*/ 1976199 w 4761819"/>
              <a:gd name="connsiteY0" fmla="*/ 62 h 3439761"/>
              <a:gd name="connsiteX1" fmla="*/ 2206453 w 4761819"/>
              <a:gd name="connsiteY1" fmla="*/ 12769 h 3439761"/>
              <a:gd name="connsiteX2" fmla="*/ 3679081 w 4761819"/>
              <a:gd name="connsiteY2" fmla="*/ 953712 h 3439761"/>
              <a:gd name="connsiteX3" fmla="*/ 4291216 w 4761819"/>
              <a:gd name="connsiteY3" fmla="*/ 2559257 h 3439761"/>
              <a:gd name="connsiteX4" fmla="*/ 4734142 w 4761819"/>
              <a:gd name="connsiteY4" fmla="*/ 3384329 h 3439761"/>
              <a:gd name="connsiteX5" fmla="*/ 4761819 w 4761819"/>
              <a:gd name="connsiteY5" fmla="*/ 3439761 h 3439761"/>
              <a:gd name="connsiteX6" fmla="*/ 369781 w 4761819"/>
              <a:gd name="connsiteY6" fmla="*/ 3439761 h 3439761"/>
              <a:gd name="connsiteX7" fmla="*/ 345724 w 4761819"/>
              <a:gd name="connsiteY7" fmla="*/ 3382143 h 3439761"/>
              <a:gd name="connsiteX8" fmla="*/ 9759 w 4761819"/>
              <a:gd name="connsiteY8" fmla="*/ 2272427 h 3439761"/>
              <a:gd name="connsiteX9" fmla="*/ 523956 w 4761819"/>
              <a:gd name="connsiteY9" fmla="*/ 631903 h 3439761"/>
              <a:gd name="connsiteX10" fmla="*/ 1976199 w 4761819"/>
              <a:gd name="connsiteY10" fmla="*/ 62 h 34397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761819" h="3439761">
                <a:moveTo>
                  <a:pt x="1976199" y="62"/>
                </a:moveTo>
                <a:cubicBezTo>
                  <a:pt x="2053421" y="-566"/>
                  <a:pt x="2130375" y="3587"/>
                  <a:pt x="2206453" y="12769"/>
                </a:cubicBezTo>
                <a:cubicBezTo>
                  <a:pt x="2815093" y="82728"/>
                  <a:pt x="3374760" y="474494"/>
                  <a:pt x="3679081" y="953712"/>
                </a:cubicBezTo>
                <a:cubicBezTo>
                  <a:pt x="3986899" y="1432925"/>
                  <a:pt x="4039366" y="2003089"/>
                  <a:pt x="4291216" y="2559257"/>
                </a:cubicBezTo>
                <a:cubicBezTo>
                  <a:pt x="4415394" y="2837342"/>
                  <a:pt x="4589416" y="3111928"/>
                  <a:pt x="4734142" y="3384329"/>
                </a:cubicBezTo>
                <a:lnTo>
                  <a:pt x="4761819" y="3439761"/>
                </a:lnTo>
                <a:lnTo>
                  <a:pt x="369781" y="3439761"/>
                </a:lnTo>
                <a:lnTo>
                  <a:pt x="345724" y="3382143"/>
                </a:lnTo>
                <a:cubicBezTo>
                  <a:pt x="199304" y="3035848"/>
                  <a:pt x="46487" y="2681683"/>
                  <a:pt x="9759" y="2272427"/>
                </a:cubicBezTo>
                <a:cubicBezTo>
                  <a:pt x="-42712" y="1723255"/>
                  <a:pt x="114696" y="1079637"/>
                  <a:pt x="523956" y="631903"/>
                </a:cubicBezTo>
                <a:cubicBezTo>
                  <a:pt x="882053" y="243195"/>
                  <a:pt x="1435654" y="4463"/>
                  <a:pt x="1976199" y="6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64407" y="1116014"/>
            <a:ext cx="2464594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2B4D1833-0752-45D7-8C20-B6DB6EE8BEC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" y="0"/>
            <a:ext cx="4343401" cy="5029200"/>
          </a:xfrm>
          <a:custGeom>
            <a:avLst/>
            <a:gdLst>
              <a:gd name="connsiteX0" fmla="*/ 0 w 4343401"/>
              <a:gd name="connsiteY0" fmla="*/ 0 h 5029200"/>
              <a:gd name="connsiteX1" fmla="*/ 4343401 w 4343401"/>
              <a:gd name="connsiteY1" fmla="*/ 0 h 5029200"/>
              <a:gd name="connsiteX2" fmla="*/ 4343401 w 4343401"/>
              <a:gd name="connsiteY2" fmla="*/ 4919631 h 5029200"/>
              <a:gd name="connsiteX3" fmla="*/ 4235466 w 4343401"/>
              <a:gd name="connsiteY3" fmla="*/ 5029200 h 5029200"/>
              <a:gd name="connsiteX4" fmla="*/ 0 w 4343401"/>
              <a:gd name="connsiteY4" fmla="*/ 5029200 h 5029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343401" h="5029200">
                <a:moveTo>
                  <a:pt x="0" y="0"/>
                </a:moveTo>
                <a:lnTo>
                  <a:pt x="4343401" y="0"/>
                </a:lnTo>
                <a:lnTo>
                  <a:pt x="4343401" y="4919631"/>
                </a:lnTo>
                <a:cubicBezTo>
                  <a:pt x="4343401" y="4980144"/>
                  <a:pt x="4295076" y="5029200"/>
                  <a:pt x="4235466" y="5029200"/>
                </a:cubicBezTo>
                <a:lnTo>
                  <a:pt x="0" y="5029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493544" y="1148379"/>
            <a:ext cx="273724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FD8CDC2F-0EB6-46C2-9A55-C34FBE6722A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4614" y="3012141"/>
            <a:ext cx="7774781" cy="2429156"/>
          </a:xfrm>
          <a:custGeom>
            <a:avLst/>
            <a:gdLst>
              <a:gd name="connsiteX0" fmla="*/ 79246 w 7774781"/>
              <a:gd name="connsiteY0" fmla="*/ 0 h 2429156"/>
              <a:gd name="connsiteX1" fmla="*/ 7695536 w 7774781"/>
              <a:gd name="connsiteY1" fmla="*/ 0 h 2429156"/>
              <a:gd name="connsiteX2" fmla="*/ 7774781 w 7774781"/>
              <a:gd name="connsiteY2" fmla="*/ 85313 h 2429156"/>
              <a:gd name="connsiteX3" fmla="*/ 7774781 w 7774781"/>
              <a:gd name="connsiteY3" fmla="*/ 2343844 h 2429156"/>
              <a:gd name="connsiteX4" fmla="*/ 7695536 w 7774781"/>
              <a:gd name="connsiteY4" fmla="*/ 2429156 h 2429156"/>
              <a:gd name="connsiteX5" fmla="*/ 79246 w 7774781"/>
              <a:gd name="connsiteY5" fmla="*/ 2429156 h 2429156"/>
              <a:gd name="connsiteX6" fmla="*/ 0 w 7774781"/>
              <a:gd name="connsiteY6" fmla="*/ 2343844 h 2429156"/>
              <a:gd name="connsiteX7" fmla="*/ 0 w 7774781"/>
              <a:gd name="connsiteY7" fmla="*/ 85313 h 2429156"/>
              <a:gd name="connsiteX8" fmla="*/ 79246 w 7774781"/>
              <a:gd name="connsiteY8" fmla="*/ 0 h 2429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7774781" h="2429156">
                <a:moveTo>
                  <a:pt x="79246" y="0"/>
                </a:moveTo>
                <a:lnTo>
                  <a:pt x="7695536" y="0"/>
                </a:lnTo>
                <a:cubicBezTo>
                  <a:pt x="7739301" y="0"/>
                  <a:pt x="7774781" y="38195"/>
                  <a:pt x="7774781" y="85313"/>
                </a:cubicBezTo>
                <a:lnTo>
                  <a:pt x="7774781" y="2343844"/>
                </a:lnTo>
                <a:cubicBezTo>
                  <a:pt x="7774781" y="2390961"/>
                  <a:pt x="7739301" y="2429156"/>
                  <a:pt x="7695536" y="2429156"/>
                </a:cubicBezTo>
                <a:lnTo>
                  <a:pt x="79246" y="2429156"/>
                </a:lnTo>
                <a:cubicBezTo>
                  <a:pt x="35479" y="2429156"/>
                  <a:pt x="0" y="2390961"/>
                  <a:pt x="0" y="2343844"/>
                </a:cubicBezTo>
                <a:lnTo>
                  <a:pt x="0" y="85313"/>
                </a:lnTo>
                <a:cubicBezTo>
                  <a:pt x="0" y="38195"/>
                  <a:pt x="35479" y="0"/>
                  <a:pt x="7924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6951"/>
            <a:ext cx="27443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4">
            <a:extLst>
              <a:ext uri="{FF2B5EF4-FFF2-40B4-BE49-F238E27FC236}">
                <a16:creationId xmlns:a16="http://schemas.microsoft.com/office/drawing/2014/main" id="{5C384FD8-2B27-4870-9367-3FBC5DA5E62B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1822244" y="4648201"/>
            <a:ext cx="1787433" cy="1128639"/>
          </a:xfrm>
          <a:custGeom>
            <a:avLst/>
            <a:gdLst>
              <a:gd name="connsiteX0" fmla="*/ 36117 w 1787433"/>
              <a:gd name="connsiteY0" fmla="*/ 0 h 1128639"/>
              <a:gd name="connsiteX1" fmla="*/ 1229019 w 1787433"/>
              <a:gd name="connsiteY1" fmla="*/ 0 h 1128639"/>
              <a:gd name="connsiteX2" fmla="*/ 1342357 w 1787433"/>
              <a:gd name="connsiteY2" fmla="*/ 124704 h 1128639"/>
              <a:gd name="connsiteX3" fmla="*/ 1770802 w 1787433"/>
              <a:gd name="connsiteY3" fmla="*/ 1019671 h 1128639"/>
              <a:gd name="connsiteX4" fmla="*/ 1787433 w 1787433"/>
              <a:gd name="connsiteY4" fmla="*/ 1128639 h 1128639"/>
              <a:gd name="connsiteX5" fmla="*/ 36117 w 1787433"/>
              <a:gd name="connsiteY5" fmla="*/ 1128639 h 1128639"/>
              <a:gd name="connsiteX6" fmla="*/ 0 w 1787433"/>
              <a:gd name="connsiteY6" fmla="*/ 1092523 h 1128639"/>
              <a:gd name="connsiteX7" fmla="*/ 0 w 1787433"/>
              <a:gd name="connsiteY7" fmla="*/ 36116 h 1128639"/>
              <a:gd name="connsiteX8" fmla="*/ 36117 w 1787433"/>
              <a:gd name="connsiteY8" fmla="*/ 0 h 11286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87433" h="1128639">
                <a:moveTo>
                  <a:pt x="36117" y="0"/>
                </a:moveTo>
                <a:lnTo>
                  <a:pt x="1229019" y="0"/>
                </a:lnTo>
                <a:lnTo>
                  <a:pt x="1342357" y="124704"/>
                </a:lnTo>
                <a:cubicBezTo>
                  <a:pt x="1552213" y="378990"/>
                  <a:pt x="1702218" y="684502"/>
                  <a:pt x="1770802" y="1019671"/>
                </a:cubicBezTo>
                <a:lnTo>
                  <a:pt x="1787433" y="1128639"/>
                </a:lnTo>
                <a:lnTo>
                  <a:pt x="36117" y="1128639"/>
                </a:lnTo>
                <a:cubicBezTo>
                  <a:pt x="16169" y="1128639"/>
                  <a:pt x="0" y="1112469"/>
                  <a:pt x="0" y="1092523"/>
                </a:cubicBezTo>
                <a:lnTo>
                  <a:pt x="0" y="36116"/>
                </a:lnTo>
                <a:cubicBezTo>
                  <a:pt x="0" y="16170"/>
                  <a:pt x="16169" y="0"/>
                  <a:pt x="3611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0601"/>
            <a:ext cx="13716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F5C44343-18DA-47B7-9BD6-49136FA0F02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529468" y="0"/>
            <a:ext cx="5614533" cy="6858000"/>
          </a:xfrm>
          <a:custGeom>
            <a:avLst/>
            <a:gdLst>
              <a:gd name="connsiteX0" fmla="*/ 2433164 w 5614533"/>
              <a:gd name="connsiteY0" fmla="*/ 0 h 6858000"/>
              <a:gd name="connsiteX1" fmla="*/ 5614533 w 5614533"/>
              <a:gd name="connsiteY1" fmla="*/ 0 h 6858000"/>
              <a:gd name="connsiteX2" fmla="*/ 5614533 w 5614533"/>
              <a:gd name="connsiteY2" fmla="*/ 6858000 h 6858000"/>
              <a:gd name="connsiteX3" fmla="*/ 38534 w 5614533"/>
              <a:gd name="connsiteY3" fmla="*/ 6858000 h 6858000"/>
              <a:gd name="connsiteX4" fmla="*/ 27849 w 5614533"/>
              <a:gd name="connsiteY4" fmla="*/ 6745888 h 6858000"/>
              <a:gd name="connsiteX5" fmla="*/ 0 w 5614533"/>
              <a:gd name="connsiteY5" fmla="*/ 6010577 h 6858000"/>
              <a:gd name="connsiteX6" fmla="*/ 2378069 w 5614533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4533" h="6858000">
                <a:moveTo>
                  <a:pt x="2433164" y="0"/>
                </a:moveTo>
                <a:lnTo>
                  <a:pt x="5614533" y="0"/>
                </a:lnTo>
                <a:lnTo>
                  <a:pt x="5614533" y="6858000"/>
                </a:lnTo>
                <a:lnTo>
                  <a:pt x="38534" y="6858000"/>
                </a:lnTo>
                <a:lnTo>
                  <a:pt x="27849" y="6745888"/>
                </a:lnTo>
                <a:cubicBezTo>
                  <a:pt x="9435" y="6504124"/>
                  <a:pt x="0" y="6258820"/>
                  <a:pt x="0" y="6010577"/>
                </a:cubicBezTo>
                <a:cubicBezTo>
                  <a:pt x="0" y="3528155"/>
                  <a:pt x="943313" y="1339497"/>
                  <a:pt x="2378069" y="4709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9">
            <a:extLst>
              <a:ext uri="{FF2B5EF4-FFF2-40B4-BE49-F238E27FC236}">
                <a16:creationId xmlns:a16="http://schemas.microsoft.com/office/drawing/2014/main" id="{E4EAB325-8E61-44A5-905B-4B4C55E0144D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62859" y="4311985"/>
            <a:ext cx="1100945" cy="1100945"/>
          </a:xfrm>
          <a:custGeom>
            <a:avLst/>
            <a:gdLst>
              <a:gd name="connsiteX0" fmla="*/ 550472 w 1100945"/>
              <a:gd name="connsiteY0" fmla="*/ 0 h 1100945"/>
              <a:gd name="connsiteX1" fmla="*/ 1100945 w 1100945"/>
              <a:gd name="connsiteY1" fmla="*/ 550473 h 1100945"/>
              <a:gd name="connsiteX2" fmla="*/ 550472 w 1100945"/>
              <a:gd name="connsiteY2" fmla="*/ 1100945 h 1100945"/>
              <a:gd name="connsiteX3" fmla="*/ 0 w 1100945"/>
              <a:gd name="connsiteY3" fmla="*/ 550473 h 1100945"/>
              <a:gd name="connsiteX4" fmla="*/ 550472 w 1100945"/>
              <a:gd name="connsiteY4" fmla="*/ 0 h 110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00945" h="1100945">
                <a:moveTo>
                  <a:pt x="550472" y="0"/>
                </a:moveTo>
                <a:cubicBezTo>
                  <a:pt x="854490" y="0"/>
                  <a:pt x="1100945" y="246455"/>
                  <a:pt x="1100945" y="550473"/>
                </a:cubicBezTo>
                <a:cubicBezTo>
                  <a:pt x="1100945" y="854491"/>
                  <a:pt x="854490" y="1100945"/>
                  <a:pt x="550472" y="1100945"/>
                </a:cubicBezTo>
                <a:cubicBezTo>
                  <a:pt x="246455" y="1100945"/>
                  <a:pt x="0" y="854491"/>
                  <a:pt x="0" y="550473"/>
                </a:cubicBezTo>
                <a:cubicBezTo>
                  <a:pt x="0" y="246455"/>
                  <a:pt x="246455" y="0"/>
                  <a:pt x="55047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298612"/>
            <a:ext cx="365879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C1D0C5D8-3662-4406-9492-E9CFBAFBD30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86401" y="1600200"/>
            <a:ext cx="2972991" cy="2971800"/>
          </a:xfrm>
          <a:custGeom>
            <a:avLst/>
            <a:gdLst>
              <a:gd name="connsiteX0" fmla="*/ 35959 w 2972991"/>
              <a:gd name="connsiteY0" fmla="*/ 0 h 2971800"/>
              <a:gd name="connsiteX1" fmla="*/ 2937032 w 2972991"/>
              <a:gd name="connsiteY1" fmla="*/ 0 h 2971800"/>
              <a:gd name="connsiteX2" fmla="*/ 2972991 w 2972991"/>
              <a:gd name="connsiteY2" fmla="*/ 35959 h 2971800"/>
              <a:gd name="connsiteX3" fmla="*/ 2972991 w 2972991"/>
              <a:gd name="connsiteY3" fmla="*/ 2935841 h 2971800"/>
              <a:gd name="connsiteX4" fmla="*/ 2937032 w 2972991"/>
              <a:gd name="connsiteY4" fmla="*/ 2971800 h 2971800"/>
              <a:gd name="connsiteX5" fmla="*/ 35959 w 2972991"/>
              <a:gd name="connsiteY5" fmla="*/ 2971800 h 2971800"/>
              <a:gd name="connsiteX6" fmla="*/ 0 w 2972991"/>
              <a:gd name="connsiteY6" fmla="*/ 2935841 h 2971800"/>
              <a:gd name="connsiteX7" fmla="*/ 0 w 2972991"/>
              <a:gd name="connsiteY7" fmla="*/ 35959 h 2971800"/>
              <a:gd name="connsiteX8" fmla="*/ 35959 w 2972991"/>
              <a:gd name="connsiteY8" fmla="*/ 0 h 2971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2991" h="2971800">
                <a:moveTo>
                  <a:pt x="35959" y="0"/>
                </a:moveTo>
                <a:lnTo>
                  <a:pt x="2937032" y="0"/>
                </a:lnTo>
                <a:cubicBezTo>
                  <a:pt x="2956892" y="0"/>
                  <a:pt x="2972991" y="16100"/>
                  <a:pt x="2972991" y="35959"/>
                </a:cubicBezTo>
                <a:lnTo>
                  <a:pt x="2972991" y="2935841"/>
                </a:lnTo>
                <a:cubicBezTo>
                  <a:pt x="2972991" y="2955701"/>
                  <a:pt x="2956892" y="2971800"/>
                  <a:pt x="2937032" y="2971800"/>
                </a:cubicBezTo>
                <a:lnTo>
                  <a:pt x="35959" y="2971800"/>
                </a:lnTo>
                <a:cubicBezTo>
                  <a:pt x="16100" y="2971800"/>
                  <a:pt x="0" y="2955701"/>
                  <a:pt x="0" y="2935841"/>
                </a:cubicBezTo>
                <a:lnTo>
                  <a:pt x="0" y="35959"/>
                </a:lnTo>
                <a:cubicBezTo>
                  <a:pt x="0" y="16100"/>
                  <a:pt x="16100" y="0"/>
                  <a:pt x="3595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7">
            <a:extLst>
              <a:ext uri="{FF2B5EF4-FFF2-40B4-BE49-F238E27FC236}">
                <a16:creationId xmlns:a16="http://schemas.microsoft.com/office/drawing/2014/main" id="{D85AEFD0-1B9A-47C8-BE41-E92CC0FCF653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82802" y="5257804"/>
            <a:ext cx="7578399" cy="1600197"/>
          </a:xfrm>
          <a:custGeom>
            <a:avLst/>
            <a:gdLst>
              <a:gd name="connsiteX0" fmla="*/ 3789200 w 7578399"/>
              <a:gd name="connsiteY0" fmla="*/ 0 h 1600197"/>
              <a:gd name="connsiteX1" fmla="*/ 7577749 w 7578399"/>
              <a:gd name="connsiteY1" fmla="*/ 1596203 h 1600197"/>
              <a:gd name="connsiteX2" fmla="*/ 7578399 w 7578399"/>
              <a:gd name="connsiteY2" fmla="*/ 1600197 h 1600197"/>
              <a:gd name="connsiteX3" fmla="*/ 0 w 7578399"/>
              <a:gd name="connsiteY3" fmla="*/ 1600197 h 1600197"/>
              <a:gd name="connsiteX4" fmla="*/ 651 w 7578399"/>
              <a:gd name="connsiteY4" fmla="*/ 1596203 h 1600197"/>
              <a:gd name="connsiteX5" fmla="*/ 3789200 w 7578399"/>
              <a:gd name="connsiteY5" fmla="*/ 0 h 1600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578399" h="1600197">
                <a:moveTo>
                  <a:pt x="3789200" y="0"/>
                </a:moveTo>
                <a:cubicBezTo>
                  <a:pt x="5760965" y="0"/>
                  <a:pt x="7382730" y="699640"/>
                  <a:pt x="7577749" y="1596203"/>
                </a:cubicBezTo>
                <a:lnTo>
                  <a:pt x="7578399" y="1600197"/>
                </a:lnTo>
                <a:lnTo>
                  <a:pt x="0" y="1600197"/>
                </a:lnTo>
                <a:lnTo>
                  <a:pt x="651" y="1596203"/>
                </a:lnTo>
                <a:cubicBezTo>
                  <a:pt x="195669" y="699640"/>
                  <a:pt x="1817435" y="0"/>
                  <a:pt x="378920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2198" y="2767014"/>
            <a:ext cx="3006328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6">
            <a:extLst>
              <a:ext uri="{FF2B5EF4-FFF2-40B4-BE49-F238E27FC236}">
                <a16:creationId xmlns:a16="http://schemas.microsoft.com/office/drawing/2014/main" id="{82C7D9B9-2D57-42F5-9E9D-B8FBDFB19ED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82802" y="1"/>
            <a:ext cx="7578399" cy="1600200"/>
          </a:xfrm>
          <a:custGeom>
            <a:avLst/>
            <a:gdLst>
              <a:gd name="connsiteX0" fmla="*/ 0 w 7578399"/>
              <a:gd name="connsiteY0" fmla="*/ 0 h 1600200"/>
              <a:gd name="connsiteX1" fmla="*/ 7578399 w 7578399"/>
              <a:gd name="connsiteY1" fmla="*/ 0 h 1600200"/>
              <a:gd name="connsiteX2" fmla="*/ 7577749 w 7578399"/>
              <a:gd name="connsiteY2" fmla="*/ 3995 h 1600200"/>
              <a:gd name="connsiteX3" fmla="*/ 3789200 w 7578399"/>
              <a:gd name="connsiteY3" fmla="*/ 1600200 h 1600200"/>
              <a:gd name="connsiteX4" fmla="*/ 651 w 7578399"/>
              <a:gd name="connsiteY4" fmla="*/ 3995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78399" h="1600200">
                <a:moveTo>
                  <a:pt x="0" y="0"/>
                </a:moveTo>
                <a:lnTo>
                  <a:pt x="7578399" y="0"/>
                </a:lnTo>
                <a:lnTo>
                  <a:pt x="7577749" y="3995"/>
                </a:lnTo>
                <a:cubicBezTo>
                  <a:pt x="7382730" y="900559"/>
                  <a:pt x="5760965" y="1600200"/>
                  <a:pt x="3789200" y="1600200"/>
                </a:cubicBezTo>
                <a:cubicBezTo>
                  <a:pt x="1817435" y="1600200"/>
                  <a:pt x="195669" y="900559"/>
                  <a:pt x="651" y="3995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5">
            <a:extLst>
              <a:ext uri="{FF2B5EF4-FFF2-40B4-BE49-F238E27FC236}">
                <a16:creationId xmlns:a16="http://schemas.microsoft.com/office/drawing/2014/main" id="{1EF55EA5-A492-47DA-BEFA-DC7CB553658C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2" y="1370841"/>
            <a:ext cx="3437154" cy="4361229"/>
          </a:xfrm>
          <a:custGeom>
            <a:avLst/>
            <a:gdLst>
              <a:gd name="connsiteX0" fmla="*/ 1721060 w 3437154"/>
              <a:gd name="connsiteY0" fmla="*/ 389 h 4361229"/>
              <a:gd name="connsiteX1" fmla="*/ 2750378 w 3437154"/>
              <a:gd name="connsiteY1" fmla="*/ 439837 h 4361229"/>
              <a:gd name="connsiteX2" fmla="*/ 3425121 w 3437154"/>
              <a:gd name="connsiteY2" fmla="*/ 1761338 h 4361229"/>
              <a:gd name="connsiteX3" fmla="*/ 3163929 w 3437154"/>
              <a:gd name="connsiteY3" fmla="*/ 3113937 h 4361229"/>
              <a:gd name="connsiteX4" fmla="*/ 2405231 w 3437154"/>
              <a:gd name="connsiteY4" fmla="*/ 4074746 h 4361229"/>
              <a:gd name="connsiteX5" fmla="*/ 1267182 w 3437154"/>
              <a:gd name="connsiteY5" fmla="*/ 4360812 h 4361229"/>
              <a:gd name="connsiteX6" fmla="*/ 107369 w 3437154"/>
              <a:gd name="connsiteY6" fmla="*/ 4099621 h 4361229"/>
              <a:gd name="connsiteX7" fmla="*/ 0 w 3437154"/>
              <a:gd name="connsiteY7" fmla="*/ 4026156 h 4361229"/>
              <a:gd name="connsiteX8" fmla="*/ 0 w 3437154"/>
              <a:gd name="connsiteY8" fmla="*/ 1285511 h 4361229"/>
              <a:gd name="connsiteX9" fmla="*/ 8354 w 3437154"/>
              <a:gd name="connsiteY9" fmla="*/ 1277195 h 4361229"/>
              <a:gd name="connsiteX10" fmla="*/ 256622 w 3437154"/>
              <a:gd name="connsiteY10" fmla="*/ 1024408 h 4361229"/>
              <a:gd name="connsiteX11" fmla="*/ 1372903 w 3437154"/>
              <a:gd name="connsiteY11" fmla="*/ 48050 h 4361229"/>
              <a:gd name="connsiteX12" fmla="*/ 1721060 w 3437154"/>
              <a:gd name="connsiteY12" fmla="*/ 389 h 43612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437154" h="4361229">
                <a:moveTo>
                  <a:pt x="1721060" y="389"/>
                </a:moveTo>
                <a:cubicBezTo>
                  <a:pt x="2079908" y="9571"/>
                  <a:pt x="2458869" y="180977"/>
                  <a:pt x="2750378" y="439837"/>
                </a:cubicBezTo>
                <a:cubicBezTo>
                  <a:pt x="3142165" y="781873"/>
                  <a:pt x="3375370" y="1282488"/>
                  <a:pt x="3425121" y="1761338"/>
                </a:cubicBezTo>
                <a:cubicBezTo>
                  <a:pt x="3477982" y="2243300"/>
                  <a:pt x="3350494" y="2709713"/>
                  <a:pt x="3163929" y="3113937"/>
                </a:cubicBezTo>
                <a:cubicBezTo>
                  <a:pt x="2977364" y="3518162"/>
                  <a:pt x="2731722" y="3863306"/>
                  <a:pt x="2405231" y="4074746"/>
                </a:cubicBezTo>
                <a:cubicBezTo>
                  <a:pt x="2078743" y="4283078"/>
                  <a:pt x="1674518" y="4354594"/>
                  <a:pt x="1267182" y="4360812"/>
                </a:cubicBezTo>
                <a:cubicBezTo>
                  <a:pt x="856738" y="4367031"/>
                  <a:pt x="443186" y="4304843"/>
                  <a:pt x="107369" y="4099621"/>
                </a:cubicBezTo>
                <a:lnTo>
                  <a:pt x="0" y="4026156"/>
                </a:lnTo>
                <a:lnTo>
                  <a:pt x="0" y="1285511"/>
                </a:lnTo>
                <a:lnTo>
                  <a:pt x="8354" y="1277195"/>
                </a:lnTo>
                <a:cubicBezTo>
                  <a:pt x="89101" y="1197758"/>
                  <a:pt x="172667" y="1114581"/>
                  <a:pt x="256622" y="1024408"/>
                </a:cubicBezTo>
                <a:cubicBezTo>
                  <a:pt x="589328" y="660604"/>
                  <a:pt x="931364" y="187973"/>
                  <a:pt x="1372903" y="48050"/>
                </a:cubicBezTo>
                <a:cubicBezTo>
                  <a:pt x="1484064" y="12292"/>
                  <a:pt x="1601445" y="-2672"/>
                  <a:pt x="1721060" y="38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886200" y="685800"/>
            <a:ext cx="27432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F3C45A81-52D4-482A-A388-7BA482090A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87684" y="4718132"/>
            <a:ext cx="2656317" cy="2139869"/>
          </a:xfrm>
          <a:custGeom>
            <a:avLst/>
            <a:gdLst>
              <a:gd name="connsiteX0" fmla="*/ 2124489 w 2656317"/>
              <a:gd name="connsiteY0" fmla="*/ 1 h 2139869"/>
              <a:gd name="connsiteX1" fmla="*/ 2317273 w 2656317"/>
              <a:gd name="connsiteY1" fmla="*/ 30257 h 2139869"/>
              <a:gd name="connsiteX2" fmla="*/ 2608367 w 2656317"/>
              <a:gd name="connsiteY2" fmla="*/ 289960 h 2139869"/>
              <a:gd name="connsiteX3" fmla="*/ 2656317 w 2656317"/>
              <a:gd name="connsiteY3" fmla="*/ 379020 h 2139869"/>
              <a:gd name="connsiteX4" fmla="*/ 2656317 w 2656317"/>
              <a:gd name="connsiteY4" fmla="*/ 1869212 h 2139869"/>
              <a:gd name="connsiteX5" fmla="*/ 2585315 w 2656317"/>
              <a:gd name="connsiteY5" fmla="*/ 2084098 h 2139869"/>
              <a:gd name="connsiteX6" fmla="*/ 2560483 w 2656317"/>
              <a:gd name="connsiteY6" fmla="*/ 2139869 h 2139869"/>
              <a:gd name="connsiteX7" fmla="*/ 281299 w 2656317"/>
              <a:gd name="connsiteY7" fmla="*/ 2139869 h 2139869"/>
              <a:gd name="connsiteX8" fmla="*/ 236945 w 2656317"/>
              <a:gd name="connsiteY8" fmla="*/ 2067913 h 2139869"/>
              <a:gd name="connsiteX9" fmla="*/ 61112 w 2656317"/>
              <a:gd name="connsiteY9" fmla="*/ 1627226 h 2139869"/>
              <a:gd name="connsiteX10" fmla="*/ 78770 w 2656317"/>
              <a:gd name="connsiteY10" fmla="*/ 748304 h 2139869"/>
              <a:gd name="connsiteX11" fmla="*/ 649676 w 2656317"/>
              <a:gd name="connsiteY11" fmla="*/ 193091 h 2139869"/>
              <a:gd name="connsiteX12" fmla="*/ 1456010 w 2656317"/>
              <a:gd name="connsiteY12" fmla="*/ 106769 h 2139869"/>
              <a:gd name="connsiteX13" fmla="*/ 2124489 w 2656317"/>
              <a:gd name="connsiteY13" fmla="*/ 1 h 21398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656317" h="2139869">
                <a:moveTo>
                  <a:pt x="2124489" y="1"/>
                </a:moveTo>
                <a:cubicBezTo>
                  <a:pt x="2193062" y="92"/>
                  <a:pt x="2257927" y="8676"/>
                  <a:pt x="2317273" y="30257"/>
                </a:cubicBezTo>
                <a:cubicBezTo>
                  <a:pt x="2436948" y="73418"/>
                  <a:pt x="2534061" y="168569"/>
                  <a:pt x="2608367" y="289960"/>
                </a:cubicBezTo>
                <a:lnTo>
                  <a:pt x="2656317" y="379020"/>
                </a:lnTo>
                <a:lnTo>
                  <a:pt x="2656317" y="1869212"/>
                </a:lnTo>
                <a:lnTo>
                  <a:pt x="2585315" y="2084098"/>
                </a:lnTo>
                <a:lnTo>
                  <a:pt x="2560483" y="2139869"/>
                </a:lnTo>
                <a:lnTo>
                  <a:pt x="281299" y="2139869"/>
                </a:lnTo>
                <a:lnTo>
                  <a:pt x="236945" y="2067913"/>
                </a:lnTo>
                <a:cubicBezTo>
                  <a:pt x="159206" y="1930336"/>
                  <a:pt x="101331" y="1780252"/>
                  <a:pt x="61112" y="1627226"/>
                </a:cubicBezTo>
                <a:cubicBezTo>
                  <a:pt x="-19324" y="1323134"/>
                  <a:pt x="-27172" y="1009233"/>
                  <a:pt x="78770" y="748304"/>
                </a:cubicBezTo>
                <a:cubicBezTo>
                  <a:pt x="184711" y="485412"/>
                  <a:pt x="404441" y="277454"/>
                  <a:pt x="649676" y="193091"/>
                </a:cubicBezTo>
                <a:cubicBezTo>
                  <a:pt x="892949" y="108731"/>
                  <a:pt x="1159764" y="147969"/>
                  <a:pt x="1456010" y="106769"/>
                </a:cubicBezTo>
                <a:cubicBezTo>
                  <a:pt x="1679663" y="75870"/>
                  <a:pt x="1918768" y="-275"/>
                  <a:pt x="2124489" y="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pHolder7">
            <a:extLst>
              <a:ext uri="{FF2B5EF4-FFF2-40B4-BE49-F238E27FC236}">
                <a16:creationId xmlns:a16="http://schemas.microsoft.com/office/drawing/2014/main" id="{8DF9D0A4-D276-4DD3-822C-2C0D549B38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" y="2391553"/>
            <a:ext cx="1512518" cy="2666425"/>
          </a:xfrm>
          <a:custGeom>
            <a:avLst/>
            <a:gdLst>
              <a:gd name="connsiteX0" fmla="*/ 290569 w 1512518"/>
              <a:gd name="connsiteY0" fmla="*/ 242 h 2666425"/>
              <a:gd name="connsiteX1" fmla="*/ 958994 w 1512518"/>
              <a:gd name="connsiteY1" fmla="*/ 416369 h 2666425"/>
              <a:gd name="connsiteX2" fmla="*/ 1458674 w 1512518"/>
              <a:gd name="connsiteY2" fmla="*/ 1004516 h 2666425"/>
              <a:gd name="connsiteX3" fmla="*/ 1414441 w 1512518"/>
              <a:gd name="connsiteY3" fmla="*/ 1705708 h 2666425"/>
              <a:gd name="connsiteX4" fmla="*/ 913120 w 1512518"/>
              <a:gd name="connsiteY4" fmla="*/ 2244707 h 2666425"/>
              <a:gd name="connsiteX5" fmla="*/ 259440 w 1512518"/>
              <a:gd name="connsiteY5" fmla="*/ 2652643 h 2666425"/>
              <a:gd name="connsiteX6" fmla="*/ 70243 w 1512518"/>
              <a:gd name="connsiteY6" fmla="*/ 2665135 h 2666425"/>
              <a:gd name="connsiteX7" fmla="*/ 0 w 1512518"/>
              <a:gd name="connsiteY7" fmla="*/ 2657429 h 2666425"/>
              <a:gd name="connsiteX8" fmla="*/ 0 w 1512518"/>
              <a:gd name="connsiteY8" fmla="*/ 83192 h 2666425"/>
              <a:gd name="connsiteX9" fmla="*/ 28275 w 1512518"/>
              <a:gd name="connsiteY9" fmla="*/ 67486 h 2666425"/>
              <a:gd name="connsiteX10" fmla="*/ 290569 w 1512518"/>
              <a:gd name="connsiteY10" fmla="*/ 242 h 2666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12518" h="2666425">
                <a:moveTo>
                  <a:pt x="290569" y="242"/>
                </a:moveTo>
                <a:cubicBezTo>
                  <a:pt x="521568" y="6794"/>
                  <a:pt x="746015" y="223049"/>
                  <a:pt x="958994" y="416369"/>
                </a:cubicBezTo>
                <a:cubicBezTo>
                  <a:pt x="1171972" y="611326"/>
                  <a:pt x="1370206" y="783346"/>
                  <a:pt x="1458674" y="1004516"/>
                </a:cubicBezTo>
                <a:cubicBezTo>
                  <a:pt x="1547142" y="1224049"/>
                  <a:pt x="1522567" y="1492729"/>
                  <a:pt x="1414441" y="1705708"/>
                </a:cubicBezTo>
                <a:cubicBezTo>
                  <a:pt x="1306312" y="1917048"/>
                  <a:pt x="1112994" y="2074324"/>
                  <a:pt x="913120" y="2244707"/>
                </a:cubicBezTo>
                <a:cubicBezTo>
                  <a:pt x="711610" y="2416728"/>
                  <a:pt x="503547" y="2601855"/>
                  <a:pt x="259440" y="2652643"/>
                </a:cubicBezTo>
                <a:cubicBezTo>
                  <a:pt x="198415" y="2664930"/>
                  <a:pt x="135032" y="2668719"/>
                  <a:pt x="70243" y="2665135"/>
                </a:cubicBezTo>
                <a:lnTo>
                  <a:pt x="0" y="2657429"/>
                </a:lnTo>
                <a:lnTo>
                  <a:pt x="0" y="83192"/>
                </a:lnTo>
                <a:lnTo>
                  <a:pt x="28275" y="67486"/>
                </a:lnTo>
                <a:cubicBezTo>
                  <a:pt x="116627" y="23588"/>
                  <a:pt x="203944" y="-2830"/>
                  <a:pt x="290569" y="24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971800" y="381001"/>
            <a:ext cx="32004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6">
            <a:extLst>
              <a:ext uri="{FF2B5EF4-FFF2-40B4-BE49-F238E27FC236}">
                <a16:creationId xmlns:a16="http://schemas.microsoft.com/office/drawing/2014/main" id="{26CB3DB3-0595-417E-88FD-B4D1190679B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3750706" y="4114801"/>
            <a:ext cx="708524" cy="708525"/>
          </a:xfrm>
          <a:custGeom>
            <a:avLst/>
            <a:gdLst>
              <a:gd name="connsiteX0" fmla="*/ 354263 w 708524"/>
              <a:gd name="connsiteY0" fmla="*/ 0 h 708525"/>
              <a:gd name="connsiteX1" fmla="*/ 708524 w 708524"/>
              <a:gd name="connsiteY1" fmla="*/ 354263 h 708525"/>
              <a:gd name="connsiteX2" fmla="*/ 354263 w 708524"/>
              <a:gd name="connsiteY2" fmla="*/ 708525 h 708525"/>
              <a:gd name="connsiteX3" fmla="*/ 0 w 708524"/>
              <a:gd name="connsiteY3" fmla="*/ 354263 h 708525"/>
              <a:gd name="connsiteX4" fmla="*/ 354263 w 708524"/>
              <a:gd name="connsiteY4" fmla="*/ 0 h 708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08524" h="708525">
                <a:moveTo>
                  <a:pt x="354263" y="0"/>
                </a:moveTo>
                <a:cubicBezTo>
                  <a:pt x="549916" y="0"/>
                  <a:pt x="708524" y="158609"/>
                  <a:pt x="708524" y="354263"/>
                </a:cubicBezTo>
                <a:cubicBezTo>
                  <a:pt x="708524" y="549917"/>
                  <a:pt x="549916" y="708525"/>
                  <a:pt x="354263" y="708525"/>
                </a:cubicBezTo>
                <a:cubicBezTo>
                  <a:pt x="158609" y="708525"/>
                  <a:pt x="0" y="549917"/>
                  <a:pt x="0" y="354263"/>
                </a:cubicBezTo>
                <a:cubicBezTo>
                  <a:pt x="0" y="158609"/>
                  <a:pt x="158609" y="0"/>
                  <a:pt x="35426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1" name="PpHolder8">
            <a:extLst>
              <a:ext uri="{FF2B5EF4-FFF2-40B4-BE49-F238E27FC236}">
                <a16:creationId xmlns:a16="http://schemas.microsoft.com/office/drawing/2014/main" id="{D28C498D-F383-4BAE-9A9B-6FD52EE2999A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7765932" y="2303505"/>
            <a:ext cx="1378068" cy="2680992"/>
          </a:xfrm>
          <a:custGeom>
            <a:avLst/>
            <a:gdLst>
              <a:gd name="connsiteX0" fmla="*/ 909410 w 1378068"/>
              <a:gd name="connsiteY0" fmla="*/ 29 h 2680992"/>
              <a:gd name="connsiteX1" fmla="*/ 1015369 w 1378068"/>
              <a:gd name="connsiteY1" fmla="*/ 5875 h 2680992"/>
              <a:gd name="connsiteX2" fmla="*/ 1315948 w 1378068"/>
              <a:gd name="connsiteY2" fmla="*/ 98881 h 2680992"/>
              <a:gd name="connsiteX3" fmla="*/ 1378068 w 1378068"/>
              <a:gd name="connsiteY3" fmla="*/ 135063 h 2680992"/>
              <a:gd name="connsiteX4" fmla="*/ 1378068 w 1378068"/>
              <a:gd name="connsiteY4" fmla="*/ 2680625 h 2680992"/>
              <a:gd name="connsiteX5" fmla="*/ 1377229 w 1378068"/>
              <a:gd name="connsiteY5" fmla="*/ 2680677 h 2680992"/>
              <a:gd name="connsiteX6" fmla="*/ 1076537 w 1378068"/>
              <a:gd name="connsiteY6" fmla="*/ 2653797 h 2680992"/>
              <a:gd name="connsiteX7" fmla="*/ 471298 w 1378068"/>
              <a:gd name="connsiteY7" fmla="*/ 2314154 h 2680992"/>
              <a:gd name="connsiteX8" fmla="*/ 223408 w 1378068"/>
              <a:gd name="connsiteY8" fmla="*/ 1715354 h 2680992"/>
              <a:gd name="connsiteX9" fmla="*/ 4491 w 1378068"/>
              <a:gd name="connsiteY9" fmla="*/ 1045728 h 2680992"/>
              <a:gd name="connsiteX10" fmla="*/ 241115 w 1378068"/>
              <a:gd name="connsiteY10" fmla="*/ 290789 h 2680992"/>
              <a:gd name="connsiteX11" fmla="*/ 909410 w 1378068"/>
              <a:gd name="connsiteY11" fmla="*/ 29 h 26809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378068" h="2680992">
                <a:moveTo>
                  <a:pt x="909410" y="29"/>
                </a:moveTo>
                <a:cubicBezTo>
                  <a:pt x="944946" y="-261"/>
                  <a:pt x="980359" y="1650"/>
                  <a:pt x="1015369" y="5875"/>
                </a:cubicBezTo>
                <a:cubicBezTo>
                  <a:pt x="1120401" y="17948"/>
                  <a:pt x="1222263" y="50846"/>
                  <a:pt x="1315948" y="98881"/>
                </a:cubicBezTo>
                <a:lnTo>
                  <a:pt x="1378068" y="135063"/>
                </a:lnTo>
                <a:lnTo>
                  <a:pt x="1378068" y="2680625"/>
                </a:lnTo>
                <a:lnTo>
                  <a:pt x="1377229" y="2680677"/>
                </a:lnTo>
                <a:cubicBezTo>
                  <a:pt x="1274904" y="2682922"/>
                  <a:pt x="1173118" y="2673113"/>
                  <a:pt x="1076537" y="2653797"/>
                </a:cubicBezTo>
                <a:cubicBezTo>
                  <a:pt x="820599" y="2602287"/>
                  <a:pt x="601683" y="2483171"/>
                  <a:pt x="471298" y="2314154"/>
                </a:cubicBezTo>
                <a:cubicBezTo>
                  <a:pt x="342524" y="2145139"/>
                  <a:pt x="302282" y="1927832"/>
                  <a:pt x="223408" y="1715354"/>
                </a:cubicBezTo>
                <a:cubicBezTo>
                  <a:pt x="144534" y="1502876"/>
                  <a:pt x="27027" y="1296838"/>
                  <a:pt x="4491" y="1045728"/>
                </a:cubicBezTo>
                <a:cubicBezTo>
                  <a:pt x="-19654" y="793009"/>
                  <a:pt x="52781" y="496828"/>
                  <a:pt x="241115" y="290789"/>
                </a:cubicBezTo>
                <a:cubicBezTo>
                  <a:pt x="405905" y="111913"/>
                  <a:pt x="660661" y="2053"/>
                  <a:pt x="909410" y="2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2">
            <a:extLst>
              <a:ext uri="{FF2B5EF4-FFF2-40B4-BE49-F238E27FC236}">
                <a16:creationId xmlns:a16="http://schemas.microsoft.com/office/drawing/2014/main" id="{63A1CCE5-3F3C-42F7-82E7-4F6AB31122A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" y="0"/>
            <a:ext cx="6398743" cy="6858000"/>
          </a:xfrm>
          <a:custGeom>
            <a:avLst/>
            <a:gdLst>
              <a:gd name="connsiteX0" fmla="*/ 0 w 6398743"/>
              <a:gd name="connsiteY0" fmla="*/ 0 h 6858000"/>
              <a:gd name="connsiteX1" fmla="*/ 6398743 w 6398743"/>
              <a:gd name="connsiteY1" fmla="*/ 0 h 6858000"/>
              <a:gd name="connsiteX2" fmla="*/ 6398743 w 6398743"/>
              <a:gd name="connsiteY2" fmla="*/ 6858000 h 6858000"/>
              <a:gd name="connsiteX3" fmla="*/ 0 w 6398743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398743" h="6858000">
                <a:moveTo>
                  <a:pt x="0" y="0"/>
                </a:moveTo>
                <a:lnTo>
                  <a:pt x="6398743" y="0"/>
                </a:lnTo>
                <a:lnTo>
                  <a:pt x="6398743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87791" y="1248785"/>
            <a:ext cx="1663303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7">
            <a:extLst>
              <a:ext uri="{FF2B5EF4-FFF2-40B4-BE49-F238E27FC236}">
                <a16:creationId xmlns:a16="http://schemas.microsoft.com/office/drawing/2014/main" id="{5DE64075-6D5E-4B5C-8737-9BBC6D0DDFCF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4316811" y="1749744"/>
            <a:ext cx="2999580" cy="3497991"/>
          </a:xfrm>
          <a:custGeom>
            <a:avLst/>
            <a:gdLst>
              <a:gd name="connsiteX0" fmla="*/ 26397 w 2999580"/>
              <a:gd name="connsiteY0" fmla="*/ 0 h 3497991"/>
              <a:gd name="connsiteX1" fmla="*/ 2973184 w 2999580"/>
              <a:gd name="connsiteY1" fmla="*/ 0 h 3497991"/>
              <a:gd name="connsiteX2" fmla="*/ 2999580 w 2999580"/>
              <a:gd name="connsiteY2" fmla="*/ 26397 h 3497991"/>
              <a:gd name="connsiteX3" fmla="*/ 2999580 w 2999580"/>
              <a:gd name="connsiteY3" fmla="*/ 3471595 h 3497991"/>
              <a:gd name="connsiteX4" fmla="*/ 2973184 w 2999580"/>
              <a:gd name="connsiteY4" fmla="*/ 3497991 h 3497991"/>
              <a:gd name="connsiteX5" fmla="*/ 26397 w 2999580"/>
              <a:gd name="connsiteY5" fmla="*/ 3497991 h 3497991"/>
              <a:gd name="connsiteX6" fmla="*/ 0 w 2999580"/>
              <a:gd name="connsiteY6" fmla="*/ 3471595 h 3497991"/>
              <a:gd name="connsiteX7" fmla="*/ 0 w 2999580"/>
              <a:gd name="connsiteY7" fmla="*/ 26397 h 3497991"/>
              <a:gd name="connsiteX8" fmla="*/ 26397 w 2999580"/>
              <a:gd name="connsiteY8" fmla="*/ 0 h 3497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99580" h="3497991">
                <a:moveTo>
                  <a:pt x="26397" y="0"/>
                </a:moveTo>
                <a:lnTo>
                  <a:pt x="2973184" y="0"/>
                </a:lnTo>
                <a:cubicBezTo>
                  <a:pt x="2987762" y="0"/>
                  <a:pt x="2999580" y="11818"/>
                  <a:pt x="2999580" y="26397"/>
                </a:cubicBezTo>
                <a:lnTo>
                  <a:pt x="2999580" y="3471595"/>
                </a:lnTo>
                <a:cubicBezTo>
                  <a:pt x="2999580" y="3486173"/>
                  <a:pt x="2987762" y="3497991"/>
                  <a:pt x="2973184" y="3497991"/>
                </a:cubicBezTo>
                <a:lnTo>
                  <a:pt x="26397" y="3497991"/>
                </a:lnTo>
                <a:cubicBezTo>
                  <a:pt x="11818" y="3497991"/>
                  <a:pt x="0" y="3486173"/>
                  <a:pt x="0" y="3471595"/>
                </a:cubicBezTo>
                <a:lnTo>
                  <a:pt x="0" y="26397"/>
                </a:lnTo>
                <a:cubicBezTo>
                  <a:pt x="0" y="11818"/>
                  <a:pt x="11818" y="0"/>
                  <a:pt x="2639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943215"/>
            <a:ext cx="2744390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0E590E23-0199-424D-840C-785EC463B73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257778" y="0"/>
            <a:ext cx="5886222" cy="6858000"/>
          </a:xfrm>
          <a:custGeom>
            <a:avLst/>
            <a:gdLst>
              <a:gd name="connsiteX0" fmla="*/ 3399327 w 5886222"/>
              <a:gd name="connsiteY0" fmla="*/ 0 h 6858000"/>
              <a:gd name="connsiteX1" fmla="*/ 5886222 w 5886222"/>
              <a:gd name="connsiteY1" fmla="*/ 0 h 6858000"/>
              <a:gd name="connsiteX2" fmla="*/ 5886222 w 5886222"/>
              <a:gd name="connsiteY2" fmla="*/ 6858000 h 6858000"/>
              <a:gd name="connsiteX3" fmla="*/ 0 w 5886222"/>
              <a:gd name="connsiteY3" fmla="*/ 6858000 h 6858000"/>
              <a:gd name="connsiteX4" fmla="*/ 2675 w 5886222"/>
              <a:gd name="connsiteY4" fmla="*/ 6712193 h 6858000"/>
              <a:gd name="connsiteX5" fmla="*/ 3172921 w 5886222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886222" h="6858000">
                <a:moveTo>
                  <a:pt x="3399327" y="0"/>
                </a:moveTo>
                <a:lnTo>
                  <a:pt x="5886222" y="0"/>
                </a:lnTo>
                <a:lnTo>
                  <a:pt x="5886222" y="6858000"/>
                </a:lnTo>
                <a:lnTo>
                  <a:pt x="0" y="6858000"/>
                </a:lnTo>
                <a:lnTo>
                  <a:pt x="2675" y="6712193"/>
                </a:lnTo>
                <a:cubicBezTo>
                  <a:pt x="109296" y="3813144"/>
                  <a:pt x="1374542" y="1335408"/>
                  <a:pt x="3172921" y="14107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8275F2F-91CD-4473-848D-A21183410319}"/>
              </a:ext>
            </a:extLst>
          </p:cNvPr>
          <p:cNvSpPr>
            <a:spLocks noGrp="1"/>
          </p:cNvSpPr>
          <p:nvPr>
            <p:ph type="pic" idx="10"/>
          </p:nvPr>
        </p:nvSpPr>
        <p:spPr>
          <a:xfrm>
            <a:off x="0" y="0"/>
            <a:ext cx="9144000" cy="6858000"/>
          </a:xfrm>
          <a:custGeom>
            <a:avLst/>
            <a:gdLst>
              <a:gd name="connsiteX0" fmla="*/ 0 w 9144000"/>
              <a:gd name="connsiteY0" fmla="*/ 0 h 6858000"/>
              <a:gd name="connsiteX1" fmla="*/ 9144000 w 9144000"/>
              <a:gd name="connsiteY1" fmla="*/ 0 h 6858000"/>
              <a:gd name="connsiteX2" fmla="*/ 9144000 w 9144000"/>
              <a:gd name="connsiteY2" fmla="*/ 6858000 h 6858000"/>
              <a:gd name="connsiteX3" fmla="*/ 0 w 9144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6858000">
                <a:moveTo>
                  <a:pt x="0" y="0"/>
                </a:moveTo>
                <a:lnTo>
                  <a:pt x="9144000" y="0"/>
                </a:lnTo>
                <a:lnTo>
                  <a:pt x="9144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6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1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2880" userDrawn="1">
          <p15:clr>
            <a:srgbClr val="F26B43"/>
          </p15:clr>
        </p15:guide>
        <p15:guide id="2" pos="3456" userDrawn="1">
          <p15:clr>
            <a:srgbClr val="F26B43"/>
          </p15:clr>
        </p15:guide>
        <p15:guide id="3" pos="5760" userDrawn="1">
          <p15:clr>
            <a:srgbClr val="F26B43"/>
          </p15:clr>
        </p15:guide>
        <p15:guide id="4" pos="3168" userDrawn="1">
          <p15:clr>
            <a:srgbClr val="F26B43"/>
          </p15:clr>
        </p15:guide>
        <p15:guide id="5" pos="3744" userDrawn="1">
          <p15:clr>
            <a:srgbClr val="F26B43"/>
          </p15:clr>
        </p15:guide>
        <p15:guide id="6" pos="4032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432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4609" userDrawn="1">
          <p15:clr>
            <a:srgbClr val="F26B43"/>
          </p15:clr>
        </p15:guide>
        <p15:guide id="11" pos="4897" userDrawn="1">
          <p15:clr>
            <a:srgbClr val="F26B43"/>
          </p15:clr>
        </p15:guide>
        <p15:guide id="12" pos="5185" userDrawn="1">
          <p15:clr>
            <a:srgbClr val="F26B43"/>
          </p15:clr>
        </p15:guide>
        <p15:guide id="13" pos="5473" userDrawn="1">
          <p15:clr>
            <a:srgbClr val="F26B43"/>
          </p15:clr>
        </p15:guide>
        <p15:guide id="14" pos="2592" userDrawn="1">
          <p15:clr>
            <a:srgbClr val="F26B43"/>
          </p15:clr>
        </p15:guide>
        <p15:guide id="15" pos="2304" userDrawn="1">
          <p15:clr>
            <a:srgbClr val="F26B43"/>
          </p15:clr>
        </p15:guide>
        <p15:guide id="16" pos="2016" userDrawn="1">
          <p15:clr>
            <a:srgbClr val="F26B43"/>
          </p15:clr>
        </p15:guide>
        <p15:guide id="17" pos="1728" userDrawn="1">
          <p15:clr>
            <a:srgbClr val="F26B43"/>
          </p15:clr>
        </p15:guide>
        <p15:guide id="18" pos="1439" userDrawn="1">
          <p15:clr>
            <a:srgbClr val="F26B43"/>
          </p15:clr>
        </p15:guide>
        <p15:guide id="19" pos="1151" userDrawn="1">
          <p15:clr>
            <a:srgbClr val="F26B43"/>
          </p15:clr>
        </p15:guide>
        <p15:guide id="20" pos="863" userDrawn="1">
          <p15:clr>
            <a:srgbClr val="F26B43"/>
          </p15:clr>
        </p15:guide>
        <p15:guide id="21" pos="575" userDrawn="1">
          <p15:clr>
            <a:srgbClr val="F26B43"/>
          </p15:clr>
        </p15:guide>
        <p15:guide id="22" pos="287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3024" userDrawn="1">
          <p15:clr>
            <a:srgbClr val="F26B43"/>
          </p15:clr>
        </p15:guide>
        <p15:guide id="25" pos="3312" userDrawn="1">
          <p15:clr>
            <a:srgbClr val="F26B43"/>
          </p15:clr>
        </p15:guide>
        <p15:guide id="26" pos="3600" userDrawn="1">
          <p15:clr>
            <a:srgbClr val="F26B43"/>
          </p15:clr>
        </p15:guide>
        <p15:guide id="27" pos="3888" userDrawn="1">
          <p15:clr>
            <a:srgbClr val="F26B43"/>
          </p15:clr>
        </p15:guide>
        <p15:guide id="28" pos="4176" userDrawn="1">
          <p15:clr>
            <a:srgbClr val="F26B43"/>
          </p15:clr>
        </p15:guide>
        <p15:guide id="29" pos="4465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5617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2736" userDrawn="1">
          <p15:clr>
            <a:srgbClr val="F26B43"/>
          </p15:clr>
        </p15:guide>
        <p15:guide id="42" pos="2448" userDrawn="1">
          <p15:clr>
            <a:srgbClr val="F26B43"/>
          </p15:clr>
        </p15:guide>
        <p15:guide id="43" pos="2160" userDrawn="1">
          <p15:clr>
            <a:srgbClr val="F26B43"/>
          </p15:clr>
        </p15:guide>
        <p15:guide id="44" pos="1872" userDrawn="1">
          <p15:clr>
            <a:srgbClr val="F26B43"/>
          </p15:clr>
        </p15:guide>
        <p15:guide id="45" pos="1584" userDrawn="1">
          <p15:clr>
            <a:srgbClr val="F26B43"/>
          </p15:clr>
        </p15:guide>
        <p15:guide id="46" pos="1295" userDrawn="1">
          <p15:clr>
            <a:srgbClr val="F26B43"/>
          </p15:clr>
        </p15:guide>
        <p15:guide id="47" pos="1007" userDrawn="1">
          <p15:clr>
            <a:srgbClr val="F26B43"/>
          </p15:clr>
        </p15:guide>
        <p15:guide id="48" pos="719" userDrawn="1">
          <p15:clr>
            <a:srgbClr val="F26B43"/>
          </p15:clr>
        </p15:guide>
        <p15:guide id="49" pos="431" userDrawn="1">
          <p15:clr>
            <a:srgbClr val="F26B43"/>
          </p15:clr>
        </p15:guide>
        <p15:guide id="50" pos="143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5041" userDrawn="1">
          <p15:clr>
            <a:srgbClr val="F26B43"/>
          </p15:clr>
        </p15:guide>
        <p15:guide id="62" pos="4753" userDrawn="1">
          <p15:clr>
            <a:srgbClr val="F26B43"/>
          </p15:clr>
        </p15:guide>
        <p15:guide id="63" pos="532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6.jp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864BD4D2-DFEB-4B7E-A353-18882A92E036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5266119" y="2599810"/>
            <a:ext cx="588222" cy="668087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3289660" y="2698210"/>
            <a:ext cx="2184446" cy="873884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2881223" y="3768698"/>
            <a:ext cx="3381555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3941901" y="5963433"/>
            <a:ext cx="208767" cy="208767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4025266" y="6026543"/>
            <a:ext cx="42038" cy="82547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4292378" y="5963433"/>
            <a:ext cx="208767" cy="20876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4358546" y="6036479"/>
            <a:ext cx="76433" cy="626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4642856" y="5963433"/>
            <a:ext cx="208767" cy="20876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4695647" y="6034951"/>
            <a:ext cx="103184" cy="65732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4993333" y="5963433"/>
            <a:ext cx="208767" cy="20876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5061411" y="6031511"/>
            <a:ext cx="72612" cy="72612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1">
            <a:extLst>
              <a:ext uri="{FF2B5EF4-FFF2-40B4-BE49-F238E27FC236}">
                <a16:creationId xmlns:a16="http://schemas.microsoft.com/office/drawing/2014/main" id="{F10B19E6-37EA-4648-ACAE-D89AFE13B2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691813" y="1833245"/>
            <a:ext cx="1360397" cy="2192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825" b="1" dirty="0">
                <a:latin typeface="+mj-lt"/>
              </a:rPr>
              <a:t>Chief Executive Officer</a:t>
            </a:r>
            <a:endParaRPr lang="en-ID" sz="825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691813" y="3052023"/>
            <a:ext cx="19878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691814" y="3892271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1" name="PsHolder7">
            <a:extLst>
              <a:ext uri="{FF2B5EF4-FFF2-40B4-BE49-F238E27FC236}">
                <a16:creationId xmlns:a16="http://schemas.microsoft.com/office/drawing/2014/main" id="{F767DB79-C30A-4D1D-8A3F-9DDEBFE78D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2744391" y="4648200"/>
            <a:ext cx="2743200" cy="16002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4939294" y="4877514"/>
            <a:ext cx="256142" cy="25614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350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2959027" y="5133656"/>
            <a:ext cx="86407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2959027" y="4856656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3031500" y="5397190"/>
            <a:ext cx="398691" cy="278783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3479632" y="5347258"/>
            <a:ext cx="177936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7088055" y="1918141"/>
            <a:ext cx="1604200" cy="2050256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6772296" y="1473776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2976252" y="1143285"/>
            <a:ext cx="25104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6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7088054" y="3256421"/>
            <a:ext cx="160420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7174958" y="3000532"/>
            <a:ext cx="1430395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35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7581768" y="2185590"/>
            <a:ext cx="616773" cy="616773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7764656" y="2368478"/>
            <a:ext cx="250998" cy="250998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49" grpId="0"/>
      <p:bldP spid="50" grpId="0"/>
      <p:bldP spid="61" grpId="0"/>
      <p:bldP spid="24" grpId="0" animBg="1"/>
      <p:bldP spid="30" grpId="0"/>
      <p:bldP spid="31" grpId="0"/>
      <p:bldP spid="47" grpId="0"/>
      <p:bldP spid="51" grpId="0" animBg="1"/>
      <p:bldP spid="23" grpId="0" animBg="1"/>
      <p:bldP spid="56" grpId="0"/>
      <p:bldP spid="58" grpId="0"/>
      <p:bldP spid="59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7089559" y="3566015"/>
            <a:ext cx="1762676" cy="152439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2" name="PsHolder2">
            <a:extLst>
              <a:ext uri="{FF2B5EF4-FFF2-40B4-BE49-F238E27FC236}">
                <a16:creationId xmlns:a16="http://schemas.microsoft.com/office/drawing/2014/main" id="{A16D5988-C67A-4E7C-BF07-B9FD6FAE348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913210" y="1307201"/>
            <a:ext cx="5487590" cy="4243598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380495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27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382550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382552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382550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382550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382550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30949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27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3097049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3097051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3097049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3097049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48094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27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4811548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4811550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4811548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4811548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4811548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4811548" y="424442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646074" y="522702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6128476" y="997784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EE38661-6B38-4BF9-B5CF-746A33C9B021}"/>
              </a:ext>
            </a:extLst>
          </p:cNvPr>
          <p:cNvGrpSpPr/>
          <p:nvPr/>
        </p:nvGrpSpPr>
        <p:grpSpPr>
          <a:xfrm>
            <a:off x="617761" y="381459"/>
            <a:ext cx="80078" cy="90951"/>
            <a:chOff x="6703443" y="2737353"/>
            <a:chExt cx="514769" cy="584661"/>
          </a:xfrm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660AE0E-5497-4010-A370-67E20D2FD2D3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0EA5004-E1F7-4442-8728-9F9338AE0772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64" name="Graphic 2">
            <a:extLst>
              <a:ext uri="{FF2B5EF4-FFF2-40B4-BE49-F238E27FC236}">
                <a16:creationId xmlns:a16="http://schemas.microsoft.com/office/drawing/2014/main" id="{27CE99FE-9132-434D-A0BE-1EC9A9291093}"/>
              </a:ext>
            </a:extLst>
          </p:cNvPr>
          <p:cNvGrpSpPr/>
          <p:nvPr/>
        </p:nvGrpSpPr>
        <p:grpSpPr>
          <a:xfrm>
            <a:off x="348693" y="394855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A3388F93-8D1E-4CBC-8B6A-5E570F4A119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3DC6F3-FFB9-4C77-B256-6F74137A65C4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4632A678-B352-469E-9D2A-21110C7B0347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98F2AB3-616E-495E-B820-C953A4EF561C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463651" y="1137691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964751" y="1668517"/>
            <a:ext cx="320040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5266062" y="123135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5081968" y="1504464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5185694" y="160619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5581662" y="1549854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5581665" y="1327923"/>
            <a:ext cx="247442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5266062" y="2714803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5081968" y="2987910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5185694" y="3089636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5581662" y="3033300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5581664" y="2811368"/>
            <a:ext cx="182167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5266062" y="418910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5081968" y="4462215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5185694" y="456394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5581662" y="4507605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5581664" y="4285673"/>
            <a:ext cx="1879509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2" name="PsHolder18">
            <a:extLst>
              <a:ext uri="{FF2B5EF4-FFF2-40B4-BE49-F238E27FC236}">
                <a16:creationId xmlns:a16="http://schemas.microsoft.com/office/drawing/2014/main" id="{B63E6BF3-9344-40CE-91A6-30A5FE33C2A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697839" y="6060728"/>
            <a:ext cx="1157221" cy="797272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D0CEFFBB-4B6C-48C9-8C2C-6D51FAD9D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8D7CC905-C377-4A9E-A601-479425F6797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561B6D5-4D46-4476-9EA7-9DEE9F8E665B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C12353DA-D029-4C25-8422-111012944E7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69245998-EA2F-493D-95E8-24B10F8F10D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867E6122-83FE-44AD-B475-6B1F46A4C8D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FC23DD56-F265-41ED-88AA-ABAA2827C97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3F780B0-E6EA-4EA7-B594-F499E4DCCD5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4B5696DF-4B2B-4BF6-8F00-AAE2C5F95C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05C42E9C-E401-4CCC-B4DA-EBDF8A37AA8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684610" y="3012141"/>
            <a:ext cx="7774781" cy="2429156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509296" y="2524928"/>
            <a:ext cx="3066635" cy="3228504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4122778" y="1389706"/>
            <a:ext cx="456521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4122778" y="1133817"/>
            <a:ext cx="29650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489188" y="3349007"/>
            <a:ext cx="144624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7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1538765" y="4508056"/>
            <a:ext cx="121489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4122779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4122781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6183690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6183692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4122779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4122781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6183690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6183692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B8EF274-ED75-415C-9797-07BCEAD7256A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3F551CD-040E-44D9-975A-CA318EB7C7F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284170C6-7CF8-4F74-A58E-91C0AF6EA62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5A165-4750-4814-AB5C-00A403BA3BE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087EA807-9C1F-4485-9CB0-A0D882A28A4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904D258-5B74-45C6-BEC2-8BC2A6398E3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F0F44DE-1F66-49BE-ACD5-0C86DA99FC8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82931C1B-49FE-49E9-801F-50FD9262D80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8A6664D-C06F-4DB0-A495-7B7316BBEB5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930141" y="1045776"/>
            <a:ext cx="4081750" cy="4081750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370410" y="2057401"/>
            <a:ext cx="2744390" cy="2744390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" name="PsHolder3">
            <a:extLst>
              <a:ext uri="{FF2B5EF4-FFF2-40B4-BE49-F238E27FC236}">
                <a16:creationId xmlns:a16="http://schemas.microsoft.com/office/drawing/2014/main" id="{6062A106-71E8-4C12-BA15-5E0DF892DB6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2789881" y="3484307"/>
            <a:ext cx="22477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150072" y="1630924"/>
            <a:ext cx="2965013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5687027" y="2077637"/>
            <a:ext cx="349146" cy="132363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5604399" y="400164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6764309" y="5920189"/>
            <a:ext cx="1544120" cy="937811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0"/>
            <a:ext cx="702191" cy="99257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462134" y="5578558"/>
            <a:ext cx="208767" cy="208767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812611" y="5578558"/>
            <a:ext cx="208767" cy="208767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163088" y="5578558"/>
            <a:ext cx="208767" cy="208767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1513565" y="5578558"/>
            <a:ext cx="208767" cy="208767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1830816" y="5577929"/>
            <a:ext cx="106937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5496226" y="2297276"/>
            <a:ext cx="271763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1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5662825" y="3033552"/>
            <a:ext cx="142496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683B4ADD-0898-44DE-8DFE-EB0A0363A44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2">
            <a:extLst>
              <a:ext uri="{FF2B5EF4-FFF2-40B4-BE49-F238E27FC236}">
                <a16:creationId xmlns:a16="http://schemas.microsoft.com/office/drawing/2014/main" id="{11BA5178-0798-46F1-803F-9186EFC46D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466811" y="1456704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7308882" y="3985207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3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5945309" y="1901402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7112579" y="1987619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7223371" y="2349691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7223374" y="214927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463664" y="4460244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72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1697036" y="4546460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1807827" y="4908532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1807830" y="47081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DB2B9A74-C9BC-4F32-9C9B-02FFB755D1A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96899CE3-4218-48A8-AB4F-FF8BC4BE030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D5F406D-CE3C-401B-A719-CBAC305C98C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32CE25A3-56FB-422B-BD74-160B1D24CBA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0" name="Graphic 2">
              <a:extLst>
                <a:ext uri="{FF2B5EF4-FFF2-40B4-BE49-F238E27FC236}">
                  <a16:creationId xmlns:a16="http://schemas.microsoft.com/office/drawing/2014/main" id="{F752978B-D32E-41C2-B291-6FE09920C90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EADCF4BF-CDE7-4C97-B2D0-08859A4CE1E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B35CD04-A618-4BB6-9A2E-8F63EAE1898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B68F00E-3510-4BB9-BCB4-8684B22D930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53C619E-A395-4182-BC71-DEBA3D2CE58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6C710960-8640-437F-A7C9-2719C2E828BC}"/>
              </a:ext>
            </a:extLst>
          </p:cNvPr>
          <p:cNvSpPr>
            <a:spLocks noGrp="1"/>
          </p:cNvSpPr>
          <p:nvPr>
            <p:ph type="pic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397FBA8D-F540-4E02-BB9D-09009574E0CF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466811" y="1056423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7308882" y="3592326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5945309" y="1588167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7112579" y="1674384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7223371" y="2036456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7223374" y="1836040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463664" y="4154409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72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1697036" y="4240625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1807827" y="4602697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1807830" y="440228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B1763A37-C1D1-4E7F-BD07-BDBE693217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2513410" y="3458348"/>
            <a:ext cx="2287190" cy="25145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4412256" y="3458348"/>
            <a:ext cx="388345" cy="1162477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4026712" y="3924170"/>
            <a:ext cx="116247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2769334" y="4135476"/>
            <a:ext cx="888266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2751362" y="3604715"/>
            <a:ext cx="1134839" cy="553998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2754186" y="4617824"/>
            <a:ext cx="195764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2754188" y="4402035"/>
            <a:ext cx="136065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2801711" y="5372962"/>
            <a:ext cx="823511" cy="356558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2801711" y="5411775"/>
            <a:ext cx="823511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3782918" y="5411775"/>
            <a:ext cx="7211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5497714" y="2384529"/>
            <a:ext cx="2529453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7988081" y="5792794"/>
            <a:ext cx="1424804" cy="125892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5497770" y="4587595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www.website.coms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5984C2B6-3E69-48BF-86DB-5D04CCE92147}"/>
              </a:ext>
            </a:extLst>
          </p:cNvPr>
          <p:cNvGrpSpPr/>
          <p:nvPr/>
        </p:nvGrpSpPr>
        <p:grpSpPr>
          <a:xfrm>
            <a:off x="617761" y="379574"/>
            <a:ext cx="80078" cy="90951"/>
            <a:chOff x="6703443" y="2737353"/>
            <a:chExt cx="514769" cy="584661"/>
          </a:xfrm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9F7904D-5576-44C7-9A04-2BC0956466F7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542FF2EB-3CDF-4335-984D-F673AD461AF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58" name="Graphic 2">
            <a:extLst>
              <a:ext uri="{FF2B5EF4-FFF2-40B4-BE49-F238E27FC236}">
                <a16:creationId xmlns:a16="http://schemas.microsoft.com/office/drawing/2014/main" id="{3DEF820C-0C3E-4FAB-875D-98A531992D7A}"/>
              </a:ext>
            </a:extLst>
          </p:cNvPr>
          <p:cNvGrpSpPr/>
          <p:nvPr/>
        </p:nvGrpSpPr>
        <p:grpSpPr>
          <a:xfrm>
            <a:off x="348693" y="392970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69B8733-9B6D-46C7-AC43-895A49B0AFD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8D0DE776-B6BF-4E51-91A1-687A93987ADC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6E6DE9E-90A4-4333-BFB7-6B94D256CE8D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500942B-E251-47FA-8AD6-B3DD17E9FCDF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692967" y="2617627"/>
            <a:ext cx="410763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1534546" y="4490726"/>
            <a:ext cx="188504" cy="114534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1FEF783B-897B-4D67-83CB-6FF7AD6E02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5342091" y="1768557"/>
            <a:ext cx="1180168" cy="1162688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1528861" y="3286765"/>
            <a:ext cx="186117" cy="186117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395680" y="3275948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Research</a:t>
            </a:r>
            <a:endParaRPr lang="en-US" sz="9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1945076" y="3208116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395680" y="3858864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Idea’s</a:t>
            </a:r>
            <a:endParaRPr lang="en-US" sz="9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1945076" y="3791031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395680" y="4441780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Vision</a:t>
            </a:r>
            <a:endParaRPr lang="en-US" sz="9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1945076" y="4373947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1559881" y="3855364"/>
            <a:ext cx="124078" cy="200434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3136189" y="6193197"/>
            <a:ext cx="951737" cy="664803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C7B8CE36-09A2-45CA-997E-98149326FA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A90B4E77-265D-4B7F-B403-9461761B325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C5FAB326-2466-44E1-8BC6-7ACBDCC5275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C68967A3-53CA-4925-9C86-3AEEE1F3359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3F5FEB56-E4B0-4739-B6F7-EDCA46ED492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B4E1F22-9EE6-4FCF-85F8-3DC4EDC29C3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4A886E41-6E23-4422-81F5-C616873F328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96452050-CE3B-4E78-8142-1CA25490FC3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78FF12-9385-4FFE-8A6D-B231142393E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BBA69C68-08C9-443F-8D4C-1B518F5A59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600201"/>
            <a:ext cx="9144000" cy="1884836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828564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542</a:t>
            </a:r>
            <a:endParaRPr lang="en-US" sz="2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1565823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/Person</a:t>
            </a:r>
            <a:endParaRPr lang="en-US" sz="75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98527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275805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24</a:t>
            </a:r>
            <a:endParaRPr lang="en-US" sz="2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3386595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/Hours</a:t>
            </a:r>
            <a:endParaRPr lang="en-US" sz="75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291476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4603922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98%</a:t>
            </a:r>
            <a:endParaRPr lang="en-US" sz="24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5366271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/Progress</a:t>
            </a:r>
            <a:endParaRPr lang="en-US" sz="75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484426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661704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114</a:t>
            </a:r>
            <a:endParaRPr lang="en-US" sz="24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7337582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/Projects</a:t>
            </a:r>
            <a:endParaRPr lang="en-US" sz="7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677375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916522" y="4478324"/>
            <a:ext cx="2259731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We provide best services for your business</a:t>
            </a:r>
            <a:endParaRPr lang="en-US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916521" y="5317897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4737829" y="4755425"/>
            <a:ext cx="2836444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4353112" y="4563066"/>
            <a:ext cx="384717" cy="38471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5959404" y="4563066"/>
            <a:ext cx="384717" cy="38471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7574273" y="4563066"/>
            <a:ext cx="384717" cy="38471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4464343" y="4674298"/>
            <a:ext cx="162256" cy="162256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7666321" y="4657958"/>
            <a:ext cx="194933" cy="194933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6091794" y="4680500"/>
            <a:ext cx="125670" cy="149852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3859077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</a:t>
            </a:r>
            <a:r>
              <a:rPr lang="en-US" sz="900" dirty="0" err="1">
                <a:solidFill>
                  <a:schemeClr val="bg2"/>
                </a:solidFill>
              </a:rPr>
              <a:t>hzas</a:t>
            </a:r>
            <a:r>
              <a:rPr lang="en-US" sz="9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3816320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5465369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5422613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7080238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7037481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430D9DB-6ECD-48C0-92BC-8F8C2A19EDB3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9" name="Group 48">
              <a:extLst>
                <a:ext uri="{FF2B5EF4-FFF2-40B4-BE49-F238E27FC236}">
                  <a16:creationId xmlns:a16="http://schemas.microsoft.com/office/drawing/2014/main" id="{145D2693-CB18-4DB8-B309-2F6F6CAC4A5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AC9EA4B-1A71-4467-946F-56D6C1A9D91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B1587F21-FAE3-4712-B44A-C5718F01794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0" name="Graphic 2">
              <a:extLst>
                <a:ext uri="{FF2B5EF4-FFF2-40B4-BE49-F238E27FC236}">
                  <a16:creationId xmlns:a16="http://schemas.microsoft.com/office/drawing/2014/main" id="{E262F0C1-7719-43DD-BC49-DF40D8F699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6455C2BE-E65A-494A-927B-2DAB890C1B2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E3C69A63-89F3-4A21-B1A0-D9EF7A3A68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C7EB0225-EC12-426D-B67E-CF1CB851BA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C0CD587-2DE9-4927-ABC7-CE6E05E2780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4281179" y="415584"/>
            <a:ext cx="4785305" cy="474586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6D5801D0-2DEC-49B8-9345-D15B94A874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692556" y="236036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692556" y="3103605"/>
            <a:ext cx="1592255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4" name="PsHolder6">
            <a:extLst>
              <a:ext uri="{FF2B5EF4-FFF2-40B4-BE49-F238E27FC236}">
                <a16:creationId xmlns:a16="http://schemas.microsoft.com/office/drawing/2014/main" id="{BDA2AC59-A09B-47CF-9DDE-497A55E0E0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02251" y="5600686"/>
            <a:ext cx="1428750" cy="1428750"/>
          </a:xfrm>
          <a:prstGeom prst="rect">
            <a:avLst/>
          </a:prstGeom>
        </p:spPr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AFAF1BCA-A32F-4565-966D-D7482CD149F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F2B067FF-66A7-4983-8C94-52611B4D4B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F43C8B9-F635-45C2-938F-BA75CEF4BE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D12E4DC-80A3-444D-B0E9-1BEA83CDEC5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1C7BBC54-961D-4988-A537-59095E934CF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BE77FB39-B074-4F31-A743-1474ECF00A6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4A95AF8D-55F1-42C7-A98C-786C968839E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A0D84810-D497-4D10-B285-F0CD52296C1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E7D93EB3-0A24-4B82-8F88-7B36CB268A7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sHolder2">
            <a:extLst>
              <a:ext uri="{FF2B5EF4-FFF2-40B4-BE49-F238E27FC236}">
                <a16:creationId xmlns:a16="http://schemas.microsoft.com/office/drawing/2014/main" id="{36B7FCCB-DEC9-4531-AE9B-ECB9C5FACBB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19" name="PsHolder3">
            <a:extLst>
              <a:ext uri="{FF2B5EF4-FFF2-40B4-BE49-F238E27FC236}">
                <a16:creationId xmlns:a16="http://schemas.microsoft.com/office/drawing/2014/main" id="{EF80FBD9-D2A4-4E5A-A886-21D6EEE0A46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8" name="PsHolder4">
            <a:extLst>
              <a:ext uri="{FF2B5EF4-FFF2-40B4-BE49-F238E27FC236}">
                <a16:creationId xmlns:a16="http://schemas.microsoft.com/office/drawing/2014/main" id="{1D3641AC-E2B5-4630-9A03-4D39D39C3EA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7" name="PsHolder5">
            <a:extLst>
              <a:ext uri="{FF2B5EF4-FFF2-40B4-BE49-F238E27FC236}">
                <a16:creationId xmlns:a16="http://schemas.microsoft.com/office/drawing/2014/main" id="{9BD00A39-DA09-4CE1-9F1C-E632F0342CD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6" name="PsHolder6">
            <a:extLst>
              <a:ext uri="{FF2B5EF4-FFF2-40B4-BE49-F238E27FC236}">
                <a16:creationId xmlns:a16="http://schemas.microsoft.com/office/drawing/2014/main" id="{78BA2EAE-F494-4557-A55D-8584F83B96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PsHolder7">
            <a:extLst>
              <a:ext uri="{FF2B5EF4-FFF2-40B4-BE49-F238E27FC236}">
                <a16:creationId xmlns:a16="http://schemas.microsoft.com/office/drawing/2014/main" id="{946FC5D4-C71E-4162-B123-0BC62DC2B54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sHolder8">
            <a:extLst>
              <a:ext uri="{FF2B5EF4-FFF2-40B4-BE49-F238E27FC236}">
                <a16:creationId xmlns:a16="http://schemas.microsoft.com/office/drawing/2014/main" id="{B7D2710D-C155-4AB4-85D5-038CFD982EF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B3B1B99D-50F5-442C-9654-8F492EB9BA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937504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894747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2902906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2860149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6833710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6790953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937504" y="5670442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894747" y="54700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sz="1350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2902906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2860149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6833710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6790953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sz="1350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4868308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4825551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sz="1350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4868308" y="3207893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4825551" y="300747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sz="1350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sz="135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8444977" y="6083845"/>
            <a:ext cx="699023" cy="774155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34F03D5D-3135-402B-923A-30E97377402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A832E916-8ED0-4AAD-A1FD-1B9374288F9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08B3040-9982-4A38-AF57-E623B265A2C4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8C7CD567-E76A-4C2C-BB01-16030DECAB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9" name="Graphic 2">
              <a:extLst>
                <a:ext uri="{FF2B5EF4-FFF2-40B4-BE49-F238E27FC236}">
                  <a16:creationId xmlns:a16="http://schemas.microsoft.com/office/drawing/2014/main" id="{1A111006-56B2-4BEE-A1C8-46F7473F7E0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52EF1BDC-2CCB-41DA-A21B-E0BEAF2A766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048A0C8-012A-4D29-BAF9-BD018755C8E0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4E1229BA-BB92-4F3C-B39A-C53B0A9B2E3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AC3C1424-F356-4FD3-AEEB-4334ED8E69E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695632" y="2361073"/>
            <a:ext cx="4104968" cy="115164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5469979" y="990601"/>
            <a:ext cx="3325329" cy="3500853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43B0DD1B-BDC0-4EF0-80BF-ED21D82A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123485" y="1705331"/>
            <a:ext cx="159462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754888" y="1717448"/>
            <a:ext cx="279776" cy="19563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742383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810665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810665" y="4106211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2402086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3167246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3235528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3235528" y="4106211"/>
            <a:ext cx="13453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4826949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695632" y="4491454"/>
            <a:ext cx="3885278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2971800" y="2361073"/>
            <a:ext cx="1828800" cy="115164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3378765" y="2596717"/>
            <a:ext cx="1413664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3366643" y="298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4259428" y="3076613"/>
            <a:ext cx="119063" cy="97631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931350" y="2683700"/>
            <a:ext cx="201603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931355" y="248328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BF2E78B-70EC-4610-A482-FE5CA1357104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9246BE64-EC37-4013-A09F-431B335155E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46615102-9F16-4408-8A66-66086B070E6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4E97038-B6D7-4365-BCA0-15B5EF9491AE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3" name="Graphic 2">
              <a:extLst>
                <a:ext uri="{FF2B5EF4-FFF2-40B4-BE49-F238E27FC236}">
                  <a16:creationId xmlns:a16="http://schemas.microsoft.com/office/drawing/2014/main" id="{48F9F6D3-9B7E-49D8-A9F2-B0636C45DE8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3165976-A4DF-4B52-9C83-BA2F044DCAA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8294839B-C6C9-4132-8C8A-9FBF7E847B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6BC6BC0-4EFC-4E53-BB6F-45E0B90B2A02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C69026B0-F10C-478E-A38F-17A8803B3BA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2">
            <a:extLst>
              <a:ext uri="{FF2B5EF4-FFF2-40B4-BE49-F238E27FC236}">
                <a16:creationId xmlns:a16="http://schemas.microsoft.com/office/drawing/2014/main" id="{C648601E-E45D-4A20-8E93-8D4202A7E2F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2" name="PsHolder3">
            <a:extLst>
              <a:ext uri="{FF2B5EF4-FFF2-40B4-BE49-F238E27FC236}">
                <a16:creationId xmlns:a16="http://schemas.microsoft.com/office/drawing/2014/main" id="{93ED4B33-ED53-463F-BED0-871BB6B3924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2514600" y="2900284"/>
            <a:ext cx="510697" cy="506487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6150081" y="5432162"/>
            <a:ext cx="461154" cy="48549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5030367" y="170006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5098649" y="202576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5098649" y="2025762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6274247" y="173090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7319806" y="1809341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7319807" y="16089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5030367" y="223782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5098649" y="2566821"/>
            <a:ext cx="208767" cy="208767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5449127" y="2566821"/>
            <a:ext cx="208767" cy="208767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5799604" y="2566821"/>
            <a:ext cx="208767" cy="208767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6150081" y="2566821"/>
            <a:ext cx="208767" cy="208767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2747083" y="437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2605448" y="469824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2823011" y="4698242"/>
            <a:ext cx="12565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2432000" y="440338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2747082" y="4910309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2775430" y="5239302"/>
            <a:ext cx="208767" cy="208767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3125907" y="5239302"/>
            <a:ext cx="208767" cy="208767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3476384" y="5239302"/>
            <a:ext cx="208767" cy="208767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3826862" y="5239302"/>
            <a:ext cx="208767" cy="208767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689941" y="4607308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604428" y="440689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7000464" y="4406893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72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692224" y="1608926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A248A786-09C1-4FE2-A669-EF6A2B3C5FB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34872C66-AD14-44DA-80E3-3FAD03E3A40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F62F3BA0-5E22-4C90-8A2C-F6963845AE7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DC937D34-CBF6-490F-B8B9-F14628AC95A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9" name="Graphic 2">
              <a:extLst>
                <a:ext uri="{FF2B5EF4-FFF2-40B4-BE49-F238E27FC236}">
                  <a16:creationId xmlns:a16="http://schemas.microsoft.com/office/drawing/2014/main" id="{A345A04D-FE57-4AF9-BF68-E9423EFD2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0" name="Freeform: Shape 79">
                <a:extLst>
                  <a:ext uri="{FF2B5EF4-FFF2-40B4-BE49-F238E27FC236}">
                    <a16:creationId xmlns:a16="http://schemas.microsoft.com/office/drawing/2014/main" id="{BACC4CE5-01FE-4831-9B4B-EE414BD0887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B3D647B2-86DD-4011-B688-3321EFF9786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23BEC146-1C92-48DE-A688-F0BB4971285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51848FE9-04EF-4DCD-A991-6F7D2180632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6AF5333-6410-475B-B589-61AC1DB6D8C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FD109A22-C317-4EB4-AA7F-C4830E7E6AC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759064" y="2808236"/>
            <a:ext cx="1070843" cy="40596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2749132" y="3215318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5953586" y="274631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092347" y="0"/>
            <a:ext cx="1100992" cy="595247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5774984" y="6001520"/>
            <a:ext cx="1114547" cy="856480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sHolder1">
            <a:extLst>
              <a:ext uri="{FF2B5EF4-FFF2-40B4-BE49-F238E27FC236}">
                <a16:creationId xmlns:a16="http://schemas.microsoft.com/office/drawing/2014/main" id="{8FA058C6-DBC7-4E6A-9512-548997E10F6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4" name="PsHolder3">
            <a:extLst>
              <a:ext uri="{FF2B5EF4-FFF2-40B4-BE49-F238E27FC236}">
                <a16:creationId xmlns:a16="http://schemas.microsoft.com/office/drawing/2014/main" id="{C2882181-B779-4FCE-9E23-DAFE66C442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3359887" y="3573290"/>
            <a:ext cx="0" cy="1299853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5715000" y="4953000"/>
            <a:ext cx="3429000" cy="19050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3207664" y="1259766"/>
            <a:ext cx="2329240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3208570" y="3052280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3208571" y="2851864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3290773" y="3500990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3612850" y="3729176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3612849" y="3396980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42.125+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3290773" y="4117953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3612850" y="4346138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3612849" y="4013942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12.654+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3290773" y="4734916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3612850" y="4963101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3612849" y="4630905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33.356+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5715000" y="0"/>
            <a:ext cx="3429000" cy="4114799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6225364" y="1221824"/>
            <a:ext cx="2610293" cy="784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15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6225363" y="1931915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6225363" y="2695795"/>
            <a:ext cx="109102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7134691" y="2767526"/>
            <a:ext cx="169481" cy="64286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6856809" y="4358202"/>
            <a:ext cx="1145382" cy="1145382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197E81EB-DF36-4211-947D-B24B7CDCB8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6628209" y="5917152"/>
            <a:ext cx="1602582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6700350" y="571673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sz="1350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sz="135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6857683" y="6213711"/>
            <a:ext cx="1143635" cy="122198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D6645C45-4CC9-41E9-99F6-E9E0580A2BA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1D99AF4-B5CF-404C-A66E-E3FE4A44721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58E6B09-F6C6-4C7F-A77E-B21180AA8D1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850F9FB-7BF4-433E-B338-5E15ED04C34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8" name="Graphic 2">
              <a:extLst>
                <a:ext uri="{FF2B5EF4-FFF2-40B4-BE49-F238E27FC236}">
                  <a16:creationId xmlns:a16="http://schemas.microsoft.com/office/drawing/2014/main" id="{09AC29B5-94F1-46F4-B597-30EE28F0BB2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CD67198B-6F92-4A75-AC41-2C37D14E7A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55F53DE2-649B-4A97-8D33-AAEFD9C5D376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8B53EDBF-00C1-4B20-8E91-EFC2A005217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7056418F-6BD6-48FB-A3A1-E07A28EFD1E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5729016" y="0"/>
            <a:ext cx="3414985" cy="3502447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14" name="PsHolder2">
            <a:extLst>
              <a:ext uri="{FF2B5EF4-FFF2-40B4-BE49-F238E27FC236}">
                <a16:creationId xmlns:a16="http://schemas.microsoft.com/office/drawing/2014/main" id="{721EE471-1754-4745-8139-E08DE5AD843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3" name="PsHolder3">
            <a:extLst>
              <a:ext uri="{FF2B5EF4-FFF2-40B4-BE49-F238E27FC236}">
                <a16:creationId xmlns:a16="http://schemas.microsoft.com/office/drawing/2014/main" id="{1B3D225F-4A33-4338-AA9B-8A77AA956B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sp>
        <p:nvSpPr>
          <p:cNvPr id="12" name="PsHolder4">
            <a:extLst>
              <a:ext uri="{FF2B5EF4-FFF2-40B4-BE49-F238E27FC236}">
                <a16:creationId xmlns:a16="http://schemas.microsoft.com/office/drawing/2014/main" id="{F72BD185-DAC0-45DE-AC3B-48067FA54E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917549" y="4372718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07287" y="6412671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1536159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1536159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846605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4138651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4138651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3449097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6741142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6741142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6051588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36851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265570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4947641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36851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265570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4947639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7250373" y="1022081"/>
            <a:ext cx="228224" cy="166526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7209950" y="1474179"/>
            <a:ext cx="1430395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7209950" y="1218289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349FCCDF-7E34-412D-B44C-52A3C4F7FF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09962069-EC16-4376-92C7-457F6B6CA3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0A8009C-F871-4291-A9A0-03EE14AAA4D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DD1142CB-0791-4CB5-BE49-35317DC0AF5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1" name="Graphic 2">
              <a:extLst>
                <a:ext uri="{FF2B5EF4-FFF2-40B4-BE49-F238E27FC236}">
                  <a16:creationId xmlns:a16="http://schemas.microsoft.com/office/drawing/2014/main" id="{28CE66D8-3056-4175-AEA8-A79D9BB2010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0B8C2022-18C3-4B85-B4ED-6C9B738DE44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0BAE6EE7-078F-4E6C-9F95-A7A62E001E9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986171ED-F3E2-43E8-A9A9-548103B829F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967233F5-45C7-4C3D-9BD5-5AD57FB2713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6027930" y="2524651"/>
            <a:ext cx="445560" cy="431127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2624834" y="2528176"/>
            <a:ext cx="445560" cy="415091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2637614" y="4173928"/>
            <a:ext cx="445560" cy="43896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6007211" y="4205253"/>
            <a:ext cx="487034" cy="43896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3394506" y="2235200"/>
            <a:ext cx="2354989" cy="3233406"/>
          </a:xfrm>
          <a:prstGeom prst="rect">
            <a:avLst/>
          </a:prstGeom>
        </p:spPr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2" name="PsHolder7">
            <a:extLst>
              <a:ext uri="{FF2B5EF4-FFF2-40B4-BE49-F238E27FC236}">
                <a16:creationId xmlns:a16="http://schemas.microsoft.com/office/drawing/2014/main" id="{9CC95979-BCBF-4D1E-BCDB-49F1745C5B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6195325" y="2659006"/>
            <a:ext cx="116681" cy="166688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6161392" y="4340199"/>
            <a:ext cx="184547" cy="119063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6724642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6707916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</a:rPr>
              <a:t>Description</a:t>
            </a:r>
            <a:endParaRPr lang="en-ID" sz="15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6724642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6707916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</a:rPr>
              <a:t>Description</a:t>
            </a:r>
            <a:endParaRPr lang="en-ID" sz="15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2784093" y="4334247"/>
            <a:ext cx="153591" cy="130969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2791832" y="2682818"/>
            <a:ext cx="138113" cy="119063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800665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108051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</a:rPr>
              <a:t>Description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800665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108051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2"/>
                </a:solidFill>
              </a:rPr>
              <a:t>Description</a:t>
            </a:r>
            <a:endParaRPr lang="en-ID" sz="1500" b="1" dirty="0">
              <a:solidFill>
                <a:schemeClr val="accent2"/>
              </a:solidFill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5A179758-9B75-4E70-8C9A-839F8AEFB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4328EBD-5BA0-4720-B503-B70B52C7BEA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5481E8EA-CB28-4DF8-BE58-4F56D3E3C73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C9508C06-3E76-4B38-B9A3-F58072C0F5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8" name="Graphic 2">
              <a:extLst>
                <a:ext uri="{FF2B5EF4-FFF2-40B4-BE49-F238E27FC236}">
                  <a16:creationId xmlns:a16="http://schemas.microsoft.com/office/drawing/2014/main" id="{8F01507F-C971-4AE8-BC75-9DAC1FD8656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52B4F07-D562-4999-BDD3-A1C66BAB0A82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25B61B2-2D0C-4D7F-B82A-432ADFF2DD4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75E347BC-8FA7-4788-A04A-908EE46491A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F039EDE1-6D31-4AFC-A5E2-A766A2D39C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2463883" y="3475776"/>
            <a:ext cx="3169639" cy="5043167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43" name="Figure">
            <a:extLst>
              <a:ext uri="{FF2B5EF4-FFF2-40B4-BE49-F238E27FC236}">
                <a16:creationId xmlns:a16="http://schemas.microsoft.com/office/drawing/2014/main" id="{1262A145-667F-4F02-9BB3-F9B6258F475B}"/>
              </a:ext>
            </a:extLst>
          </p:cNvPr>
          <p:cNvGrpSpPr/>
          <p:nvPr/>
        </p:nvGrpSpPr>
        <p:grpSpPr>
          <a:xfrm>
            <a:off x="2976303" y="1648831"/>
            <a:ext cx="7278175" cy="4366905"/>
            <a:chOff x="249507" y="1973942"/>
            <a:chExt cx="11692986" cy="7015791"/>
          </a:xfrm>
        </p:grpSpPr>
        <p:pic>
          <p:nvPicPr>
            <p:cNvPr id="44" name="Pictures">
              <a:extLst>
                <a:ext uri="{FF2B5EF4-FFF2-40B4-BE49-F238E27FC236}">
                  <a16:creationId xmlns:a16="http://schemas.microsoft.com/office/drawing/2014/main" id="{483071D2-EBDF-4594-9A5D-75D0A1241B8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249507" y="1973942"/>
              <a:ext cx="11692986" cy="7015791"/>
            </a:xfrm>
            <a:prstGeom prst="rect">
              <a:avLst/>
            </a:prstGeom>
          </p:spPr>
        </p:pic>
        <p:sp>
          <p:nvSpPr>
            <p:cNvPr id="45" name="Figures" hidden="1">
              <a:extLst>
                <a:ext uri="{FF2B5EF4-FFF2-40B4-BE49-F238E27FC236}">
                  <a16:creationId xmlns:a16="http://schemas.microsoft.com/office/drawing/2014/main" id="{8A8932A8-5AEA-4B8F-BD10-AEF4E3FCE696}"/>
                </a:ext>
              </a:extLst>
            </p:cNvPr>
            <p:cNvSpPr/>
            <p:nvPr/>
          </p:nvSpPr>
          <p:spPr>
            <a:xfrm>
              <a:off x="2719754" y="3221910"/>
              <a:ext cx="6756400" cy="4253976"/>
            </a:xfrm>
            <a:prstGeom prst="rect">
              <a:avLst/>
            </a:prstGeom>
            <a:blipFill dpi="0" rotWithShape="0">
              <a:blip r:embed="rId3"/>
              <a:srcRect/>
              <a:tile tx="0" ty="0" sx="100000" sy="100000" flip="none" algn="tl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750094" y="3868835"/>
            <a:ext cx="1657350" cy="353591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4509379" y="2435006"/>
            <a:ext cx="4205449" cy="2647841"/>
          </a:xfrm>
          <a:prstGeom prst="rect">
            <a:avLst/>
          </a:prstGeom>
          <a:blipFill dpi="0" rotWithShape="0">
            <a:blip r:embed="rId4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1881585" y="2314302"/>
            <a:ext cx="161869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677768" y="2289400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</a:rPr>
              <a:t>1.534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367712" y="2430869"/>
            <a:ext cx="398224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697701" y="2762664"/>
            <a:ext cx="2274100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4686759" y="1381525"/>
            <a:ext cx="90725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4532710" y="1441667"/>
            <a:ext cx="78581" cy="7858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6119447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5965398" y="1441667"/>
            <a:ext cx="78581" cy="7858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7552135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7398086" y="1441667"/>
            <a:ext cx="78581" cy="7858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022633" y="3868835"/>
            <a:ext cx="384812" cy="353591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156395" y="3972763"/>
            <a:ext cx="141286" cy="14128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944291" y="3938411"/>
            <a:ext cx="1072353" cy="2135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788" dirty="0">
                <a:solidFill>
                  <a:schemeClr val="accent3"/>
                </a:solidFill>
              </a:rPr>
              <a:t>www.website.com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07399DC7-B14F-4DD3-8803-41983947060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9D9C85F5-590F-4D2F-BE68-2A65BDA0E0C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81F8C61B-8E0A-48EE-956F-FEF7CCDDC74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EAFE41A8-20EB-4BB9-864E-112658DCE24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031F04EC-230A-40A5-9F75-4576F2A62EB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4907658B-BA8C-4433-B0C0-579567060C2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3A5054D1-CF79-4C28-8BE1-35E031904C8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3107A48E-DAD0-427F-9ACF-82E80097DF6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F8D325E6-87F6-41E6-8D25-D08CABC120E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  <p:bldP spid="91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4851043" y="2514205"/>
            <a:ext cx="720588" cy="7205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3572370" y="3792878"/>
            <a:ext cx="720588" cy="7205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4851043" y="3792878"/>
            <a:ext cx="720588" cy="7205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3572370" y="2514206"/>
            <a:ext cx="720588" cy="7205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3678909" y="2578130"/>
            <a:ext cx="1786184" cy="1871412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2574471" y="2159716"/>
            <a:ext cx="355791" cy="35579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3812527" y="2690909"/>
            <a:ext cx="219740" cy="35496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47358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542218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1772698" y="3170141"/>
            <a:ext cx="389678" cy="67877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47358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542218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1772698" y="5205621"/>
            <a:ext cx="389678" cy="67877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6912176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6912176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6998986" y="3170141"/>
            <a:ext cx="389678" cy="67877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6912176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6912176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6998986" y="5205621"/>
            <a:ext cx="389678" cy="67877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6213739" y="2159716"/>
            <a:ext cx="355791" cy="35579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3763748" y="3981202"/>
            <a:ext cx="329607" cy="329607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6213739" y="4280194"/>
            <a:ext cx="355791" cy="35579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5068960" y="3982700"/>
            <a:ext cx="287351" cy="32538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2574471" y="4280194"/>
            <a:ext cx="355791" cy="35579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5024959" y="2709373"/>
            <a:ext cx="327009" cy="353523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2362017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01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2362017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02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5997534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03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5997534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04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08C932A6-C1B0-41E2-ACBE-9FC4BE29853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22E50ECF-DACB-4E6C-B07D-132C5AC20B6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54D41650-AC06-4A5F-9864-259F626CDEFD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6" name="Freeform: Shape 85">
                <a:extLst>
                  <a:ext uri="{FF2B5EF4-FFF2-40B4-BE49-F238E27FC236}">
                    <a16:creationId xmlns:a16="http://schemas.microsoft.com/office/drawing/2014/main" id="{07361E97-3040-481C-9724-CFD7D07FC76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80" name="Graphic 2">
              <a:extLst>
                <a:ext uri="{FF2B5EF4-FFF2-40B4-BE49-F238E27FC236}">
                  <a16:creationId xmlns:a16="http://schemas.microsoft.com/office/drawing/2014/main" id="{C20C718A-87FC-4FD0-A815-499DE7CBD57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1568341A-5DCD-4F02-9135-F60C3283CE1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894E86E6-E460-4D0B-9824-D6D2ABA3984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11313968-8142-493E-8DD5-296567E9AEA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6504D755-4B48-473A-B3D2-3790A7E98DF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4113201" y="3032321"/>
            <a:ext cx="4890592" cy="3825680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6096726" y="4727392"/>
            <a:ext cx="557143" cy="18217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5398971" y="3956235"/>
            <a:ext cx="1952654" cy="1322995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6246182" y="3899636"/>
            <a:ext cx="258232" cy="1381362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5809311" y="4124262"/>
            <a:ext cx="1131974" cy="716327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5772168" y="3457460"/>
            <a:ext cx="1206260" cy="666803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5778358" y="2680995"/>
            <a:ext cx="1193879" cy="776463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6271573" y="2330143"/>
            <a:ext cx="207449" cy="176330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6215299" y="2938481"/>
            <a:ext cx="319997" cy="319997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6237299" y="3699138"/>
            <a:ext cx="275997" cy="167694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6276298" y="4285561"/>
            <a:ext cx="197999" cy="240295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7239195" y="1980594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7239194" y="1989841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5028869" y="2687020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7239195" y="3471567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5028869" y="4118343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5028870" y="2696267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7239194" y="3480814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5028870" y="4127590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7775876" y="215928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7759150" y="1903393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</a:rPr>
              <a:t>Description</a:t>
            </a:r>
            <a:endParaRPr lang="en-ID" sz="1350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7775876" y="3665718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7759150" y="3409828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</a:rPr>
              <a:t>Description</a:t>
            </a:r>
            <a:endParaRPr lang="en-ID" sz="1350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3758122" y="283836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3603812" y="2582473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2"/>
                </a:solidFill>
              </a:rPr>
              <a:t>Description</a:t>
            </a:r>
            <a:endParaRPr lang="en-ID" sz="1350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3758122" y="4312977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3603812" y="4057087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5"/>
                </a:solidFill>
              </a:rPr>
              <a:t>Description</a:t>
            </a:r>
            <a:endParaRPr lang="en-ID" sz="1350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696049" y="2322730"/>
            <a:ext cx="2298455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696048" y="2066841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724770" y="4655647"/>
            <a:ext cx="259763" cy="25976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660846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142066" y="4655647"/>
            <a:ext cx="259763" cy="2597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1559362" y="4655647"/>
            <a:ext cx="259763" cy="2597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1976659" y="4655647"/>
            <a:ext cx="259763" cy="2597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078142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495438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1912734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04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AB44D145-8185-46B9-AB94-58617AD27578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27CC2CF5-2CA3-4124-ABD9-5EE1D933384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4" name="Freeform: Shape 93">
                <a:extLst>
                  <a:ext uri="{FF2B5EF4-FFF2-40B4-BE49-F238E27FC236}">
                    <a16:creationId xmlns:a16="http://schemas.microsoft.com/office/drawing/2014/main" id="{391D116E-96DF-4F2F-8EEF-877D4330585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5" name="Freeform: Shape 94">
                <a:extLst>
                  <a:ext uri="{FF2B5EF4-FFF2-40B4-BE49-F238E27FC236}">
                    <a16:creationId xmlns:a16="http://schemas.microsoft.com/office/drawing/2014/main" id="{6C110453-5E10-4A38-ADD8-0A5B2F8E3D5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2" name="Graphic 2">
              <a:extLst>
                <a:ext uri="{FF2B5EF4-FFF2-40B4-BE49-F238E27FC236}">
                  <a16:creationId xmlns:a16="http://schemas.microsoft.com/office/drawing/2014/main" id="{6D444633-73C1-4B82-9D13-219AF268713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3" name="Freeform: Shape 72">
                <a:extLst>
                  <a:ext uri="{FF2B5EF4-FFF2-40B4-BE49-F238E27FC236}">
                    <a16:creationId xmlns:a16="http://schemas.microsoft.com/office/drawing/2014/main" id="{641E1D01-CCA3-4D58-994B-F824DE004AC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75" name="Freeform: Shape 74">
                <a:extLst>
                  <a:ext uri="{FF2B5EF4-FFF2-40B4-BE49-F238E27FC236}">
                    <a16:creationId xmlns:a16="http://schemas.microsoft.com/office/drawing/2014/main" id="{0EBA465D-8D6B-47B1-9F64-11B79B5A6DC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2" name="Freeform: Shape 91">
                <a:extLst>
                  <a:ext uri="{FF2B5EF4-FFF2-40B4-BE49-F238E27FC236}">
                    <a16:creationId xmlns:a16="http://schemas.microsoft.com/office/drawing/2014/main" id="{7F53B65F-EC00-4323-B894-0B658671081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3" name="Freeform: Shape 92">
                <a:extLst>
                  <a:ext uri="{FF2B5EF4-FFF2-40B4-BE49-F238E27FC236}">
                    <a16:creationId xmlns:a16="http://schemas.microsoft.com/office/drawing/2014/main" id="{ADACB8F6-846F-451C-A067-EC934C5492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5290624" y="2130934"/>
          <a:ext cx="3505022" cy="3042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777935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777936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3034279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3034280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777935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777936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3034279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3034280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519276" y="2480683"/>
            <a:ext cx="198747" cy="198747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2783420" y="2480683"/>
            <a:ext cx="198747" cy="198747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519276" y="3844593"/>
            <a:ext cx="198747" cy="198747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2783420" y="3844593"/>
            <a:ext cx="198747" cy="198747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DFE40A7-67DB-4377-92EC-170ECAAB21E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B3A7F12-2F0B-45E6-8FEA-D524F3396BE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AC9E154-CE13-40F0-AD53-328F8C423F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DB79B8A9-1041-43A3-A9A8-0033AF86BCA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7" name="Graphic 2">
              <a:extLst>
                <a:ext uri="{FF2B5EF4-FFF2-40B4-BE49-F238E27FC236}">
                  <a16:creationId xmlns:a16="http://schemas.microsoft.com/office/drawing/2014/main" id="{86786D09-BE85-46E2-A722-A763E6E0FBF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0797DB9D-0BED-40E4-8366-427D890C47B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56FDAF35-F7B1-4821-A1B2-77FC0EF348F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BB65BCF-F5AB-4AF4-9DBC-52E339B9742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6EA29E28-12E9-46EB-99F7-606E5EFF377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51916281"/>
              </p:ext>
            </p:extLst>
          </p:nvPr>
        </p:nvGraphicFramePr>
        <p:xfrm>
          <a:off x="2948553" y="1983065"/>
          <a:ext cx="3246896" cy="2622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2705027" y="2319362"/>
            <a:ext cx="137160" cy="13716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2705027" y="3643677"/>
            <a:ext cx="137160" cy="13716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6335092" y="3643677"/>
            <a:ext cx="137160" cy="13716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6335092" y="2319362"/>
            <a:ext cx="137160" cy="13716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6636841" y="2451025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6636841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6636841" y="3787372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6636841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852662" y="2451025"/>
            <a:ext cx="168777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493302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819384" y="3787372"/>
            <a:ext cx="1721053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493302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1916028" y="5343074"/>
            <a:ext cx="531194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900"/>
              <a:t>like mine.</a:t>
            </a:r>
            <a:endParaRPr lang="en-US" sz="9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A9A56DA9-AE0C-4955-9DB1-72F9917C56C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F06D787B-6E1B-4D90-8E6A-62EFF2B6058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E887DEB-554D-45B7-B51A-2C06EC8F766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7FBFD66F-D60E-41A2-9F7C-8B8DD24E123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9" name="Graphic 2">
              <a:extLst>
                <a:ext uri="{FF2B5EF4-FFF2-40B4-BE49-F238E27FC236}">
                  <a16:creationId xmlns:a16="http://schemas.microsoft.com/office/drawing/2014/main" id="{003C232E-E142-45D4-BB6F-A9AB0F28CEA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A21DA8D-9675-4E3B-9DDE-1AC36A3C70E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AC224EDE-F1B3-4AB3-8978-EDAD4A00E8D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F8235370-E567-4324-B3CA-15F965666DD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C766D6C4-9598-4B0F-A1F2-B89A884E511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98945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2864048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4739519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661499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06011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5</a:t>
            </a:r>
            <a:r>
              <a:rPr lang="en-US" sz="4500" b="1" baseline="30000">
                <a:solidFill>
                  <a:schemeClr val="bg2"/>
                </a:solidFill>
              </a:rPr>
              <a:t>th</a:t>
            </a:r>
            <a:endParaRPr lang="en-US" sz="45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23108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18919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2934712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3105684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Clients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3063788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4811057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4982030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4940133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668565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685662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681473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478162" y="4969890"/>
            <a:ext cx="618767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FA006735-1C72-4F5F-9D33-98810B03A85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D97A2E2C-7756-455F-908B-49CB0AB4A14E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B0745FCF-983E-4CAC-B215-8142B827D8F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D5B371C-257B-4917-A6AE-E16B219AC1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7E46F4E9-7774-4E88-9D52-6EAC18188AF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12F17829-CFB1-444B-8E26-CBD5CB094EE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B79F72A7-DCB7-4466-875B-C225A439EE0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80C17169-1548-43F9-A4F3-B3A61C10C4C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94E8CDB-4778-4A16-95FE-89EE8349343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3507609" y="111034"/>
            <a:ext cx="4100080" cy="387801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" name="PsHolder2">
            <a:extLst>
              <a:ext uri="{FF2B5EF4-FFF2-40B4-BE49-F238E27FC236}">
                <a16:creationId xmlns:a16="http://schemas.microsoft.com/office/drawing/2014/main" id="{FE15CF7D-2C88-432A-9EA2-23AA8C0C496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3529467" y="0"/>
            <a:ext cx="5614533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5203862" y="1649768"/>
            <a:ext cx="3356891" cy="3852609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7894602" y="3313584"/>
            <a:ext cx="182879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6983047" y="3556355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7093336" y="3692739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5041757" y="1815126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5152046" y="1951510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692518" y="1981411"/>
            <a:ext cx="368189" cy="36818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824546" y="2079152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217671" y="2135202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217673" y="1951312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692518" y="2885898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824546" y="2983638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217671" y="303968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217673" y="285579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1822243" y="4648200"/>
            <a:ext cx="4816094" cy="1128639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3658103" y="5059221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3658104" y="4792038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4895408" y="5332619"/>
            <a:ext cx="115590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4810377" y="4725132"/>
            <a:ext cx="1707610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8BB5310C-B718-4EF2-BFC2-036090A1C7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2453502" y="5036755"/>
            <a:ext cx="379516" cy="379516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389BF8E4-E13B-4DB4-8DD5-B71CC79C856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07" name="Group 106">
              <a:extLst>
                <a:ext uri="{FF2B5EF4-FFF2-40B4-BE49-F238E27FC236}">
                  <a16:creationId xmlns:a16="http://schemas.microsoft.com/office/drawing/2014/main" id="{3184A13F-9412-436A-81A1-73DAFAFF971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9" name="Freeform: Shape 128">
                <a:extLst>
                  <a:ext uri="{FF2B5EF4-FFF2-40B4-BE49-F238E27FC236}">
                    <a16:creationId xmlns:a16="http://schemas.microsoft.com/office/drawing/2014/main" id="{0F806F0F-6299-4821-9076-D7159689B6E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30" name="Freeform: Shape 129">
                <a:extLst>
                  <a:ext uri="{FF2B5EF4-FFF2-40B4-BE49-F238E27FC236}">
                    <a16:creationId xmlns:a16="http://schemas.microsoft.com/office/drawing/2014/main" id="{99C69F3F-A673-4CEE-A27C-CA2A47A3E4B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20" name="Graphic 2">
              <a:extLst>
                <a:ext uri="{FF2B5EF4-FFF2-40B4-BE49-F238E27FC236}">
                  <a16:creationId xmlns:a16="http://schemas.microsoft.com/office/drawing/2014/main" id="{86288E29-3C2E-4A8C-9DE1-0966E63524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21" name="Freeform: Shape 120">
                <a:extLst>
                  <a:ext uri="{FF2B5EF4-FFF2-40B4-BE49-F238E27FC236}">
                    <a16:creationId xmlns:a16="http://schemas.microsoft.com/office/drawing/2014/main" id="{DEDFE5E2-A02B-4FC2-970B-564595AF515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2" name="Freeform: Shape 121">
                <a:extLst>
                  <a:ext uri="{FF2B5EF4-FFF2-40B4-BE49-F238E27FC236}">
                    <a16:creationId xmlns:a16="http://schemas.microsoft.com/office/drawing/2014/main" id="{0B1F50B3-938A-4529-8E0F-2C914B6F21A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6" name="Freeform: Shape 125">
                <a:extLst>
                  <a:ext uri="{FF2B5EF4-FFF2-40B4-BE49-F238E27FC236}">
                    <a16:creationId xmlns:a16="http://schemas.microsoft.com/office/drawing/2014/main" id="{464595DA-4107-44D4-BED7-66E4BD1B98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8" name="Freeform: Shape 127">
                <a:extLst>
                  <a:ext uri="{FF2B5EF4-FFF2-40B4-BE49-F238E27FC236}">
                    <a16:creationId xmlns:a16="http://schemas.microsoft.com/office/drawing/2014/main" id="{D801C413-9C51-496C-86C2-6E8B9AA8AD5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B8ACFA10-839B-4DCF-92C0-0E20143494A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5862077" y="3317325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6172200" y="3657600"/>
            <a:ext cx="1829991" cy="16002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6335703" y="3798641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6335702" y="4156855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7117554" y="4249012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6417386" y="4260554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6335702" y="4656111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7117554" y="4748267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6417386" y="4759809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692199" y="3044533"/>
            <a:ext cx="3651202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7701325" y="4068448"/>
            <a:ext cx="410541" cy="22262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7701325" y="4098970"/>
            <a:ext cx="410541" cy="18466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6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862457"/>
            <a:ext cx="2016444" cy="2025678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2318320" y="447507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2318322" y="468282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2318320" y="495699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sHolder19">
            <a:extLst>
              <a:ext uri="{FF2B5EF4-FFF2-40B4-BE49-F238E27FC236}">
                <a16:creationId xmlns:a16="http://schemas.microsoft.com/office/drawing/2014/main" id="{EEA893EB-9687-49E1-B7C7-DFA09F4284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8CF0A058-622E-40AD-891B-C0F83E59E51C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3" name="Group 32">
              <a:extLst>
                <a:ext uri="{FF2B5EF4-FFF2-40B4-BE49-F238E27FC236}">
                  <a16:creationId xmlns:a16="http://schemas.microsoft.com/office/drawing/2014/main" id="{C5596A4D-7637-42B3-82F3-DE0EE1251A5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BE75F5E6-0FEB-4845-BE0C-C7E18310FE0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D1FABDBF-1CAF-4C98-80FB-2CB528FA572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4" name="Graphic 2">
              <a:extLst>
                <a:ext uri="{FF2B5EF4-FFF2-40B4-BE49-F238E27FC236}">
                  <a16:creationId xmlns:a16="http://schemas.microsoft.com/office/drawing/2014/main" id="{EA5FC7DB-2C2C-489C-AD5A-064B6B0AFEB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7DD59DFF-5E1F-4F0E-BE75-BEB58779573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9AA29B99-164D-4973-BB9A-0480E6DDF3F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52DE9AED-0F44-4729-9A9D-41EDF21618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F62A8621-61A6-4674-9C8B-27F27D8ACEE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419544" y="448908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4703560" y="4496381"/>
            <a:ext cx="127790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4703561" y="4219381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3008029" y="4153620"/>
            <a:ext cx="565328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1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1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3008029" y="4516035"/>
            <a:ext cx="565328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/>
              <a:t>Rate</a:t>
            </a:r>
            <a:endParaRPr lang="en-ID" sz="900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42986B05-3091-4845-86B2-7D7FE0CD2F7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sHolder7">
            <a:extLst>
              <a:ext uri="{FF2B5EF4-FFF2-40B4-BE49-F238E27FC236}">
                <a16:creationId xmlns:a16="http://schemas.microsoft.com/office/drawing/2014/main" id="{EF4FCDB8-BB26-41EB-B3D2-D3148F3AA68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sp>
        <p:nvSpPr>
          <p:cNvPr id="13" name="PsHolder8">
            <a:extLst>
              <a:ext uri="{FF2B5EF4-FFF2-40B4-BE49-F238E27FC236}">
                <a16:creationId xmlns:a16="http://schemas.microsoft.com/office/drawing/2014/main" id="{7D7744BC-50D8-4490-9C04-BEC2D672E9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3941901" y="5438724"/>
            <a:ext cx="208767" cy="208767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4292378" y="5438724"/>
            <a:ext cx="208767" cy="208767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4642856" y="5438724"/>
            <a:ext cx="208767" cy="208767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4993333" y="5438724"/>
            <a:ext cx="208767" cy="208767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2567836" y="2874336"/>
            <a:ext cx="4008329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2567836" y="2190676"/>
            <a:ext cx="4008329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8186263" y="2042518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4317841" y="1767135"/>
            <a:ext cx="508318" cy="355822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B2BB09A-7704-44E2-A0CB-CE8F17DFF25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5E2EBB48-1DCB-4B14-89DA-949A5AD64A8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0E3E6FBD-7EFC-4662-A54A-9FE4195088B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3E3B14E-554E-4F00-8FBC-48012B6ACB7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1A096A60-0949-4D57-892A-6392ACC897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628856A7-41A2-4370-BFC7-5BB2F224D19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6507297C-4FDD-41F7-BAD9-6B70FD6BE77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46185D25-13C4-4E1B-9ECD-7DD135F824A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E8E37C1F-3E34-4575-8AC0-2E02426BE0D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1D9C5E59-D01E-4FE6-87F0-BD8265A6CB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6403959" y="4062096"/>
            <a:ext cx="2282064" cy="1143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5948727" y="100220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69CA3EE-640C-496A-95D0-00E4B3ADEB0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3983277" y="2715491"/>
            <a:ext cx="338203" cy="33820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4096481" y="2828164"/>
            <a:ext cx="111796" cy="112856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4559419" y="2923015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4559421" y="265583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4559419" y="316356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3983277" y="3648352"/>
            <a:ext cx="338203" cy="33820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4559419" y="3855876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4559421" y="358869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4559419" y="409642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4057574" y="3722649"/>
            <a:ext cx="189608" cy="189608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6856030" y="4502526"/>
            <a:ext cx="1799652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6856032" y="429497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6641458" y="4367274"/>
            <a:ext cx="80978" cy="1343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8424688" y="4878479"/>
            <a:ext cx="492329" cy="51831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224525" y="4774556"/>
            <a:ext cx="920663" cy="814839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E6E222E6-2401-40D0-8BCF-36192FF587A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E2AD4A0B-39DD-4667-8856-D3C52AB59CB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DC41896A-DEE6-436A-A9D2-EE17AD5D7EC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DC32BBA-9027-4D75-8852-4E2E637C352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2" name="Graphic 2">
              <a:extLst>
                <a:ext uri="{FF2B5EF4-FFF2-40B4-BE49-F238E27FC236}">
                  <a16:creationId xmlns:a16="http://schemas.microsoft.com/office/drawing/2014/main" id="{C62DFCB5-C61B-4EEC-87E9-0E1CE40EF95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34C88FB-F07A-4174-9998-E267FF95B37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99573111-0D59-4788-B758-625ADE94420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6DAC2D3-8E86-4120-95EE-7974B36A3A4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4976DD8B-9EF9-4CE4-B35E-2B817A724D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321342" y="2731610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3667697" y="2753569"/>
            <a:ext cx="2959443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6925724" y="2803852"/>
            <a:ext cx="1393391" cy="52824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6838119" y="3449850"/>
            <a:ext cx="182999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3667698" y="3891623"/>
            <a:ext cx="159010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4" name="PsHolder6">
            <a:extLst>
              <a:ext uri="{FF2B5EF4-FFF2-40B4-BE49-F238E27FC236}">
                <a16:creationId xmlns:a16="http://schemas.microsoft.com/office/drawing/2014/main" id="{5378C299-FABC-401F-BD9C-4A5AEC921DF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7">
            <a:extLst>
              <a:ext uri="{FF2B5EF4-FFF2-40B4-BE49-F238E27FC236}">
                <a16:creationId xmlns:a16="http://schemas.microsoft.com/office/drawing/2014/main" id="{6E1FE6B3-B3AA-45EC-840A-A3F94EBB18B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2871770" y="1166979"/>
            <a:ext cx="795927" cy="673296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6314536" y="5213438"/>
            <a:ext cx="745580" cy="65988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Cloud Light">
      <a:dk1>
        <a:srgbClr val="3F3F3F"/>
      </a:dk1>
      <a:lt1>
        <a:sysClr val="window" lastClr="FFFFFF"/>
      </a:lt1>
      <a:dk2>
        <a:srgbClr val="313C41"/>
      </a:dk2>
      <a:lt2>
        <a:srgbClr val="FFFFFF"/>
      </a:lt2>
      <a:accent1>
        <a:srgbClr val="FFBC42"/>
      </a:accent1>
      <a:accent2>
        <a:srgbClr val="0496FF"/>
      </a:accent2>
      <a:accent3>
        <a:srgbClr val="006BA6"/>
      </a:accent3>
      <a:accent4>
        <a:srgbClr val="D81159"/>
      </a:accent4>
      <a:accent5>
        <a:srgbClr val="8F2D56"/>
      </a:accent5>
      <a:accent6>
        <a:srgbClr val="06D6A0"/>
      </a:accent6>
      <a:hlink>
        <a:srgbClr val="48A1FA"/>
      </a:hlink>
      <a:folHlink>
        <a:srgbClr val="034A90"/>
      </a:folHlink>
    </a:clrScheme>
    <a:fontScheme name="Main Font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4015</TotalTime>
  <Words>1792</Words>
  <Application>Microsoft Office PowerPoint</Application>
  <PresentationFormat>On-screen Show (4:3)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339</cp:revision>
  <dcterms:created xsi:type="dcterms:W3CDTF">2019-01-23T07:32:06Z</dcterms:created>
  <dcterms:modified xsi:type="dcterms:W3CDTF">2021-04-07T02:46:51Z</dcterms:modified>
</cp:coreProperties>
</file>