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8288000" cy="11430000"/>
  <p:notesSz cx="6858000" cy="9144000"/>
  <p:defaultTextStyle>
    <a:defPPr>
      <a:defRPr lang="en-US"/>
    </a:defPPr>
    <a:lvl1pPr marL="0" algn="l" defTabSz="1426361" rtl="0" eaLnBrk="1" latinLnBrk="0" hangingPunct="1">
      <a:defRPr sz="2808" kern="1200">
        <a:solidFill>
          <a:schemeClr val="tx1"/>
        </a:solidFill>
        <a:latin typeface="+mn-lt"/>
        <a:ea typeface="+mn-ea"/>
        <a:cs typeface="+mn-cs"/>
      </a:defRPr>
    </a:lvl1pPr>
    <a:lvl2pPr marL="713181" algn="l" defTabSz="1426361" rtl="0" eaLnBrk="1" latinLnBrk="0" hangingPunct="1">
      <a:defRPr sz="2808" kern="1200">
        <a:solidFill>
          <a:schemeClr val="tx1"/>
        </a:solidFill>
        <a:latin typeface="+mn-lt"/>
        <a:ea typeface="+mn-ea"/>
        <a:cs typeface="+mn-cs"/>
      </a:defRPr>
    </a:lvl2pPr>
    <a:lvl3pPr marL="1426361" algn="l" defTabSz="1426361" rtl="0" eaLnBrk="1" latinLnBrk="0" hangingPunct="1">
      <a:defRPr sz="2808" kern="1200">
        <a:solidFill>
          <a:schemeClr val="tx1"/>
        </a:solidFill>
        <a:latin typeface="+mn-lt"/>
        <a:ea typeface="+mn-ea"/>
        <a:cs typeface="+mn-cs"/>
      </a:defRPr>
    </a:lvl3pPr>
    <a:lvl4pPr marL="2139542" algn="l" defTabSz="1426361" rtl="0" eaLnBrk="1" latinLnBrk="0" hangingPunct="1">
      <a:defRPr sz="2808" kern="1200">
        <a:solidFill>
          <a:schemeClr val="tx1"/>
        </a:solidFill>
        <a:latin typeface="+mn-lt"/>
        <a:ea typeface="+mn-ea"/>
        <a:cs typeface="+mn-cs"/>
      </a:defRPr>
    </a:lvl4pPr>
    <a:lvl5pPr marL="2852723" algn="l" defTabSz="1426361" rtl="0" eaLnBrk="1" latinLnBrk="0" hangingPunct="1">
      <a:defRPr sz="2808" kern="1200">
        <a:solidFill>
          <a:schemeClr val="tx1"/>
        </a:solidFill>
        <a:latin typeface="+mn-lt"/>
        <a:ea typeface="+mn-ea"/>
        <a:cs typeface="+mn-cs"/>
      </a:defRPr>
    </a:lvl5pPr>
    <a:lvl6pPr marL="3565904" algn="l" defTabSz="1426361" rtl="0" eaLnBrk="1" latinLnBrk="0" hangingPunct="1">
      <a:defRPr sz="2808" kern="1200">
        <a:solidFill>
          <a:schemeClr val="tx1"/>
        </a:solidFill>
        <a:latin typeface="+mn-lt"/>
        <a:ea typeface="+mn-ea"/>
        <a:cs typeface="+mn-cs"/>
      </a:defRPr>
    </a:lvl6pPr>
    <a:lvl7pPr marL="4279085" algn="l" defTabSz="1426361" rtl="0" eaLnBrk="1" latinLnBrk="0" hangingPunct="1">
      <a:defRPr sz="2808" kern="1200">
        <a:solidFill>
          <a:schemeClr val="tx1"/>
        </a:solidFill>
        <a:latin typeface="+mn-lt"/>
        <a:ea typeface="+mn-ea"/>
        <a:cs typeface="+mn-cs"/>
      </a:defRPr>
    </a:lvl7pPr>
    <a:lvl8pPr marL="4992266" algn="l" defTabSz="1426361" rtl="0" eaLnBrk="1" latinLnBrk="0" hangingPunct="1">
      <a:defRPr sz="2808" kern="1200">
        <a:solidFill>
          <a:schemeClr val="tx1"/>
        </a:solidFill>
        <a:latin typeface="+mn-lt"/>
        <a:ea typeface="+mn-ea"/>
        <a:cs typeface="+mn-cs"/>
      </a:defRPr>
    </a:lvl8pPr>
    <a:lvl9pPr marL="5705446" algn="l" defTabSz="1426361" rtl="0" eaLnBrk="1" latinLnBrk="0" hangingPunct="1">
      <a:defRPr sz="2808"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417" userDrawn="1">
          <p15:clr>
            <a:srgbClr val="A4A3A4"/>
          </p15:clr>
        </p15:guide>
        <p15:guide id="2" orient="horz" pos="6783" userDrawn="1">
          <p15:clr>
            <a:srgbClr val="A4A3A4"/>
          </p15:clr>
        </p15:guide>
        <p15:guide id="3" pos="10715" userDrawn="1">
          <p15:clr>
            <a:srgbClr val="A4A3A4"/>
          </p15:clr>
        </p15:guide>
        <p15:guide id="4" pos="798" userDrawn="1">
          <p15:clr>
            <a:srgbClr val="A4A3A4"/>
          </p15:clr>
        </p15:guide>
        <p15:guide id="5" pos="5758" userDrawn="1">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405" autoAdjust="0"/>
    <p:restoredTop sz="99409" autoAdjust="0"/>
  </p:normalViewPr>
  <p:slideViewPr>
    <p:cSldViewPr snapToGrid="0" snapToObjects="1">
      <p:cViewPr>
        <p:scale>
          <a:sx n="64" d="100"/>
          <a:sy n="64" d="100"/>
        </p:scale>
        <p:origin x="-1264" y="-296"/>
      </p:cViewPr>
      <p:guideLst>
        <p:guide orient="horz" pos="7199"/>
        <p:guide/>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1811346472"/>
        <c:axId val="-2088002120"/>
      </c:barChart>
      <c:catAx>
        <c:axId val="1811346472"/>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2088002120"/>
        <c:crosses val="autoZero"/>
        <c:auto val="1"/>
        <c:lblAlgn val="ctr"/>
        <c:lblOffset val="100"/>
        <c:noMultiLvlLbl val="0"/>
      </c:catAx>
      <c:valAx>
        <c:axId val="-2088002120"/>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1811346472"/>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27991304"/>
        <c:axId val="-2028023464"/>
      </c:lineChart>
      <c:catAx>
        <c:axId val="-2027991304"/>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2028023464"/>
        <c:crosses val="autoZero"/>
        <c:auto val="1"/>
        <c:lblAlgn val="ctr"/>
        <c:lblOffset val="100"/>
        <c:noMultiLvlLbl val="0"/>
      </c:catAx>
      <c:valAx>
        <c:axId val="-2028023464"/>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2027991304"/>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53199032"/>
        <c:axId val="-2053186472"/>
      </c:lineChart>
      <c:catAx>
        <c:axId val="-2053199032"/>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2053186472"/>
        <c:crosses val="autoZero"/>
        <c:auto val="1"/>
        <c:lblAlgn val="ctr"/>
        <c:lblOffset val="100"/>
        <c:noMultiLvlLbl val="0"/>
      </c:catAx>
      <c:valAx>
        <c:axId val="-2053186472"/>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53199032"/>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53541656"/>
        <c:axId val="-2053183048"/>
      </c:lineChart>
      <c:catAx>
        <c:axId val="-2053541656"/>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53183048"/>
        <c:crosses val="autoZero"/>
        <c:auto val="1"/>
        <c:lblAlgn val="ctr"/>
        <c:lblOffset val="100"/>
        <c:noMultiLvlLbl val="0"/>
      </c:catAx>
      <c:valAx>
        <c:axId val="-2053183048"/>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53541656"/>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3101608"/>
        <c:axId val="1883091512"/>
      </c:barChart>
      <c:dateAx>
        <c:axId val="1883101608"/>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883091512"/>
        <c:crosses val="autoZero"/>
        <c:auto val="1"/>
        <c:lblOffset val="100"/>
        <c:baseTimeUnit val="months"/>
      </c:dateAx>
      <c:valAx>
        <c:axId val="1883091512"/>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3101608"/>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2361240"/>
        <c:axId val="1882357240"/>
      </c:barChart>
      <c:dateAx>
        <c:axId val="188236124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82357240"/>
        <c:crosses val="autoZero"/>
        <c:auto val="1"/>
        <c:lblOffset val="100"/>
        <c:baseTimeUnit val="months"/>
      </c:dateAx>
      <c:valAx>
        <c:axId val="188235724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236124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2218344"/>
        <c:axId val="1882213352"/>
      </c:barChart>
      <c:dateAx>
        <c:axId val="188221834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82213352"/>
        <c:crosses val="autoZero"/>
        <c:auto val="1"/>
        <c:lblOffset val="100"/>
        <c:baseTimeUnit val="months"/>
      </c:dateAx>
      <c:valAx>
        <c:axId val="1882213352"/>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221834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66218600"/>
        <c:axId val="1882293496"/>
      </c:barChart>
      <c:dateAx>
        <c:axId val="-206621860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82293496"/>
        <c:crosses val="autoZero"/>
        <c:auto val="1"/>
        <c:lblOffset val="100"/>
        <c:baseTimeUnit val="months"/>
      </c:dateAx>
      <c:valAx>
        <c:axId val="1882293496"/>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206621860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2/4/15</a:t>
            </a:fld>
            <a:endParaRPr lang="en-US" dirty="0"/>
          </a:p>
        </p:txBody>
      </p:sp>
      <p:sp>
        <p:nvSpPr>
          <p:cNvPr id="4" name="Slide Image Placeholder 3"/>
          <p:cNvSpPr>
            <a:spLocks noGrp="1" noRot="1" noChangeAspect="1"/>
          </p:cNvSpPr>
          <p:nvPr>
            <p:ph type="sldImg" idx="2"/>
          </p:nvPr>
        </p:nvSpPr>
        <p:spPr>
          <a:xfrm>
            <a:off x="685800" y="685800"/>
            <a:ext cx="54864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713181" rtl="0" eaLnBrk="1" latinLnBrk="0" hangingPunct="1">
      <a:defRPr sz="1872" kern="1200">
        <a:solidFill>
          <a:schemeClr val="tx1"/>
        </a:solidFill>
        <a:latin typeface="Lato Light"/>
        <a:ea typeface="+mn-ea"/>
        <a:cs typeface="+mn-cs"/>
      </a:defRPr>
    </a:lvl1pPr>
    <a:lvl2pPr marL="713181" algn="l" defTabSz="713181" rtl="0" eaLnBrk="1" latinLnBrk="0" hangingPunct="1">
      <a:defRPr sz="1872" kern="1200">
        <a:solidFill>
          <a:schemeClr val="tx1"/>
        </a:solidFill>
        <a:latin typeface="Lato Light"/>
        <a:ea typeface="+mn-ea"/>
        <a:cs typeface="+mn-cs"/>
      </a:defRPr>
    </a:lvl2pPr>
    <a:lvl3pPr marL="1426361" algn="l" defTabSz="713181" rtl="0" eaLnBrk="1" latinLnBrk="0" hangingPunct="1">
      <a:defRPr sz="1872" kern="1200">
        <a:solidFill>
          <a:schemeClr val="tx1"/>
        </a:solidFill>
        <a:latin typeface="Lato Light"/>
        <a:ea typeface="+mn-ea"/>
        <a:cs typeface="+mn-cs"/>
      </a:defRPr>
    </a:lvl3pPr>
    <a:lvl4pPr marL="2139542" algn="l" defTabSz="713181" rtl="0" eaLnBrk="1" latinLnBrk="0" hangingPunct="1">
      <a:defRPr sz="1872" kern="1200">
        <a:solidFill>
          <a:schemeClr val="tx1"/>
        </a:solidFill>
        <a:latin typeface="Lato Light"/>
        <a:ea typeface="+mn-ea"/>
        <a:cs typeface="+mn-cs"/>
      </a:defRPr>
    </a:lvl4pPr>
    <a:lvl5pPr marL="2852723" algn="l" defTabSz="713181" rtl="0" eaLnBrk="1" latinLnBrk="0" hangingPunct="1">
      <a:defRPr sz="1872" kern="1200">
        <a:solidFill>
          <a:schemeClr val="tx1"/>
        </a:solidFill>
        <a:latin typeface="Lato Light"/>
        <a:ea typeface="+mn-ea"/>
        <a:cs typeface="+mn-cs"/>
      </a:defRPr>
    </a:lvl5pPr>
    <a:lvl6pPr marL="3565904" algn="l" defTabSz="713181" rtl="0" eaLnBrk="1" latinLnBrk="0" hangingPunct="1">
      <a:defRPr sz="1872" kern="1200">
        <a:solidFill>
          <a:schemeClr val="tx1"/>
        </a:solidFill>
        <a:latin typeface="+mn-lt"/>
        <a:ea typeface="+mn-ea"/>
        <a:cs typeface="+mn-cs"/>
      </a:defRPr>
    </a:lvl6pPr>
    <a:lvl7pPr marL="4279085" algn="l" defTabSz="713181" rtl="0" eaLnBrk="1" latinLnBrk="0" hangingPunct="1">
      <a:defRPr sz="1872" kern="1200">
        <a:solidFill>
          <a:schemeClr val="tx1"/>
        </a:solidFill>
        <a:latin typeface="+mn-lt"/>
        <a:ea typeface="+mn-ea"/>
        <a:cs typeface="+mn-cs"/>
      </a:defRPr>
    </a:lvl7pPr>
    <a:lvl8pPr marL="4992266" algn="l" defTabSz="713181" rtl="0" eaLnBrk="1" latinLnBrk="0" hangingPunct="1">
      <a:defRPr sz="1872" kern="1200">
        <a:solidFill>
          <a:schemeClr val="tx1"/>
        </a:solidFill>
        <a:latin typeface="+mn-lt"/>
        <a:ea typeface="+mn-ea"/>
        <a:cs typeface="+mn-cs"/>
      </a:defRPr>
    </a:lvl8pPr>
    <a:lvl9pPr marL="5705446" algn="l" defTabSz="713181" rtl="0" eaLnBrk="1" latinLnBrk="0" hangingPunct="1">
      <a:defRPr sz="187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8288000" cy="11430000"/>
          </a:xfrm>
        </p:spPr>
        <p:txBody>
          <a:bodyPr>
            <a:normAutofit/>
          </a:bodyPr>
          <a:lstStyle>
            <a:lvl1pPr marL="0" indent="0">
              <a:buNone/>
              <a:defRPr sz="2401">
                <a:solidFill>
                  <a:schemeClr val="bg2"/>
                </a:solidFill>
              </a:defRPr>
            </a:lvl1pPr>
          </a:lstStyle>
          <a:p>
            <a:endParaRPr lang="en-US" dirty="0"/>
          </a:p>
        </p:txBody>
      </p:sp>
    </p:spTree>
    <p:extLst>
      <p:ext uri="{BB962C8B-B14F-4D97-AF65-F5344CB8AC3E}">
        <p14:creationId xmlns:p14="http://schemas.microsoft.com/office/powerpoint/2010/main" val="334478790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0" y="0"/>
            <a:ext cx="8931279" cy="11430000"/>
          </a:xfrm>
        </p:spPr>
        <p:txBody>
          <a:bodyPr>
            <a:normAutofit/>
          </a:bodyPr>
          <a:lstStyle>
            <a:lvl1pPr marL="0" indent="0">
              <a:buNone/>
              <a:defRPr sz="2401">
                <a:latin typeface="Raleway Light"/>
                <a:cs typeface="Raleway Light"/>
              </a:defRPr>
            </a:lvl1pPr>
          </a:lstStyle>
          <a:p>
            <a:endParaRPr lang="id-ID" dirty="0"/>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700335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247404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4141748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35882186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8288002"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496096" y="1980450"/>
            <a:ext cx="1129007" cy="3566583"/>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359960" y="1980450"/>
            <a:ext cx="1204756" cy="35560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2855419" y="1610033"/>
            <a:ext cx="2337340" cy="459316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5189776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7318" y="3659430"/>
            <a:ext cx="18287995" cy="3541811"/>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82534998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935439"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5845121"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9824789"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3702607"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91653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482726" y="3035011"/>
            <a:ext cx="2733674"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312370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126582" y="3333750"/>
            <a:ext cx="4810127" cy="5230813"/>
          </a:xfrm>
        </p:spPr>
        <p:txBody>
          <a:bodyPr>
            <a:normAutofit/>
          </a:bodyPr>
          <a:lstStyle>
            <a:lvl1pPr marL="0" indent="0">
              <a:buNone/>
              <a:defRPr sz="2401">
                <a:solidFill>
                  <a:schemeClr val="accent1"/>
                </a:solidFill>
              </a:defRPr>
            </a:lvl1pPr>
          </a:lstStyle>
          <a:p>
            <a:endParaRPr lang="id-ID"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7045246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664142" y="3005668"/>
            <a:ext cx="3200399" cy="3200400"/>
          </a:xfrm>
          <a:prstGeom prst="ellipse">
            <a:avLst/>
          </a:prstGeom>
        </p:spPr>
        <p:txBody>
          <a:bodyPr>
            <a:normAutofit/>
          </a:bodyPr>
          <a:lstStyle>
            <a:lvl1pPr>
              <a:defRPr sz="2401"/>
            </a:lvl1pPr>
          </a:lstStyle>
          <a:p>
            <a:endParaRPr lang="en-US" dirty="0"/>
          </a:p>
        </p:txBody>
      </p:sp>
      <p:sp>
        <p:nvSpPr>
          <p:cNvPr id="18" name="Picture Placeholder 22"/>
          <p:cNvSpPr>
            <a:spLocks noGrp="1"/>
          </p:cNvSpPr>
          <p:nvPr>
            <p:ph type="pic" sz="quarter" idx="16"/>
          </p:nvPr>
        </p:nvSpPr>
        <p:spPr>
          <a:xfrm>
            <a:off x="5486400" y="3005668"/>
            <a:ext cx="3200399" cy="3200400"/>
          </a:xfrm>
          <a:prstGeom prst="ellipse">
            <a:avLst/>
          </a:prstGeom>
        </p:spPr>
        <p:txBody>
          <a:bodyPr>
            <a:normAutofit/>
          </a:bodyPr>
          <a:lstStyle>
            <a:lvl1pPr>
              <a:defRPr sz="2401"/>
            </a:lvl1pPr>
          </a:lstStyle>
          <a:p>
            <a:endParaRPr lang="en-US" dirty="0"/>
          </a:p>
        </p:txBody>
      </p:sp>
      <p:sp>
        <p:nvSpPr>
          <p:cNvPr id="19" name="Picture Placeholder 22"/>
          <p:cNvSpPr>
            <a:spLocks noGrp="1"/>
          </p:cNvSpPr>
          <p:nvPr>
            <p:ph type="pic" sz="quarter" idx="17"/>
          </p:nvPr>
        </p:nvSpPr>
        <p:spPr>
          <a:xfrm>
            <a:off x="9144000" y="3005668"/>
            <a:ext cx="3200399" cy="3200400"/>
          </a:xfrm>
          <a:prstGeom prst="ellipse">
            <a:avLst/>
          </a:prstGeom>
        </p:spPr>
        <p:txBody>
          <a:bodyPr>
            <a:normAutofit/>
          </a:bodyPr>
          <a:lstStyle>
            <a:lvl1pPr>
              <a:defRPr sz="2401"/>
            </a:lvl1pPr>
          </a:lstStyle>
          <a:p>
            <a:endParaRPr lang="en-US" dirty="0"/>
          </a:p>
        </p:txBody>
      </p:sp>
      <p:sp>
        <p:nvSpPr>
          <p:cNvPr id="20" name="Picture Placeholder 22"/>
          <p:cNvSpPr>
            <a:spLocks noGrp="1"/>
          </p:cNvSpPr>
          <p:nvPr>
            <p:ph type="pic" sz="quarter" idx="18"/>
          </p:nvPr>
        </p:nvSpPr>
        <p:spPr>
          <a:xfrm>
            <a:off x="12801600" y="3005668"/>
            <a:ext cx="3200399" cy="3200400"/>
          </a:xfrm>
          <a:prstGeom prst="ellipse">
            <a:avLst/>
          </a:prstGeom>
        </p:spPr>
        <p:txBody>
          <a:bodyPr>
            <a:normAutofit/>
          </a:bodyPr>
          <a:lstStyle>
            <a:lvl1pPr>
              <a:defRPr sz="2401"/>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4442817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2" name="Oval 11"/>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3" name="TextBox 12"/>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2534138"/>
            <a:ext cx="18288000" cy="4730748"/>
          </a:xfrm>
        </p:spPr>
        <p:txBody>
          <a:bodyPr>
            <a:normAutofit/>
          </a:bodyPr>
          <a:lstStyle>
            <a:lvl1pPr marL="0" indent="0">
              <a:buNone/>
              <a:defRPr sz="3151">
                <a:solidFill>
                  <a:schemeClr val="bg1">
                    <a:lumMod val="75000"/>
                  </a:schemeClr>
                </a:solidFill>
              </a:defRPr>
            </a:lvl1pPr>
          </a:lstStyle>
          <a:p>
            <a:endParaRPr lang="en-US"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229547259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797847" y="2965981"/>
            <a:ext cx="4810126" cy="5230813"/>
          </a:xfrm>
        </p:spPr>
        <p:txBody>
          <a:bodyPr>
            <a:normAutofit/>
          </a:bodyPr>
          <a:lstStyle>
            <a:lvl1pPr marL="0" indent="0">
              <a:buNone/>
              <a:defRPr sz="24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6750846" y="2965981"/>
            <a:ext cx="4810126" cy="5230813"/>
          </a:xfrm>
        </p:spPr>
        <p:txBody>
          <a:bodyPr>
            <a:normAutofit/>
          </a:bodyPr>
          <a:lstStyle>
            <a:lvl1pPr marL="0" indent="0">
              <a:buNone/>
              <a:defRPr sz="24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1722896" y="2973918"/>
            <a:ext cx="4810126" cy="5230813"/>
          </a:xfrm>
        </p:spPr>
        <p:txBody>
          <a:bodyPr>
            <a:normAutofit/>
          </a:bodyPr>
          <a:lstStyle>
            <a:lvl1pPr marL="0" indent="0">
              <a:buNone/>
              <a:defRPr sz="2401">
                <a:solidFill>
                  <a:schemeClr val="accent1"/>
                </a:solidFill>
              </a:defRPr>
            </a:lvl1pPr>
          </a:lstStyle>
          <a:p>
            <a:endParaRPr lang="id-ID" dirty="0"/>
          </a:p>
        </p:txBody>
      </p:sp>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24518311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052247" y="2671691"/>
            <a:ext cx="1889913" cy="1892808"/>
          </a:xfrm>
          <a:prstGeom prst="ellipse">
            <a:avLst/>
          </a:prstGeom>
        </p:spPr>
        <p:txBody>
          <a:bodyPr>
            <a:noAutofit/>
          </a:bodyPr>
          <a:lstStyle>
            <a:lvl1pPr marL="0" indent="0">
              <a:lnSpc>
                <a:spcPct val="130000"/>
              </a:lnSpc>
              <a:buNone/>
              <a:defRPr sz="180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201796" y="2654256"/>
            <a:ext cx="1889913" cy="1892808"/>
          </a:xfrm>
          <a:prstGeom prst="ellipse">
            <a:avLst/>
          </a:prstGeom>
        </p:spPr>
        <p:txBody>
          <a:bodyPr>
            <a:normAutofit/>
          </a:bodyPr>
          <a:lstStyle>
            <a:lvl1pPr marL="0" indent="0">
              <a:lnSpc>
                <a:spcPct val="130000"/>
              </a:lnSpc>
              <a:buNone/>
              <a:defRPr sz="180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0259980" y="2681678"/>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4346490" y="2681678"/>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2321387" y="6757096"/>
            <a:ext cx="1889913" cy="1892808"/>
          </a:xfrm>
          <a:prstGeom prst="ellipse">
            <a:avLst/>
          </a:prstGeom>
        </p:spPr>
        <p:txBody>
          <a:bodyPr>
            <a:normAutofit/>
          </a:bodyPr>
          <a:lstStyle>
            <a:lvl1pPr>
              <a:lnSpc>
                <a:spcPct val="130000"/>
              </a:lnSpc>
              <a:defRPr sz="180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249303" y="6757096"/>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134108" y="6733411"/>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23" name="Rectangle 2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3" name="TextBox 12"/>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7899154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1883384" y="2820397"/>
            <a:ext cx="6045325" cy="6629948"/>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87336226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1"/>
            <a:ext cx="3658119" cy="3301451"/>
          </a:xfrm>
        </p:spPr>
        <p:txBody>
          <a:bodyPr>
            <a:normAutofit/>
          </a:bodyPr>
          <a:lstStyle>
            <a:lvl1pPr marL="0" indent="0">
              <a:buNone/>
              <a:defRPr sz="300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2" y="3302465"/>
            <a:ext cx="3658119" cy="3301451"/>
          </a:xfrm>
        </p:spPr>
        <p:txBody>
          <a:bodyPr>
            <a:normAutofit/>
          </a:bodyPr>
          <a:lstStyle>
            <a:lvl1pPr marL="0" indent="0">
              <a:buNone/>
              <a:defRPr sz="300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658124" y="1014"/>
            <a:ext cx="3658119" cy="330145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303478"/>
            <a:ext cx="3658119" cy="330145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012"/>
            <a:ext cx="3658119" cy="3301451"/>
          </a:xfrm>
        </p:spPr>
        <p:txBody>
          <a:bodyPr>
            <a:normAutofit/>
          </a:bodyPr>
          <a:lstStyle>
            <a:lvl1pPr marL="0" indent="0">
              <a:buNone/>
              <a:defRPr sz="300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307794" y="3301452"/>
            <a:ext cx="3658119" cy="3301451"/>
          </a:xfrm>
        </p:spPr>
        <p:txBody>
          <a:bodyPr>
            <a:normAutofit/>
          </a:bodyPr>
          <a:lstStyle>
            <a:lvl1pPr marL="0" indent="0">
              <a:buNone/>
              <a:defRPr sz="300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0949200" y="2026"/>
            <a:ext cx="3658119" cy="330145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49200" y="3304490"/>
            <a:ext cx="3658119" cy="330145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026"/>
            <a:ext cx="3674833" cy="3301451"/>
          </a:xfrm>
        </p:spPr>
        <p:txBody>
          <a:bodyPr>
            <a:normAutofit/>
          </a:bodyPr>
          <a:lstStyle>
            <a:lvl1pPr marL="0" indent="0">
              <a:buNone/>
              <a:defRPr sz="300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4613166" y="3304490"/>
            <a:ext cx="3674833" cy="330145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2517550803"/>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1"/>
            <a:ext cx="3658119" cy="330145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303479"/>
            <a:ext cx="3658119" cy="330145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012"/>
            <a:ext cx="3658119" cy="330145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82630" y="3304490"/>
            <a:ext cx="3809902" cy="330145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026"/>
            <a:ext cx="3674833" cy="330145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179465277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6750845" y="2965981"/>
            <a:ext cx="4791073" cy="3778249"/>
          </a:xfrm>
        </p:spPr>
        <p:txBody>
          <a:bodyPr>
            <a:normAutofit/>
          </a:bodyPr>
          <a:lstStyle>
            <a:lvl1pPr marL="0" indent="0">
              <a:buNone/>
              <a:defRPr sz="300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1713370" y="2965981"/>
            <a:ext cx="4824412" cy="3778249"/>
          </a:xfrm>
        </p:spPr>
        <p:txBody>
          <a:bodyPr>
            <a:normAutofit/>
          </a:bodyPr>
          <a:lstStyle>
            <a:lvl1pPr marL="0" indent="0">
              <a:buNone/>
              <a:defRPr sz="300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815164" y="2992446"/>
            <a:ext cx="4802331" cy="3751785"/>
          </a:xfrm>
        </p:spPr>
        <p:txBody>
          <a:bodyPr>
            <a:normAutofit/>
          </a:bodyPr>
          <a:lstStyle>
            <a:lvl1pPr marL="0" indent="0">
              <a:buNone/>
              <a:defRPr sz="3001">
                <a:solidFill>
                  <a:schemeClr val="accent1"/>
                </a:solidFill>
              </a:defRPr>
            </a:lvl1pPr>
          </a:lstStyle>
          <a:p>
            <a:endParaRPr lang="id-ID" dirty="0"/>
          </a:p>
        </p:txBody>
      </p:sp>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2" name="TextBox 11"/>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082228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5678485" y="2708999"/>
            <a:ext cx="3476116" cy="3858822"/>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9254578" y="2690432"/>
            <a:ext cx="7042751" cy="7723832"/>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096539" y="6555446"/>
            <a:ext cx="3476116" cy="3858824"/>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1345563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132823" y="2746134"/>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169720" y="2746134"/>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132823" y="6602480"/>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169720" y="6602480"/>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2519782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1880091" y="2388503"/>
            <a:ext cx="3593592" cy="3992880"/>
          </a:xfrm>
        </p:spPr>
        <p:txBody>
          <a:bodyPr>
            <a:normAutofit/>
          </a:bodyPr>
          <a:lstStyle>
            <a:lvl1pPr>
              <a:defRPr sz="2101"/>
            </a:lvl1pPr>
          </a:lstStyle>
          <a:p>
            <a:endParaRPr lang="en-US" dirty="0"/>
          </a:p>
        </p:txBody>
      </p:sp>
      <p:sp>
        <p:nvSpPr>
          <p:cNvPr id="32" name="Picture Placeholder 12"/>
          <p:cNvSpPr>
            <a:spLocks noGrp="1" noChangeAspect="1"/>
          </p:cNvSpPr>
          <p:nvPr>
            <p:ph type="pic" sz="quarter" idx="11"/>
          </p:nvPr>
        </p:nvSpPr>
        <p:spPr>
          <a:xfrm>
            <a:off x="5483208" y="2379355"/>
            <a:ext cx="3593592" cy="3992880"/>
          </a:xfrm>
        </p:spPr>
        <p:txBody>
          <a:bodyPr>
            <a:normAutofit/>
          </a:bodyPr>
          <a:lstStyle>
            <a:lvl1pPr>
              <a:defRPr sz="2101"/>
            </a:lvl1pPr>
          </a:lstStyle>
          <a:p>
            <a:endParaRPr lang="en-US" dirty="0"/>
          </a:p>
        </p:txBody>
      </p:sp>
      <p:sp>
        <p:nvSpPr>
          <p:cNvPr id="33" name="Picture Placeholder 12"/>
          <p:cNvSpPr>
            <a:spLocks noGrp="1" noChangeAspect="1"/>
          </p:cNvSpPr>
          <p:nvPr>
            <p:ph type="pic" sz="quarter" idx="12"/>
          </p:nvPr>
        </p:nvSpPr>
        <p:spPr>
          <a:xfrm>
            <a:off x="9086325" y="2379355"/>
            <a:ext cx="3593592" cy="3992880"/>
          </a:xfrm>
        </p:spPr>
        <p:txBody>
          <a:bodyPr>
            <a:normAutofit/>
          </a:bodyPr>
          <a:lstStyle>
            <a:lvl1pPr>
              <a:defRPr sz="2101"/>
            </a:lvl1pPr>
          </a:lstStyle>
          <a:p>
            <a:endParaRPr lang="en-US" dirty="0"/>
          </a:p>
        </p:txBody>
      </p:sp>
      <p:sp>
        <p:nvSpPr>
          <p:cNvPr id="34" name="Picture Placeholder 12"/>
          <p:cNvSpPr>
            <a:spLocks noGrp="1" noChangeAspect="1"/>
          </p:cNvSpPr>
          <p:nvPr>
            <p:ph type="pic" sz="quarter" idx="13"/>
          </p:nvPr>
        </p:nvSpPr>
        <p:spPr>
          <a:xfrm>
            <a:off x="12689442" y="2379355"/>
            <a:ext cx="3593592" cy="3992880"/>
          </a:xfrm>
        </p:spPr>
        <p:txBody>
          <a:bodyPr>
            <a:normAutofit/>
          </a:bodyPr>
          <a:lstStyle>
            <a:lvl1pPr>
              <a:defRPr sz="2101"/>
            </a:lvl1pPr>
          </a:lstStyle>
          <a:p>
            <a:endParaRPr lang="en-US" dirty="0"/>
          </a:p>
        </p:txBody>
      </p:sp>
      <p:sp>
        <p:nvSpPr>
          <p:cNvPr id="35" name="Picture Placeholder 12"/>
          <p:cNvSpPr>
            <a:spLocks noGrp="1" noChangeAspect="1"/>
          </p:cNvSpPr>
          <p:nvPr>
            <p:ph type="pic" sz="quarter" idx="14"/>
          </p:nvPr>
        </p:nvSpPr>
        <p:spPr>
          <a:xfrm>
            <a:off x="1880091" y="6389537"/>
            <a:ext cx="3593592" cy="3992880"/>
          </a:xfrm>
        </p:spPr>
        <p:txBody>
          <a:bodyPr>
            <a:normAutofit/>
          </a:bodyPr>
          <a:lstStyle>
            <a:lvl1pPr>
              <a:defRPr sz="2101"/>
            </a:lvl1pPr>
          </a:lstStyle>
          <a:p>
            <a:endParaRPr lang="en-US" dirty="0"/>
          </a:p>
        </p:txBody>
      </p:sp>
      <p:sp>
        <p:nvSpPr>
          <p:cNvPr id="36" name="Picture Placeholder 12"/>
          <p:cNvSpPr>
            <a:spLocks noGrp="1" noChangeAspect="1"/>
          </p:cNvSpPr>
          <p:nvPr>
            <p:ph type="pic" sz="quarter" idx="15"/>
          </p:nvPr>
        </p:nvSpPr>
        <p:spPr>
          <a:xfrm>
            <a:off x="5483208" y="6399630"/>
            <a:ext cx="3593592" cy="3992880"/>
          </a:xfrm>
        </p:spPr>
        <p:txBody>
          <a:bodyPr>
            <a:normAutofit/>
          </a:bodyPr>
          <a:lstStyle>
            <a:lvl1pPr>
              <a:defRPr sz="2101"/>
            </a:lvl1pPr>
          </a:lstStyle>
          <a:p>
            <a:endParaRPr lang="en-US" dirty="0"/>
          </a:p>
        </p:txBody>
      </p:sp>
      <p:sp>
        <p:nvSpPr>
          <p:cNvPr id="37" name="Picture Placeholder 12"/>
          <p:cNvSpPr>
            <a:spLocks noGrp="1" noChangeAspect="1"/>
          </p:cNvSpPr>
          <p:nvPr>
            <p:ph type="pic" sz="quarter" idx="16"/>
          </p:nvPr>
        </p:nvSpPr>
        <p:spPr>
          <a:xfrm>
            <a:off x="9086325" y="6399630"/>
            <a:ext cx="3593592" cy="3992880"/>
          </a:xfrm>
        </p:spPr>
        <p:txBody>
          <a:bodyPr>
            <a:normAutofit/>
          </a:bodyPr>
          <a:lstStyle>
            <a:lvl1pPr>
              <a:defRPr sz="2101"/>
            </a:lvl1pPr>
          </a:lstStyle>
          <a:p>
            <a:endParaRPr lang="en-US" dirty="0"/>
          </a:p>
        </p:txBody>
      </p:sp>
      <p:sp>
        <p:nvSpPr>
          <p:cNvPr id="38" name="Picture Placeholder 12"/>
          <p:cNvSpPr>
            <a:spLocks noGrp="1" noChangeAspect="1"/>
          </p:cNvSpPr>
          <p:nvPr>
            <p:ph type="pic" sz="quarter" idx="17"/>
          </p:nvPr>
        </p:nvSpPr>
        <p:spPr>
          <a:xfrm>
            <a:off x="12689442" y="6399630"/>
            <a:ext cx="3593592" cy="3992880"/>
          </a:xfrm>
        </p:spPr>
        <p:txBody>
          <a:bodyPr>
            <a:normAutofit/>
          </a:bodyPr>
          <a:lstStyle>
            <a:lvl1pPr>
              <a:defRPr sz="2101"/>
            </a:lvl1pPr>
          </a:lstStyle>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4" name="Oval 1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5" name="TextBox 1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2308572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717373"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373104"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2028833"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112232" y="639366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9767961" y="639366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1" name="TextBox 10"/>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69270836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7543801" y="2101093"/>
            <a:ext cx="3200399" cy="3200400"/>
          </a:xfrm>
          <a:prstGeom prst="ellipse">
            <a:avLst/>
          </a:prstGeom>
        </p:spPr>
        <p:txBody>
          <a:bodyPr>
            <a:normAutofit/>
          </a:bodyPr>
          <a:lstStyle>
            <a:lvl1pPr marL="0" indent="0">
              <a:buNone/>
              <a:defRPr sz="2401"/>
            </a:lvl1pPr>
          </a:lstStyle>
          <a:p>
            <a:endParaRPr lang="en-US"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5640235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0239474" y="3155749"/>
            <a:ext cx="3221130" cy="5965192"/>
          </a:xfrm>
        </p:spPr>
        <p:txBody>
          <a:bodyPr>
            <a:normAutofit/>
          </a:bodyPr>
          <a:lstStyle>
            <a:lvl1pPr>
              <a:defRPr sz="2101"/>
            </a:lvl1pPr>
          </a:lstStyle>
          <a:p>
            <a:endParaRPr lang="en-US" dirty="0"/>
          </a:p>
        </p:txBody>
      </p:sp>
      <p:sp>
        <p:nvSpPr>
          <p:cNvPr id="17" name="Picture Placeholder 12"/>
          <p:cNvSpPr>
            <a:spLocks noGrp="1" noChangeAspect="1"/>
          </p:cNvSpPr>
          <p:nvPr>
            <p:ph type="pic" sz="quarter" idx="14"/>
          </p:nvPr>
        </p:nvSpPr>
        <p:spPr>
          <a:xfrm>
            <a:off x="6879804" y="3155749"/>
            <a:ext cx="3221130" cy="5965192"/>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3599144" y="3155749"/>
            <a:ext cx="3221130" cy="5965192"/>
          </a:xfrm>
        </p:spPr>
        <p:txBody>
          <a:bodyPr>
            <a:normAutofit/>
          </a:bodyPr>
          <a:lstStyle>
            <a:lvl1pPr>
              <a:defRPr sz="2101"/>
            </a:lvl1pPr>
          </a:lstStyle>
          <a:p>
            <a:endParaRPr lang="en-US" dirty="0"/>
          </a:p>
        </p:txBody>
      </p:sp>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81643691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256660" y="4067824"/>
            <a:ext cx="6097017" cy="6374395"/>
          </a:xfrm>
        </p:spPr>
        <p:txBody>
          <a:bodyPr>
            <a:normAutofit/>
          </a:bodyPr>
          <a:lstStyle>
            <a:lvl1pPr>
              <a:defRPr sz="2101"/>
            </a:lvl1pPr>
          </a:lstStyle>
          <a:p>
            <a:endParaRPr lang="en-US" dirty="0"/>
          </a:p>
        </p:txBody>
      </p:sp>
      <p:sp>
        <p:nvSpPr>
          <p:cNvPr id="18" name="Picture Placeholder 12"/>
          <p:cNvSpPr>
            <a:spLocks noGrp="1" noChangeAspect="1"/>
          </p:cNvSpPr>
          <p:nvPr>
            <p:ph type="pic" sz="quarter" idx="15"/>
          </p:nvPr>
        </p:nvSpPr>
        <p:spPr>
          <a:xfrm>
            <a:off x="7347265" y="7255023"/>
            <a:ext cx="3216721" cy="3187198"/>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0549665" y="7255023"/>
            <a:ext cx="3216721" cy="3187198"/>
          </a:xfrm>
        </p:spPr>
        <p:txBody>
          <a:bodyPr>
            <a:normAutofit/>
          </a:bodyPr>
          <a:lstStyle>
            <a:lvl1pPr>
              <a:defRPr sz="2101"/>
            </a:lvl1pPr>
          </a:lstStyle>
          <a:p>
            <a:endParaRPr lang="en-US" dirty="0"/>
          </a:p>
        </p:txBody>
      </p:sp>
      <p:sp>
        <p:nvSpPr>
          <p:cNvPr id="20" name="Picture Placeholder 12"/>
          <p:cNvSpPr>
            <a:spLocks noGrp="1" noChangeAspect="1"/>
          </p:cNvSpPr>
          <p:nvPr>
            <p:ph type="pic" sz="quarter" idx="17"/>
          </p:nvPr>
        </p:nvSpPr>
        <p:spPr>
          <a:xfrm>
            <a:off x="13742656" y="7255023"/>
            <a:ext cx="3216721" cy="3187198"/>
          </a:xfrm>
        </p:spPr>
        <p:txBody>
          <a:bodyPr>
            <a:normAutofit/>
          </a:bodyPr>
          <a:lstStyle>
            <a:lvl1pPr>
              <a:defRPr sz="2101"/>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4156059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09336738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5" name="TextBox 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412977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303833" y="2055630"/>
            <a:ext cx="3541287" cy="7041954"/>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4380266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455877" y="4261996"/>
            <a:ext cx="1417307" cy="4286978"/>
          </a:xfrm>
        </p:spPr>
        <p:txBody>
          <a:bodyPr>
            <a:normAutofit/>
          </a:bodyPr>
          <a:lstStyle>
            <a:lvl1pPr marL="0" indent="0">
              <a:buNone/>
              <a:defRPr sz="1050"/>
            </a:lvl1pPr>
          </a:lstStyle>
          <a:p>
            <a:endParaRPr lang="en-US" dirty="0"/>
          </a:p>
        </p:txBody>
      </p:sp>
      <p:sp>
        <p:nvSpPr>
          <p:cNvPr id="24" name="Picture Placeholder 16"/>
          <p:cNvSpPr>
            <a:spLocks noGrp="1" noChangeAspect="1"/>
          </p:cNvSpPr>
          <p:nvPr userDrawn="1">
            <p:ph type="pic" sz="quarter" idx="14"/>
          </p:nvPr>
        </p:nvSpPr>
        <p:spPr>
          <a:xfrm>
            <a:off x="1747751" y="4250235"/>
            <a:ext cx="1344030" cy="4286980"/>
          </a:xfrm>
        </p:spPr>
        <p:txBody>
          <a:bodyPr>
            <a:normAutofit/>
          </a:bodyPr>
          <a:lstStyle>
            <a:lvl1pPr marL="0" indent="0">
              <a:buNone/>
              <a:defRPr sz="1050"/>
            </a:lvl1pPr>
          </a:lstStyle>
          <a:p>
            <a:endParaRPr lang="en-US" dirty="0"/>
          </a:p>
        </p:txBody>
      </p:sp>
      <p:sp>
        <p:nvSpPr>
          <p:cNvPr id="25" name="Picture Placeholder 16"/>
          <p:cNvSpPr>
            <a:spLocks noGrp="1" noChangeAspect="1"/>
          </p:cNvSpPr>
          <p:nvPr>
            <p:ph type="pic" sz="quarter" idx="10"/>
          </p:nvPr>
        </p:nvSpPr>
        <p:spPr>
          <a:xfrm>
            <a:off x="3379303" y="3779865"/>
            <a:ext cx="2834615" cy="5615778"/>
          </a:xfrm>
        </p:spPr>
        <p:txBody>
          <a:bodyPr>
            <a:normAutofit/>
          </a:bodyPr>
          <a:lstStyle>
            <a:lvl1pPr marL="0" indent="0">
              <a:buNone/>
              <a:defRPr sz="1050"/>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77658707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174702" y="3821153"/>
            <a:ext cx="2127265" cy="4240628"/>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102747" y="3821153"/>
            <a:ext cx="2127265" cy="4240628"/>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3098105" y="3821153"/>
            <a:ext cx="2127265" cy="4240628"/>
          </a:xfrm>
        </p:spPr>
        <p:txBody>
          <a:bodyPr>
            <a:normAutofit/>
          </a:bodyPr>
          <a:lstStyle>
            <a:lvl1pPr marL="0" indent="0">
              <a:buNone/>
              <a:defRPr sz="2101">
                <a:solidFill>
                  <a:schemeClr val="tx1">
                    <a:lumMod val="50000"/>
                    <a:lumOff val="50000"/>
                  </a:schemeClr>
                </a:solidFill>
              </a:defRPr>
            </a:lvl1pPr>
          </a:lstStyle>
          <a:p>
            <a:endParaRPr lang="en-US" dirty="0"/>
          </a:p>
        </p:txBody>
      </p:sp>
      <p:sp>
        <p:nvSpPr>
          <p:cNvPr id="17" name="Rectangle 16"/>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55876590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0555476" y="3990653"/>
            <a:ext cx="1510152" cy="3975083"/>
          </a:xfrm>
        </p:spPr>
        <p:txBody>
          <a:bodyPr>
            <a:normAutofit/>
          </a:bodyPr>
          <a:lstStyle>
            <a:lvl1pPr marL="0" indent="0">
              <a:buNone/>
              <a:defRPr sz="900"/>
            </a:lvl1pPr>
          </a:lstStyle>
          <a:p>
            <a:endParaRPr lang="en-US" dirty="0"/>
          </a:p>
        </p:txBody>
      </p:sp>
      <p:sp>
        <p:nvSpPr>
          <p:cNvPr id="39" name="Picture Placeholder 16"/>
          <p:cNvSpPr>
            <a:spLocks noGrp="1" noChangeAspect="1"/>
          </p:cNvSpPr>
          <p:nvPr>
            <p:ph type="pic" sz="quarter" idx="14"/>
          </p:nvPr>
        </p:nvSpPr>
        <p:spPr>
          <a:xfrm>
            <a:off x="6071810" y="3989544"/>
            <a:ext cx="1380606" cy="3975083"/>
          </a:xfrm>
        </p:spPr>
        <p:txBody>
          <a:bodyPr>
            <a:normAutofit/>
          </a:bodyPr>
          <a:lstStyle>
            <a:lvl1pPr marL="0" indent="0">
              <a:buNone/>
              <a:defRPr sz="900"/>
            </a:lvl1pPr>
          </a:lstStyle>
          <a:p>
            <a:endParaRPr lang="en-US" dirty="0"/>
          </a:p>
        </p:txBody>
      </p:sp>
      <p:sp>
        <p:nvSpPr>
          <p:cNvPr id="25" name="Picture Placeholder 16"/>
          <p:cNvSpPr>
            <a:spLocks noGrp="1" noChangeAspect="1"/>
          </p:cNvSpPr>
          <p:nvPr>
            <p:ph type="pic" sz="quarter" idx="10"/>
          </p:nvPr>
        </p:nvSpPr>
        <p:spPr>
          <a:xfrm>
            <a:off x="7710726" y="3624650"/>
            <a:ext cx="2620569" cy="5190900"/>
          </a:xfrm>
        </p:spPr>
        <p:txBody>
          <a:bodyPr>
            <a:normAutofit/>
          </a:bodyPr>
          <a:lstStyle>
            <a:lvl1pPr marL="0" indent="0">
              <a:buNone/>
              <a:defRPr sz="900"/>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64638573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531039" y="3605890"/>
            <a:ext cx="6633971" cy="4615363"/>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06836721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067658" y="3127530"/>
            <a:ext cx="6509193" cy="4151803"/>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9" name="Rectangle 8"/>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98952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2849771"/>
            <a:ext cx="18288000" cy="5263789"/>
          </a:xfrm>
        </p:spPr>
        <p:txBody>
          <a:bodyPr>
            <a:normAutofit/>
          </a:bodyPr>
          <a:lstStyle>
            <a:lvl1pPr marL="0" indent="0">
              <a:buNone/>
              <a:defRPr sz="3151">
                <a:solidFill>
                  <a:schemeClr val="bg1">
                    <a:lumMod val="75000"/>
                  </a:schemeClr>
                </a:solidFill>
              </a:defRPr>
            </a:lvl1pPr>
          </a:lstStyle>
          <a:p>
            <a:endParaRPr lang="en-US"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2832514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2515788"/>
            <a:ext cx="18288000" cy="5644445"/>
          </a:xfrm>
        </p:spPr>
        <p:txBody>
          <a:bodyPr>
            <a:normAutofit/>
          </a:bodyPr>
          <a:lstStyle>
            <a:lvl1pPr marL="0" indent="0">
              <a:buNone/>
              <a:defRPr sz="3151">
                <a:solidFill>
                  <a:schemeClr val="bg1">
                    <a:lumMod val="65000"/>
                  </a:schemeClr>
                </a:solidFill>
              </a:defRPr>
            </a:lvl1pPr>
          </a:lstStyle>
          <a:p>
            <a:endParaRPr lang="en-US"/>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0700209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8304714" cy="11430001"/>
          </a:xfrm>
        </p:spPr>
        <p:txBody>
          <a:bodyPr>
            <a:normAutofit/>
          </a:bodyPr>
          <a:lstStyle>
            <a:lvl1pPr marL="0" indent="0">
              <a:buNone/>
              <a:defRPr sz="2401">
                <a:latin typeface="Raleway Light"/>
                <a:cs typeface="Raleway Light"/>
              </a:defRPr>
            </a:lvl1pPr>
          </a:lstStyle>
          <a:p>
            <a:endParaRPr lang="id-ID" dirty="0"/>
          </a:p>
        </p:txBody>
      </p:sp>
    </p:spTree>
    <p:extLst>
      <p:ext uri="{BB962C8B-B14F-4D97-AF65-F5344CB8AC3E}">
        <p14:creationId xmlns:p14="http://schemas.microsoft.com/office/powerpoint/2010/main" val="2401551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687488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4" name="Oval 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5" name="TextBox 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5503224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382" y="0"/>
            <a:ext cx="18288001" cy="11430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70552136"/>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18733" y="3298124"/>
            <a:ext cx="6836323" cy="6925468"/>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8749443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608542"/>
            <a:ext cx="15773400" cy="2209272"/>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57300" y="3042708"/>
            <a:ext cx="15773400" cy="725223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0593917"/>
            <a:ext cx="4114800" cy="608542"/>
          </a:xfrm>
          <a:prstGeom prst="rect">
            <a:avLst/>
          </a:prstGeom>
        </p:spPr>
        <p:txBody>
          <a:bodyPr vert="horz" lIns="91440" tIns="45720" rIns="91440" bIns="45720" rtlCol="0" anchor="ctr"/>
          <a:lstStyle>
            <a:lvl1pPr algn="l">
              <a:defRPr sz="18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057900" y="10593917"/>
            <a:ext cx="6172200" cy="608542"/>
          </a:xfrm>
          <a:prstGeom prst="rect">
            <a:avLst/>
          </a:prstGeom>
        </p:spPr>
        <p:txBody>
          <a:bodyPr vert="horz" lIns="91440" tIns="45720" rIns="91440" bIns="45720" rtlCol="0" anchor="ctr"/>
          <a:lstStyle>
            <a:lvl1pPr algn="ctr">
              <a:defRPr sz="18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2915900" y="10593917"/>
            <a:ext cx="4114800" cy="608542"/>
          </a:xfrm>
          <a:prstGeom prst="rect">
            <a:avLst/>
          </a:prstGeom>
        </p:spPr>
        <p:txBody>
          <a:bodyPr vert="horz" lIns="91440" tIns="45720" rIns="91440" bIns="45720" rtlCol="0" anchor="ctr"/>
          <a:lstStyle>
            <a:lvl1pPr algn="r">
              <a:defRPr sz="18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377297505"/>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371600" rtl="0" eaLnBrk="1" latinLnBrk="0" hangingPunct="1">
        <a:lnSpc>
          <a:spcPct val="90000"/>
        </a:lnSpc>
        <a:spcBef>
          <a:spcPct val="0"/>
        </a:spcBef>
        <a:buNone/>
        <a:defRPr sz="6600" kern="1200">
          <a:solidFill>
            <a:schemeClr val="tx1"/>
          </a:solidFill>
          <a:latin typeface="Lato Regular"/>
          <a:ea typeface="+mj-ea"/>
          <a:cs typeface="Lato Regular"/>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Lato Regular"/>
          <a:ea typeface="+mn-ea"/>
          <a:cs typeface="Lato Regular"/>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Lato Regular"/>
          <a:ea typeface="+mn-ea"/>
          <a:cs typeface="Lato Regular"/>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Lato Regular"/>
          <a:ea typeface="+mn-ea"/>
          <a:cs typeface="Lato Regular"/>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Lato Regular"/>
          <a:ea typeface="+mn-ea"/>
          <a:cs typeface="Lato Regular"/>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Lato Regular"/>
          <a:ea typeface="+mn-ea"/>
          <a:cs typeface="Lato Regular"/>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8.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8.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1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1"/>
            <a:ext cx="18287999" cy="11428413"/>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3" name="Rectangle 2"/>
          <p:cNvSpPr/>
          <p:nvPr/>
        </p:nvSpPr>
        <p:spPr>
          <a:xfrm>
            <a:off x="6080197" y="3187134"/>
            <a:ext cx="6152396" cy="4716103"/>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nvGrpSpPr>
          <p:cNvPr id="18" name="Group 17"/>
          <p:cNvGrpSpPr/>
          <p:nvPr/>
        </p:nvGrpSpPr>
        <p:grpSpPr>
          <a:xfrm>
            <a:off x="4547279" y="4983708"/>
            <a:ext cx="9272190" cy="1493589"/>
            <a:chOff x="5988388" y="483017"/>
            <a:chExt cx="12359700" cy="1990933"/>
          </a:xfrm>
        </p:grpSpPr>
        <p:sp>
          <p:nvSpPr>
            <p:cNvPr id="19" name="TextBox 18"/>
            <p:cNvSpPr txBox="1"/>
            <p:nvPr/>
          </p:nvSpPr>
          <p:spPr>
            <a:xfrm>
              <a:off x="5988388" y="483017"/>
              <a:ext cx="12359700" cy="1446607"/>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101" dirty="0">
                  <a:solidFill>
                    <a:schemeClr val="bg1"/>
                  </a:solidFill>
                  <a:latin typeface="Lato Regular"/>
                  <a:cs typeface="Lato Regular"/>
                </a:rPr>
                <a:t>PRESENTATION</a:t>
              </a:r>
            </a:p>
          </p:txBody>
        </p:sp>
      </p:grpSp>
      <p:sp>
        <p:nvSpPr>
          <p:cNvPr id="10" name="Freeform 280"/>
          <p:cNvSpPr>
            <a:spLocks noEditPoints="1"/>
          </p:cNvSpPr>
          <p:nvPr/>
        </p:nvSpPr>
        <p:spPr bwMode="auto">
          <a:xfrm>
            <a:off x="8653684" y="4099868"/>
            <a:ext cx="1024155" cy="833697"/>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nvGrpSpPr>
          <p:cNvPr id="2" name="Group 1"/>
          <p:cNvGrpSpPr/>
          <p:nvPr/>
        </p:nvGrpSpPr>
        <p:grpSpPr>
          <a:xfrm>
            <a:off x="7793615" y="6445673"/>
            <a:ext cx="2743915" cy="180775"/>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 name="Picture Placeholder 4"/>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9372745" y="325922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2" name="Rectangle 81"/>
          <p:cNvSpPr/>
          <p:nvPr/>
        </p:nvSpPr>
        <p:spPr>
          <a:xfrm>
            <a:off x="9372745" y="4810443"/>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16" name="Rectangle 115"/>
          <p:cNvSpPr/>
          <p:nvPr/>
        </p:nvSpPr>
        <p:spPr>
          <a:xfrm>
            <a:off x="9372745" y="623614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17" name="Rectangle 116"/>
          <p:cNvSpPr/>
          <p:nvPr/>
        </p:nvSpPr>
        <p:spPr>
          <a:xfrm>
            <a:off x="9372745" y="778736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18" name="Group 117"/>
          <p:cNvGrpSpPr/>
          <p:nvPr/>
        </p:nvGrpSpPr>
        <p:grpSpPr>
          <a:xfrm>
            <a:off x="10903668" y="3155292"/>
            <a:ext cx="5827775" cy="1294291"/>
            <a:chOff x="6217425" y="2328987"/>
            <a:chExt cx="3885183" cy="862636"/>
          </a:xfrm>
        </p:grpSpPr>
        <p:sp>
          <p:nvSpPr>
            <p:cNvPr id="119" name="TextBox 118"/>
            <p:cNvSpPr txBox="1"/>
            <p:nvPr/>
          </p:nvSpPr>
          <p:spPr>
            <a:xfrm>
              <a:off x="6217426" y="2328987"/>
              <a:ext cx="1180024" cy="277654"/>
            </a:xfrm>
            <a:prstGeom prst="rect">
              <a:avLst/>
            </a:prstGeom>
            <a:noFill/>
          </p:spPr>
          <p:txBody>
            <a:bodyPr wrap="none" rtlCol="0">
              <a:spAutoFit/>
            </a:bodyPr>
            <a:lstStyle/>
            <a:p>
              <a:r>
                <a:rPr lang="id-ID" sz="2107" b="1" dirty="0">
                  <a:latin typeface="Lato Regular"/>
                  <a:cs typeface="Lato Regular"/>
                </a:rPr>
                <a:t>SEO Analysis</a:t>
              </a:r>
            </a:p>
          </p:txBody>
        </p:sp>
        <p:sp>
          <p:nvSpPr>
            <p:cNvPr id="120" name="TextBox 119"/>
            <p:cNvSpPr txBox="1"/>
            <p:nvPr/>
          </p:nvSpPr>
          <p:spPr>
            <a:xfrm>
              <a:off x="6217425" y="2576230"/>
              <a:ext cx="3885183" cy="615393"/>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p:txBody>
        </p:sp>
      </p:grpSp>
      <p:grpSp>
        <p:nvGrpSpPr>
          <p:cNvPr id="121" name="Group 120"/>
          <p:cNvGrpSpPr/>
          <p:nvPr/>
        </p:nvGrpSpPr>
        <p:grpSpPr>
          <a:xfrm>
            <a:off x="10903667" y="4696827"/>
            <a:ext cx="5426622" cy="1727111"/>
            <a:chOff x="6217425" y="3333319"/>
            <a:chExt cx="3617748" cy="1151107"/>
          </a:xfrm>
        </p:grpSpPr>
        <p:sp>
          <p:nvSpPr>
            <p:cNvPr id="122" name="TextBox 121"/>
            <p:cNvSpPr txBox="1"/>
            <p:nvPr/>
          </p:nvSpPr>
          <p:spPr>
            <a:xfrm>
              <a:off x="6217426" y="3333319"/>
              <a:ext cx="1478183" cy="277654"/>
            </a:xfrm>
            <a:prstGeom prst="rect">
              <a:avLst/>
            </a:prstGeom>
            <a:noFill/>
          </p:spPr>
          <p:txBody>
            <a:bodyPr wrap="none" rtlCol="0">
              <a:spAutoFit/>
            </a:bodyPr>
            <a:lstStyle/>
            <a:p>
              <a:r>
                <a:rPr lang="id-ID" sz="2107" b="1" dirty="0">
                  <a:latin typeface="Lato Regular"/>
                  <a:cs typeface="Lato Regular"/>
                </a:rPr>
                <a:t>Accomplishment</a:t>
              </a:r>
            </a:p>
          </p:txBody>
        </p:sp>
        <p:sp>
          <p:nvSpPr>
            <p:cNvPr id="123" name="TextBox 122"/>
            <p:cNvSpPr txBox="1"/>
            <p:nvPr/>
          </p:nvSpPr>
          <p:spPr>
            <a:xfrm>
              <a:off x="6217425" y="3592107"/>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4" name="Group 123"/>
          <p:cNvGrpSpPr/>
          <p:nvPr/>
        </p:nvGrpSpPr>
        <p:grpSpPr>
          <a:xfrm>
            <a:off x="10903667" y="6091862"/>
            <a:ext cx="5426622" cy="1727111"/>
            <a:chOff x="6217425" y="4297735"/>
            <a:chExt cx="3617748" cy="1151107"/>
          </a:xfrm>
        </p:grpSpPr>
        <p:sp>
          <p:nvSpPr>
            <p:cNvPr id="125" name="TextBox 124"/>
            <p:cNvSpPr txBox="1"/>
            <p:nvPr/>
          </p:nvSpPr>
          <p:spPr>
            <a:xfrm>
              <a:off x="6217426" y="4297735"/>
              <a:ext cx="792739" cy="277654"/>
            </a:xfrm>
            <a:prstGeom prst="rect">
              <a:avLst/>
            </a:prstGeom>
            <a:noFill/>
          </p:spPr>
          <p:txBody>
            <a:bodyPr wrap="none" rtlCol="0">
              <a:spAutoFit/>
            </a:bodyPr>
            <a:lstStyle/>
            <a:p>
              <a:r>
                <a:rPr lang="id-ID" sz="2107" b="1" dirty="0">
                  <a:latin typeface="Lato Regular"/>
                  <a:cs typeface="Lato Regular"/>
                </a:rPr>
                <a:t>Formula</a:t>
              </a:r>
            </a:p>
          </p:txBody>
        </p:sp>
        <p:sp>
          <p:nvSpPr>
            <p:cNvPr id="126" name="TextBox 125"/>
            <p:cNvSpPr txBox="1"/>
            <p:nvPr/>
          </p:nvSpPr>
          <p:spPr>
            <a:xfrm>
              <a:off x="6217425" y="4556523"/>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7" name="Group 126"/>
          <p:cNvGrpSpPr/>
          <p:nvPr/>
        </p:nvGrpSpPr>
        <p:grpSpPr>
          <a:xfrm>
            <a:off x="10903667" y="7642795"/>
            <a:ext cx="5426622" cy="1727111"/>
            <a:chOff x="6217425" y="5262151"/>
            <a:chExt cx="3617748" cy="1151107"/>
          </a:xfrm>
        </p:grpSpPr>
        <p:sp>
          <p:nvSpPr>
            <p:cNvPr id="128" name="TextBox 127"/>
            <p:cNvSpPr txBox="1"/>
            <p:nvPr/>
          </p:nvSpPr>
          <p:spPr>
            <a:xfrm>
              <a:off x="6217426" y="5262151"/>
              <a:ext cx="3111331" cy="277654"/>
            </a:xfrm>
            <a:prstGeom prst="rect">
              <a:avLst/>
            </a:prstGeom>
            <a:noFill/>
          </p:spPr>
          <p:txBody>
            <a:bodyPr wrap="square" rtlCol="0">
              <a:spAutoFit/>
            </a:bodyPr>
            <a:lstStyle/>
            <a:p>
              <a:r>
                <a:rPr lang="id-ID" sz="2107" b="1" dirty="0">
                  <a:latin typeface="Lato Regular"/>
                  <a:cs typeface="Lato Regular"/>
                </a:rPr>
                <a:t>Powerful</a:t>
              </a:r>
            </a:p>
          </p:txBody>
        </p:sp>
        <p:sp>
          <p:nvSpPr>
            <p:cNvPr id="129" name="TextBox 128"/>
            <p:cNvSpPr txBox="1"/>
            <p:nvPr/>
          </p:nvSpPr>
          <p:spPr>
            <a:xfrm>
              <a:off x="6217425" y="5520939"/>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sp>
        <p:nvSpPr>
          <p:cNvPr id="140" name="Rectangle 139"/>
          <p:cNvSpPr/>
          <p:nvPr/>
        </p:nvSpPr>
        <p:spPr>
          <a:xfrm>
            <a:off x="7866073" y="324466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1" name="Rectangle 140"/>
          <p:cNvSpPr/>
          <p:nvPr/>
        </p:nvSpPr>
        <p:spPr>
          <a:xfrm>
            <a:off x="7866073" y="4795884"/>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2" name="Rectangle 141"/>
          <p:cNvSpPr/>
          <p:nvPr/>
        </p:nvSpPr>
        <p:spPr>
          <a:xfrm>
            <a:off x="7866073" y="622158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3" name="Rectangle 142"/>
          <p:cNvSpPr/>
          <p:nvPr/>
        </p:nvSpPr>
        <p:spPr>
          <a:xfrm>
            <a:off x="7866073" y="777280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54" name="Group 153"/>
          <p:cNvGrpSpPr/>
          <p:nvPr/>
        </p:nvGrpSpPr>
        <p:grpSpPr>
          <a:xfrm>
            <a:off x="1572602" y="3137970"/>
            <a:ext cx="5782543" cy="1296175"/>
            <a:chOff x="6217425" y="2316186"/>
            <a:chExt cx="4058835" cy="863892"/>
          </a:xfrm>
        </p:grpSpPr>
        <p:sp>
          <p:nvSpPr>
            <p:cNvPr id="155" name="TextBox 154"/>
            <p:cNvSpPr txBox="1"/>
            <p:nvPr/>
          </p:nvSpPr>
          <p:spPr>
            <a:xfrm>
              <a:off x="7400031" y="2316186"/>
              <a:ext cx="2757693" cy="277654"/>
            </a:xfrm>
            <a:prstGeom prst="rect">
              <a:avLst/>
            </a:prstGeom>
            <a:noFill/>
          </p:spPr>
          <p:txBody>
            <a:bodyPr wrap="square" rtlCol="0">
              <a:spAutoFit/>
            </a:bodyPr>
            <a:lstStyle/>
            <a:p>
              <a:pPr algn="r"/>
              <a:r>
                <a:rPr lang="id-ID" sz="2107" b="1" dirty="0">
                  <a:latin typeface="Lato Regular"/>
                  <a:cs typeface="Lato Regular"/>
                </a:rPr>
                <a:t>Delivery</a:t>
              </a:r>
            </a:p>
          </p:txBody>
        </p:sp>
        <p:sp>
          <p:nvSpPr>
            <p:cNvPr id="156" name="TextBox 155"/>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69" name="Group 168"/>
          <p:cNvGrpSpPr/>
          <p:nvPr/>
        </p:nvGrpSpPr>
        <p:grpSpPr>
          <a:xfrm>
            <a:off x="1568302" y="4686981"/>
            <a:ext cx="5782543" cy="1296175"/>
            <a:chOff x="6217425" y="2316186"/>
            <a:chExt cx="4058835" cy="863892"/>
          </a:xfrm>
        </p:grpSpPr>
        <p:sp>
          <p:nvSpPr>
            <p:cNvPr id="170" name="TextBox 169"/>
            <p:cNvSpPr txBox="1"/>
            <p:nvPr/>
          </p:nvSpPr>
          <p:spPr>
            <a:xfrm>
              <a:off x="7403049" y="2316186"/>
              <a:ext cx="2754675" cy="277654"/>
            </a:xfrm>
            <a:prstGeom prst="rect">
              <a:avLst/>
            </a:prstGeom>
            <a:noFill/>
          </p:spPr>
          <p:txBody>
            <a:bodyPr wrap="square" rtlCol="0">
              <a:spAutoFit/>
            </a:bodyPr>
            <a:lstStyle/>
            <a:p>
              <a:pPr algn="r"/>
              <a:r>
                <a:rPr lang="id-ID" sz="2107" b="1" dirty="0">
                  <a:latin typeface="Lato Regular"/>
                  <a:cs typeface="Lato Regular"/>
                </a:rPr>
                <a:t>Powerful</a:t>
              </a:r>
            </a:p>
          </p:txBody>
        </p:sp>
        <p:sp>
          <p:nvSpPr>
            <p:cNvPr id="171" name="TextBox 170"/>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72" name="Group 171"/>
          <p:cNvGrpSpPr/>
          <p:nvPr/>
        </p:nvGrpSpPr>
        <p:grpSpPr>
          <a:xfrm>
            <a:off x="1563882" y="6108941"/>
            <a:ext cx="5782543" cy="1296175"/>
            <a:chOff x="6217425" y="2316186"/>
            <a:chExt cx="4058835" cy="863892"/>
          </a:xfrm>
        </p:grpSpPr>
        <p:sp>
          <p:nvSpPr>
            <p:cNvPr id="173" name="TextBox 172"/>
            <p:cNvSpPr txBox="1"/>
            <p:nvPr/>
          </p:nvSpPr>
          <p:spPr>
            <a:xfrm>
              <a:off x="7260282" y="2316186"/>
              <a:ext cx="2897442" cy="277654"/>
            </a:xfrm>
            <a:prstGeom prst="rect">
              <a:avLst/>
            </a:prstGeom>
            <a:noFill/>
          </p:spPr>
          <p:txBody>
            <a:bodyPr wrap="square" rtlCol="0">
              <a:spAutoFit/>
            </a:bodyPr>
            <a:lstStyle/>
            <a:p>
              <a:pPr algn="r"/>
              <a:r>
                <a:rPr lang="id-ID" sz="2107" b="1" dirty="0">
                  <a:latin typeface="Lato Regular"/>
                  <a:cs typeface="Lato Regular"/>
                </a:rPr>
                <a:t>Music</a:t>
              </a:r>
            </a:p>
          </p:txBody>
        </p:sp>
        <p:sp>
          <p:nvSpPr>
            <p:cNvPr id="174" name="TextBox 173"/>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75" name="Group 174"/>
          <p:cNvGrpSpPr/>
          <p:nvPr/>
        </p:nvGrpSpPr>
        <p:grpSpPr>
          <a:xfrm>
            <a:off x="1559583" y="7657951"/>
            <a:ext cx="5782543" cy="1296175"/>
            <a:chOff x="6217425" y="2316186"/>
            <a:chExt cx="4058835" cy="863892"/>
          </a:xfrm>
        </p:grpSpPr>
        <p:sp>
          <p:nvSpPr>
            <p:cNvPr id="176" name="TextBox 175"/>
            <p:cNvSpPr txBox="1"/>
            <p:nvPr/>
          </p:nvSpPr>
          <p:spPr>
            <a:xfrm>
              <a:off x="7263299" y="2316186"/>
              <a:ext cx="2894425" cy="277654"/>
            </a:xfrm>
            <a:prstGeom prst="rect">
              <a:avLst/>
            </a:prstGeom>
            <a:noFill/>
          </p:spPr>
          <p:txBody>
            <a:bodyPr wrap="square" rtlCol="0">
              <a:spAutoFit/>
            </a:bodyPr>
            <a:lstStyle/>
            <a:p>
              <a:pPr algn="r"/>
              <a:r>
                <a:rPr lang="id-ID" sz="2107" b="1" dirty="0">
                  <a:latin typeface="Lato Regular"/>
                  <a:cs typeface="Lato Regular"/>
                </a:rPr>
                <a:t>Energy</a:t>
              </a:r>
            </a:p>
          </p:txBody>
        </p:sp>
        <p:sp>
          <p:nvSpPr>
            <p:cNvPr id="177" name="TextBox 176"/>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sp>
        <p:nvSpPr>
          <p:cNvPr id="178" name="AutoShape 124"/>
          <p:cNvSpPr>
            <a:spLocks/>
          </p:cNvSpPr>
          <p:nvPr/>
        </p:nvSpPr>
        <p:spPr bwMode="auto">
          <a:xfrm>
            <a:off x="8074666" y="3521902"/>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9612968" y="5019658"/>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9636233" y="3476172"/>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9661877" y="6503629"/>
            <a:ext cx="496599" cy="54640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160194" y="8088211"/>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160194" y="511097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142876" y="649910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9708112" y="8070889"/>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507905" y="932518"/>
            <a:ext cx="9272190" cy="1559721"/>
            <a:chOff x="5988388" y="483017"/>
            <a:chExt cx="12359700" cy="2079087"/>
          </a:xfrm>
        </p:grpSpPr>
        <p:sp>
          <p:nvSpPr>
            <p:cNvPr id="45" name="TextBox 4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497055" y="3684301"/>
            <a:ext cx="15439281" cy="3948706"/>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sp>
        <p:nvSpPr>
          <p:cNvPr id="36" name="TextBox 35"/>
          <p:cNvSpPr txBox="1"/>
          <p:nvPr/>
        </p:nvSpPr>
        <p:spPr>
          <a:xfrm>
            <a:off x="1094049" y="5057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2013</a:t>
            </a:r>
          </a:p>
        </p:txBody>
      </p:sp>
      <p:sp>
        <p:nvSpPr>
          <p:cNvPr id="37" name="TextBox 36"/>
          <p:cNvSpPr txBox="1"/>
          <p:nvPr/>
        </p:nvSpPr>
        <p:spPr>
          <a:xfrm>
            <a:off x="16299703" y="5057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2018</a:t>
            </a:r>
          </a:p>
        </p:txBody>
      </p:sp>
      <p:grpSp>
        <p:nvGrpSpPr>
          <p:cNvPr id="74" name="Group 73"/>
          <p:cNvGrpSpPr/>
          <p:nvPr/>
        </p:nvGrpSpPr>
        <p:grpSpPr>
          <a:xfrm>
            <a:off x="5648928" y="8498998"/>
            <a:ext cx="1304060" cy="570118"/>
            <a:chOff x="1253920" y="2219659"/>
            <a:chExt cx="869374"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TextBox 75"/>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2013</a:t>
              </a:r>
            </a:p>
          </p:txBody>
        </p:sp>
      </p:grpSp>
      <p:grpSp>
        <p:nvGrpSpPr>
          <p:cNvPr id="78" name="Group 77"/>
          <p:cNvGrpSpPr/>
          <p:nvPr/>
        </p:nvGrpSpPr>
        <p:grpSpPr>
          <a:xfrm>
            <a:off x="7557506" y="8490159"/>
            <a:ext cx="1304060" cy="570118"/>
            <a:chOff x="1253920" y="2219659"/>
            <a:chExt cx="869374"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TextBox 79"/>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2014</a:t>
              </a:r>
            </a:p>
          </p:txBody>
        </p:sp>
      </p:grpSp>
      <p:grpSp>
        <p:nvGrpSpPr>
          <p:cNvPr id="81" name="Group 80"/>
          <p:cNvGrpSpPr/>
          <p:nvPr/>
        </p:nvGrpSpPr>
        <p:grpSpPr>
          <a:xfrm>
            <a:off x="9448389" y="8490159"/>
            <a:ext cx="1304060" cy="570118"/>
            <a:chOff x="1253920" y="2219659"/>
            <a:chExt cx="869374"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TextBox 82"/>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2015</a:t>
              </a:r>
            </a:p>
          </p:txBody>
        </p:sp>
      </p:grpSp>
      <p:grpSp>
        <p:nvGrpSpPr>
          <p:cNvPr id="84" name="Group 83"/>
          <p:cNvGrpSpPr/>
          <p:nvPr/>
        </p:nvGrpSpPr>
        <p:grpSpPr>
          <a:xfrm>
            <a:off x="11296006" y="8490159"/>
            <a:ext cx="1304060" cy="570118"/>
            <a:chOff x="1253920" y="2219659"/>
            <a:chExt cx="869374"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TextBox 85"/>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2016</a:t>
              </a:r>
            </a:p>
          </p:txBody>
        </p:sp>
      </p:grpSp>
      <p:grpSp>
        <p:nvGrpSpPr>
          <p:cNvPr id="53" name="Group 52"/>
          <p:cNvGrpSpPr/>
          <p:nvPr/>
        </p:nvGrpSpPr>
        <p:grpSpPr>
          <a:xfrm>
            <a:off x="4507905" y="932518"/>
            <a:ext cx="9272190" cy="1559721"/>
            <a:chOff x="5988388" y="483017"/>
            <a:chExt cx="12359700" cy="2079087"/>
          </a:xfrm>
        </p:grpSpPr>
        <p:sp>
          <p:nvSpPr>
            <p:cNvPr id="54" name="TextBox 5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Sales </a:t>
              </a:r>
              <a:r>
                <a:rPr lang="id-ID" sz="660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464470" y="3173073"/>
            <a:ext cx="3861408" cy="999334"/>
            <a:chOff x="6965260" y="1985874"/>
            <a:chExt cx="2574272" cy="666049"/>
          </a:xfrm>
        </p:grpSpPr>
        <p:grpSp>
          <p:nvGrpSpPr>
            <p:cNvPr id="41" name="Group 40"/>
            <p:cNvGrpSpPr/>
            <p:nvPr/>
          </p:nvGrpSpPr>
          <p:grpSpPr>
            <a:xfrm>
              <a:off x="6965260" y="1985874"/>
              <a:ext cx="1064940" cy="460795"/>
              <a:chOff x="1253920" y="2219659"/>
              <a:chExt cx="1064940"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TextBox 42"/>
              <p:cNvSpPr txBox="1"/>
              <p:nvPr/>
            </p:nvSpPr>
            <p:spPr>
              <a:xfrm>
                <a:off x="1581265" y="2219659"/>
                <a:ext cx="737595" cy="277654"/>
              </a:xfrm>
              <a:prstGeom prst="rect">
                <a:avLst/>
              </a:prstGeom>
              <a:noFill/>
            </p:spPr>
            <p:txBody>
              <a:bodyPr wrap="none" rtlCol="0">
                <a:spAutoFit/>
              </a:bodyPr>
              <a:lstStyle/>
              <a:p>
                <a:r>
                  <a:rPr lang="id-ID" sz="2107" dirty="0">
                    <a:solidFill>
                      <a:schemeClr val="tx2"/>
                    </a:solidFill>
                    <a:latin typeface="Lato Regular"/>
                    <a:cs typeface="Lato Regular"/>
                  </a:rPr>
                  <a:t>January</a:t>
                </a:r>
              </a:p>
            </p:txBody>
          </p:sp>
        </p:grpSp>
        <p:sp>
          <p:nvSpPr>
            <p:cNvPr id="68" name="TextBox 67"/>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74" name="Group 73"/>
          <p:cNvGrpSpPr/>
          <p:nvPr/>
        </p:nvGrpSpPr>
        <p:grpSpPr>
          <a:xfrm>
            <a:off x="7228775" y="3173073"/>
            <a:ext cx="3861408" cy="999334"/>
            <a:chOff x="6965260" y="1985874"/>
            <a:chExt cx="2574272" cy="666049"/>
          </a:xfrm>
        </p:grpSpPr>
        <p:grpSp>
          <p:nvGrpSpPr>
            <p:cNvPr id="75" name="Group 74"/>
            <p:cNvGrpSpPr/>
            <p:nvPr/>
          </p:nvGrpSpPr>
          <p:grpSpPr>
            <a:xfrm>
              <a:off x="6965260" y="1985874"/>
              <a:ext cx="1161120" cy="460795"/>
              <a:chOff x="1253920" y="2219659"/>
              <a:chExt cx="1161120"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TextBox 77"/>
              <p:cNvSpPr txBox="1"/>
              <p:nvPr/>
            </p:nvSpPr>
            <p:spPr>
              <a:xfrm>
                <a:off x="1581265" y="2219659"/>
                <a:ext cx="833775" cy="277654"/>
              </a:xfrm>
              <a:prstGeom prst="rect">
                <a:avLst/>
              </a:prstGeom>
              <a:noFill/>
            </p:spPr>
            <p:txBody>
              <a:bodyPr wrap="none" rtlCol="0">
                <a:spAutoFit/>
              </a:bodyPr>
              <a:lstStyle/>
              <a:p>
                <a:r>
                  <a:rPr lang="id-ID" sz="2107" dirty="0">
                    <a:solidFill>
                      <a:schemeClr val="tx2"/>
                    </a:solidFill>
                    <a:latin typeface="Lato Regular"/>
                    <a:cs typeface="Lato Regular"/>
                  </a:rPr>
                  <a:t>February</a:t>
                </a:r>
              </a:p>
            </p:txBody>
          </p:sp>
        </p:grpSp>
        <p:sp>
          <p:nvSpPr>
            <p:cNvPr id="76" name="TextBox 7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99" name="Group 98"/>
          <p:cNvGrpSpPr/>
          <p:nvPr/>
        </p:nvGrpSpPr>
        <p:grpSpPr>
          <a:xfrm>
            <a:off x="13066029" y="3187058"/>
            <a:ext cx="3861408" cy="999334"/>
            <a:chOff x="6965260" y="1985874"/>
            <a:chExt cx="2574272" cy="666049"/>
          </a:xfrm>
        </p:grpSpPr>
        <p:grpSp>
          <p:nvGrpSpPr>
            <p:cNvPr id="100" name="Group 99"/>
            <p:cNvGrpSpPr/>
            <p:nvPr/>
          </p:nvGrpSpPr>
          <p:grpSpPr>
            <a:xfrm>
              <a:off x="6965260" y="1985874"/>
              <a:ext cx="959142" cy="460795"/>
              <a:chOff x="1253920" y="2219659"/>
              <a:chExt cx="959142"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3" name="TextBox 102"/>
              <p:cNvSpPr txBox="1"/>
              <p:nvPr/>
            </p:nvSpPr>
            <p:spPr>
              <a:xfrm>
                <a:off x="1581265" y="2219659"/>
                <a:ext cx="631797" cy="277654"/>
              </a:xfrm>
              <a:prstGeom prst="rect">
                <a:avLst/>
              </a:prstGeom>
              <a:noFill/>
            </p:spPr>
            <p:txBody>
              <a:bodyPr wrap="none" rtlCol="0">
                <a:spAutoFit/>
              </a:bodyPr>
              <a:lstStyle/>
              <a:p>
                <a:r>
                  <a:rPr lang="id-ID" sz="2107" dirty="0">
                    <a:solidFill>
                      <a:schemeClr val="tx2"/>
                    </a:solidFill>
                    <a:latin typeface="Lato Regular"/>
                    <a:cs typeface="Lato Regular"/>
                  </a:rPr>
                  <a:t>March</a:t>
                </a:r>
              </a:p>
            </p:txBody>
          </p:sp>
        </p:grpSp>
        <p:sp>
          <p:nvSpPr>
            <p:cNvPr id="101" name="TextBox 10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4" name="Group 103"/>
          <p:cNvGrpSpPr/>
          <p:nvPr/>
        </p:nvGrpSpPr>
        <p:grpSpPr>
          <a:xfrm>
            <a:off x="1496335" y="8617017"/>
            <a:ext cx="3861408" cy="999334"/>
            <a:chOff x="6965260" y="1985874"/>
            <a:chExt cx="2574272" cy="666049"/>
          </a:xfrm>
        </p:grpSpPr>
        <p:grpSp>
          <p:nvGrpSpPr>
            <p:cNvPr id="105" name="Group 104"/>
            <p:cNvGrpSpPr/>
            <p:nvPr/>
          </p:nvGrpSpPr>
          <p:grpSpPr>
            <a:xfrm>
              <a:off x="6965260" y="1985874"/>
              <a:ext cx="823421" cy="460795"/>
              <a:chOff x="1253920" y="2219659"/>
              <a:chExt cx="823421"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8" name="TextBox 107"/>
              <p:cNvSpPr txBox="1"/>
              <p:nvPr/>
            </p:nvSpPr>
            <p:spPr>
              <a:xfrm>
                <a:off x="1581265" y="2219659"/>
                <a:ext cx="496076" cy="277654"/>
              </a:xfrm>
              <a:prstGeom prst="rect">
                <a:avLst/>
              </a:prstGeom>
              <a:noFill/>
            </p:spPr>
            <p:txBody>
              <a:bodyPr wrap="none" rtlCol="0">
                <a:spAutoFit/>
              </a:bodyPr>
              <a:lstStyle/>
              <a:p>
                <a:r>
                  <a:rPr lang="id-ID" sz="2107" dirty="0">
                    <a:solidFill>
                      <a:schemeClr val="tx2"/>
                    </a:solidFill>
                    <a:latin typeface="Lato Regular"/>
                    <a:cs typeface="Lato Regular"/>
                  </a:rPr>
                  <a:t>April</a:t>
                </a:r>
              </a:p>
            </p:txBody>
          </p:sp>
        </p:grpSp>
        <p:sp>
          <p:nvSpPr>
            <p:cNvPr id="106" name="TextBox 10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9" name="Group 108"/>
          <p:cNvGrpSpPr/>
          <p:nvPr/>
        </p:nvGrpSpPr>
        <p:grpSpPr>
          <a:xfrm>
            <a:off x="7243169" y="8617017"/>
            <a:ext cx="3861408" cy="999334"/>
            <a:chOff x="6965260" y="1985874"/>
            <a:chExt cx="2574272" cy="666049"/>
          </a:xfrm>
        </p:grpSpPr>
        <p:grpSp>
          <p:nvGrpSpPr>
            <p:cNvPr id="110" name="Group 109"/>
            <p:cNvGrpSpPr/>
            <p:nvPr/>
          </p:nvGrpSpPr>
          <p:grpSpPr>
            <a:xfrm>
              <a:off x="6965260" y="1985874"/>
              <a:ext cx="800979" cy="460795"/>
              <a:chOff x="1253920" y="2219659"/>
              <a:chExt cx="800979"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3" name="TextBox 112"/>
              <p:cNvSpPr txBox="1"/>
              <p:nvPr/>
            </p:nvSpPr>
            <p:spPr>
              <a:xfrm>
                <a:off x="1581265" y="2219659"/>
                <a:ext cx="473634" cy="277654"/>
              </a:xfrm>
              <a:prstGeom prst="rect">
                <a:avLst/>
              </a:prstGeom>
              <a:noFill/>
            </p:spPr>
            <p:txBody>
              <a:bodyPr wrap="none" rtlCol="0">
                <a:spAutoFit/>
              </a:bodyPr>
              <a:lstStyle/>
              <a:p>
                <a:r>
                  <a:rPr lang="id-ID" sz="2107" dirty="0">
                    <a:solidFill>
                      <a:schemeClr val="tx2"/>
                    </a:solidFill>
                    <a:latin typeface="Lato Regular"/>
                    <a:cs typeface="Lato Regular"/>
                  </a:rPr>
                  <a:t>May</a:t>
                </a:r>
              </a:p>
            </p:txBody>
          </p:sp>
        </p:grpSp>
        <p:sp>
          <p:nvSpPr>
            <p:cNvPr id="111" name="TextBox 11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14" name="Group 113"/>
          <p:cNvGrpSpPr/>
          <p:nvPr/>
        </p:nvGrpSpPr>
        <p:grpSpPr>
          <a:xfrm>
            <a:off x="13083347" y="8613802"/>
            <a:ext cx="3861408" cy="999334"/>
            <a:chOff x="6965260" y="1985874"/>
            <a:chExt cx="2574272" cy="666049"/>
          </a:xfrm>
        </p:grpSpPr>
        <p:grpSp>
          <p:nvGrpSpPr>
            <p:cNvPr id="115" name="Group 114"/>
            <p:cNvGrpSpPr/>
            <p:nvPr/>
          </p:nvGrpSpPr>
          <p:grpSpPr>
            <a:xfrm>
              <a:off x="6965260" y="1985874"/>
              <a:ext cx="822352" cy="460795"/>
              <a:chOff x="1253920" y="2219659"/>
              <a:chExt cx="822352"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TextBox 117"/>
              <p:cNvSpPr txBox="1"/>
              <p:nvPr/>
            </p:nvSpPr>
            <p:spPr>
              <a:xfrm>
                <a:off x="1581265" y="2219659"/>
                <a:ext cx="495007" cy="277654"/>
              </a:xfrm>
              <a:prstGeom prst="rect">
                <a:avLst/>
              </a:prstGeom>
              <a:noFill/>
            </p:spPr>
            <p:txBody>
              <a:bodyPr wrap="none" rtlCol="0">
                <a:spAutoFit/>
              </a:bodyPr>
              <a:lstStyle/>
              <a:p>
                <a:r>
                  <a:rPr lang="id-ID" sz="2107" dirty="0">
                    <a:solidFill>
                      <a:schemeClr val="tx2"/>
                    </a:solidFill>
                    <a:latin typeface="Lato Regular"/>
                    <a:cs typeface="Lato Regular"/>
                  </a:rPr>
                  <a:t>June</a:t>
                </a:r>
              </a:p>
            </p:txBody>
          </p:sp>
        </p:grpSp>
        <p:sp>
          <p:nvSpPr>
            <p:cNvPr id="116" name="TextBox 11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25" name="Group 24"/>
          <p:cNvGrpSpPr/>
          <p:nvPr/>
        </p:nvGrpSpPr>
        <p:grpSpPr>
          <a:xfrm>
            <a:off x="3276383" y="6024471"/>
            <a:ext cx="3347024" cy="1787177"/>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28" name="Group 27"/>
          <p:cNvGrpSpPr/>
          <p:nvPr/>
        </p:nvGrpSpPr>
        <p:grpSpPr>
          <a:xfrm>
            <a:off x="4969269" y="4868525"/>
            <a:ext cx="3353144" cy="294311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1" name="Group 30"/>
          <p:cNvGrpSpPr/>
          <p:nvPr/>
        </p:nvGrpSpPr>
        <p:grpSpPr>
          <a:xfrm>
            <a:off x="6658079" y="4710022"/>
            <a:ext cx="3347024" cy="3101623"/>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4" name="Group 33"/>
          <p:cNvGrpSpPr/>
          <p:nvPr/>
        </p:nvGrpSpPr>
        <p:grpSpPr>
          <a:xfrm>
            <a:off x="8357087" y="5290020"/>
            <a:ext cx="3347024" cy="2521630"/>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19" name="Group 118"/>
          <p:cNvGrpSpPr/>
          <p:nvPr/>
        </p:nvGrpSpPr>
        <p:grpSpPr>
          <a:xfrm>
            <a:off x="10029577" y="4569094"/>
            <a:ext cx="3353145" cy="3252005"/>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23" name="Group 122"/>
          <p:cNvGrpSpPr/>
          <p:nvPr/>
        </p:nvGrpSpPr>
        <p:grpSpPr>
          <a:xfrm>
            <a:off x="11689703" y="4121051"/>
            <a:ext cx="3347024" cy="3700342"/>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29" name="TextBox 128"/>
          <p:cNvSpPr txBox="1"/>
          <p:nvPr/>
        </p:nvSpPr>
        <p:spPr>
          <a:xfrm>
            <a:off x="4563145" y="774223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1" name="TextBox 130"/>
          <p:cNvSpPr txBox="1"/>
          <p:nvPr/>
        </p:nvSpPr>
        <p:spPr>
          <a:xfrm>
            <a:off x="6289228"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2" name="TextBox 131"/>
          <p:cNvSpPr txBox="1"/>
          <p:nvPr/>
        </p:nvSpPr>
        <p:spPr>
          <a:xfrm>
            <a:off x="7960170"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3" name="TextBox 132"/>
          <p:cNvSpPr txBox="1"/>
          <p:nvPr/>
        </p:nvSpPr>
        <p:spPr>
          <a:xfrm>
            <a:off x="9640037"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4" name="TextBox 133"/>
          <p:cNvSpPr txBox="1"/>
          <p:nvPr/>
        </p:nvSpPr>
        <p:spPr>
          <a:xfrm>
            <a:off x="11337222"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5" name="TextBox 134"/>
          <p:cNvSpPr txBox="1"/>
          <p:nvPr/>
        </p:nvSpPr>
        <p:spPr>
          <a:xfrm>
            <a:off x="12996759" y="774201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grpSp>
        <p:nvGrpSpPr>
          <p:cNvPr id="58" name="Group 57"/>
          <p:cNvGrpSpPr/>
          <p:nvPr/>
        </p:nvGrpSpPr>
        <p:grpSpPr>
          <a:xfrm>
            <a:off x="4507905" y="932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092868" y="6839216"/>
            <a:ext cx="3199842" cy="1811023"/>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1" name="Group 4"/>
          <p:cNvGrpSpPr>
            <a:grpSpLocks noChangeAspect="1"/>
          </p:cNvGrpSpPr>
          <p:nvPr/>
        </p:nvGrpSpPr>
        <p:grpSpPr bwMode="auto">
          <a:xfrm>
            <a:off x="4248320" y="6294964"/>
            <a:ext cx="3199842" cy="2355274"/>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4" name="Group 4"/>
          <p:cNvGrpSpPr>
            <a:grpSpLocks noChangeAspect="1"/>
          </p:cNvGrpSpPr>
          <p:nvPr/>
        </p:nvGrpSpPr>
        <p:grpSpPr bwMode="auto">
          <a:xfrm>
            <a:off x="6403772" y="5242558"/>
            <a:ext cx="3199842" cy="3407680"/>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7" name="Group 4"/>
          <p:cNvGrpSpPr>
            <a:grpSpLocks noChangeAspect="1"/>
          </p:cNvGrpSpPr>
          <p:nvPr/>
        </p:nvGrpSpPr>
        <p:grpSpPr bwMode="auto">
          <a:xfrm>
            <a:off x="8559221" y="7023420"/>
            <a:ext cx="3199842" cy="1626818"/>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71" name="Group 4"/>
          <p:cNvGrpSpPr>
            <a:grpSpLocks noChangeAspect="1"/>
          </p:cNvGrpSpPr>
          <p:nvPr/>
        </p:nvGrpSpPr>
        <p:grpSpPr bwMode="auto">
          <a:xfrm>
            <a:off x="10714675" y="4708243"/>
            <a:ext cx="3199842" cy="39419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79" name="Group 4"/>
          <p:cNvGrpSpPr>
            <a:grpSpLocks noChangeAspect="1"/>
          </p:cNvGrpSpPr>
          <p:nvPr/>
        </p:nvGrpSpPr>
        <p:grpSpPr bwMode="auto">
          <a:xfrm>
            <a:off x="12870125" y="5951578"/>
            <a:ext cx="3199842" cy="2698660"/>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2" name="Group 4"/>
          <p:cNvGrpSpPr>
            <a:grpSpLocks noChangeAspect="1"/>
          </p:cNvGrpSpPr>
          <p:nvPr/>
        </p:nvGrpSpPr>
        <p:grpSpPr bwMode="auto">
          <a:xfrm rot="10800000">
            <a:off x="5408447" y="2949229"/>
            <a:ext cx="909484" cy="1097566"/>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5" name="Group 4"/>
          <p:cNvGrpSpPr>
            <a:grpSpLocks noChangeAspect="1"/>
          </p:cNvGrpSpPr>
          <p:nvPr/>
        </p:nvGrpSpPr>
        <p:grpSpPr bwMode="auto">
          <a:xfrm rot="10800000">
            <a:off x="7541608" y="2965798"/>
            <a:ext cx="909484" cy="1097566"/>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8" name="Group 4"/>
          <p:cNvGrpSpPr>
            <a:grpSpLocks noChangeAspect="1"/>
          </p:cNvGrpSpPr>
          <p:nvPr/>
        </p:nvGrpSpPr>
        <p:grpSpPr bwMode="auto">
          <a:xfrm rot="10800000">
            <a:off x="9687835" y="2949526"/>
            <a:ext cx="909484" cy="1097566"/>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1" name="Group 4"/>
          <p:cNvGrpSpPr>
            <a:grpSpLocks noChangeAspect="1"/>
          </p:cNvGrpSpPr>
          <p:nvPr/>
        </p:nvGrpSpPr>
        <p:grpSpPr bwMode="auto">
          <a:xfrm rot="10800000">
            <a:off x="11871620" y="2949229"/>
            <a:ext cx="909484" cy="1097566"/>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4" name="Group 4"/>
          <p:cNvGrpSpPr>
            <a:grpSpLocks noChangeAspect="1"/>
          </p:cNvGrpSpPr>
          <p:nvPr/>
        </p:nvGrpSpPr>
        <p:grpSpPr bwMode="auto">
          <a:xfrm rot="10800000">
            <a:off x="14030402" y="2954691"/>
            <a:ext cx="909484" cy="1097566"/>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7" name="Group 4"/>
          <p:cNvGrpSpPr>
            <a:grpSpLocks noChangeAspect="1"/>
          </p:cNvGrpSpPr>
          <p:nvPr/>
        </p:nvGrpSpPr>
        <p:grpSpPr bwMode="auto">
          <a:xfrm rot="10800000">
            <a:off x="3229987" y="2949229"/>
            <a:ext cx="909484" cy="1097566"/>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cxnSp>
        <p:nvCxnSpPr>
          <p:cNvPr id="126" name="Straight Connector 125"/>
          <p:cNvCxnSpPr>
            <a:endCxn id="60" idx="1"/>
          </p:cNvCxnSpPr>
          <p:nvPr/>
        </p:nvCxnSpPr>
        <p:spPr>
          <a:xfrm>
            <a:off x="3692789" y="4259492"/>
            <a:ext cx="0" cy="2579724"/>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5845370" y="4259492"/>
            <a:ext cx="2871" cy="2035472"/>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003693" y="4259492"/>
            <a:ext cx="0" cy="983065"/>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0159142" y="4259492"/>
            <a:ext cx="0" cy="2763927"/>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314595" y="4259492"/>
            <a:ext cx="0" cy="491533"/>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4484458" y="4259492"/>
            <a:ext cx="2871" cy="1692087"/>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2798434" y="8669283"/>
            <a:ext cx="1653273" cy="796615"/>
            <a:chOff x="1638658" y="2139889"/>
            <a:chExt cx="1102183" cy="530938"/>
          </a:xfrm>
        </p:grpSpPr>
        <p:sp>
          <p:nvSpPr>
            <p:cNvPr id="139" name="TextBox 138"/>
            <p:cNvSpPr txBox="1"/>
            <p:nvPr/>
          </p:nvSpPr>
          <p:spPr>
            <a:xfrm>
              <a:off x="1867637" y="2139889"/>
              <a:ext cx="737596" cy="277654"/>
            </a:xfrm>
            <a:prstGeom prst="rect">
              <a:avLst/>
            </a:prstGeom>
            <a:noFill/>
          </p:spPr>
          <p:txBody>
            <a:bodyPr wrap="none" rtlCol="0">
              <a:spAutoFit/>
            </a:bodyPr>
            <a:lstStyle/>
            <a:p>
              <a:pPr algn="ctr"/>
              <a:r>
                <a:rPr lang="id-ID" sz="2107" dirty="0">
                  <a:solidFill>
                    <a:schemeClr val="tx2"/>
                  </a:solidFill>
                  <a:latin typeface="Lato Regular"/>
                  <a:cs typeface="Lato Regular"/>
                </a:rPr>
                <a:t>January</a:t>
              </a:r>
            </a:p>
          </p:txBody>
        </p:sp>
        <p:sp>
          <p:nvSpPr>
            <p:cNvPr id="140" name="TextBox 139"/>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1" name="Group 140"/>
          <p:cNvGrpSpPr/>
          <p:nvPr/>
        </p:nvGrpSpPr>
        <p:grpSpPr>
          <a:xfrm>
            <a:off x="4970390" y="8686001"/>
            <a:ext cx="1653273" cy="796615"/>
            <a:chOff x="1638658" y="2139889"/>
            <a:chExt cx="1102183" cy="530938"/>
          </a:xfrm>
        </p:grpSpPr>
        <p:sp>
          <p:nvSpPr>
            <p:cNvPr id="142" name="TextBox 141"/>
            <p:cNvSpPr txBox="1"/>
            <p:nvPr/>
          </p:nvSpPr>
          <p:spPr>
            <a:xfrm>
              <a:off x="1822041" y="2139889"/>
              <a:ext cx="833776" cy="277654"/>
            </a:xfrm>
            <a:prstGeom prst="rect">
              <a:avLst/>
            </a:prstGeom>
            <a:noFill/>
          </p:spPr>
          <p:txBody>
            <a:bodyPr wrap="none" rtlCol="0">
              <a:spAutoFit/>
            </a:bodyPr>
            <a:lstStyle/>
            <a:p>
              <a:pPr algn="ctr"/>
              <a:r>
                <a:rPr lang="id-ID" sz="2107" dirty="0">
                  <a:solidFill>
                    <a:schemeClr val="tx2"/>
                  </a:solidFill>
                  <a:latin typeface="Lato Regular"/>
                  <a:cs typeface="Lato Regular"/>
                </a:rPr>
                <a:t>February</a:t>
              </a:r>
            </a:p>
          </p:txBody>
        </p:sp>
        <p:sp>
          <p:nvSpPr>
            <p:cNvPr id="143" name="TextBox 142"/>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4" name="Group 143"/>
          <p:cNvGrpSpPr/>
          <p:nvPr/>
        </p:nvGrpSpPr>
        <p:grpSpPr>
          <a:xfrm>
            <a:off x="7097305" y="8685701"/>
            <a:ext cx="1653273" cy="796615"/>
            <a:chOff x="1638658" y="2139889"/>
            <a:chExt cx="1102183" cy="530938"/>
          </a:xfrm>
        </p:grpSpPr>
        <p:sp>
          <p:nvSpPr>
            <p:cNvPr id="145" name="TextBox 144"/>
            <p:cNvSpPr txBox="1"/>
            <p:nvPr/>
          </p:nvSpPr>
          <p:spPr>
            <a:xfrm>
              <a:off x="1923161" y="2139889"/>
              <a:ext cx="631797" cy="277654"/>
            </a:xfrm>
            <a:prstGeom prst="rect">
              <a:avLst/>
            </a:prstGeom>
            <a:noFill/>
          </p:spPr>
          <p:txBody>
            <a:bodyPr wrap="none" rtlCol="0">
              <a:spAutoFit/>
            </a:bodyPr>
            <a:lstStyle/>
            <a:p>
              <a:pPr algn="ctr"/>
              <a:r>
                <a:rPr lang="id-ID" sz="2107" dirty="0">
                  <a:solidFill>
                    <a:schemeClr val="tx2"/>
                  </a:solidFill>
                  <a:latin typeface="Lato Regular"/>
                  <a:cs typeface="Lato Regular"/>
                </a:rPr>
                <a:t>March</a:t>
              </a:r>
            </a:p>
          </p:txBody>
        </p:sp>
        <p:sp>
          <p:nvSpPr>
            <p:cNvPr id="146" name="TextBox 145"/>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7" name="Group 146"/>
          <p:cNvGrpSpPr/>
          <p:nvPr/>
        </p:nvGrpSpPr>
        <p:grpSpPr>
          <a:xfrm>
            <a:off x="9269261" y="8702420"/>
            <a:ext cx="1653273" cy="796615"/>
            <a:chOff x="1638658" y="2139889"/>
            <a:chExt cx="1102183" cy="530938"/>
          </a:xfrm>
        </p:grpSpPr>
        <p:sp>
          <p:nvSpPr>
            <p:cNvPr id="148" name="TextBox 147"/>
            <p:cNvSpPr txBox="1"/>
            <p:nvPr/>
          </p:nvSpPr>
          <p:spPr>
            <a:xfrm>
              <a:off x="1986838" y="2139889"/>
              <a:ext cx="496076" cy="277654"/>
            </a:xfrm>
            <a:prstGeom prst="rect">
              <a:avLst/>
            </a:prstGeom>
            <a:noFill/>
          </p:spPr>
          <p:txBody>
            <a:bodyPr wrap="none" rtlCol="0">
              <a:spAutoFit/>
            </a:bodyPr>
            <a:lstStyle/>
            <a:p>
              <a:pPr algn="ctr"/>
              <a:r>
                <a:rPr lang="id-ID" sz="2107" dirty="0">
                  <a:solidFill>
                    <a:schemeClr val="tx2"/>
                  </a:solidFill>
                  <a:latin typeface="Lato Regular"/>
                  <a:cs typeface="Lato Regular"/>
                </a:rPr>
                <a:t>April</a:t>
              </a:r>
            </a:p>
          </p:txBody>
        </p:sp>
        <p:sp>
          <p:nvSpPr>
            <p:cNvPr id="149" name="TextBox 148"/>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0" name="Group 149"/>
          <p:cNvGrpSpPr/>
          <p:nvPr/>
        </p:nvGrpSpPr>
        <p:grpSpPr>
          <a:xfrm>
            <a:off x="11440393" y="8702420"/>
            <a:ext cx="1653273" cy="796615"/>
            <a:chOff x="1638658" y="2139889"/>
            <a:chExt cx="1102183" cy="530938"/>
          </a:xfrm>
        </p:grpSpPr>
        <p:sp>
          <p:nvSpPr>
            <p:cNvPr id="151" name="TextBox 150"/>
            <p:cNvSpPr txBox="1"/>
            <p:nvPr/>
          </p:nvSpPr>
          <p:spPr>
            <a:xfrm>
              <a:off x="1994292" y="2139889"/>
              <a:ext cx="473634" cy="277654"/>
            </a:xfrm>
            <a:prstGeom prst="rect">
              <a:avLst/>
            </a:prstGeom>
            <a:noFill/>
          </p:spPr>
          <p:txBody>
            <a:bodyPr wrap="none" rtlCol="0">
              <a:spAutoFit/>
            </a:bodyPr>
            <a:lstStyle/>
            <a:p>
              <a:pPr algn="ctr"/>
              <a:r>
                <a:rPr lang="id-ID" sz="2107" dirty="0">
                  <a:solidFill>
                    <a:schemeClr val="tx2"/>
                  </a:solidFill>
                  <a:latin typeface="Lato Regular"/>
                  <a:cs typeface="Lato Regular"/>
                </a:rPr>
                <a:t>May</a:t>
              </a:r>
            </a:p>
          </p:txBody>
        </p:sp>
        <p:sp>
          <p:nvSpPr>
            <p:cNvPr id="152" name="TextBox 151"/>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3" name="Group 152"/>
          <p:cNvGrpSpPr/>
          <p:nvPr/>
        </p:nvGrpSpPr>
        <p:grpSpPr>
          <a:xfrm>
            <a:off x="13612349" y="8719139"/>
            <a:ext cx="1653273" cy="796615"/>
            <a:chOff x="1638658" y="2139889"/>
            <a:chExt cx="1102183" cy="530938"/>
          </a:xfrm>
        </p:grpSpPr>
        <p:sp>
          <p:nvSpPr>
            <p:cNvPr id="154" name="TextBox 153"/>
            <p:cNvSpPr txBox="1"/>
            <p:nvPr/>
          </p:nvSpPr>
          <p:spPr>
            <a:xfrm>
              <a:off x="1979639" y="2139889"/>
              <a:ext cx="495008" cy="277654"/>
            </a:xfrm>
            <a:prstGeom prst="rect">
              <a:avLst/>
            </a:prstGeom>
            <a:noFill/>
          </p:spPr>
          <p:txBody>
            <a:bodyPr wrap="none" rtlCol="0">
              <a:spAutoFit/>
            </a:bodyPr>
            <a:lstStyle/>
            <a:p>
              <a:pPr algn="ctr"/>
              <a:r>
                <a:rPr lang="id-ID" sz="2107" dirty="0">
                  <a:solidFill>
                    <a:schemeClr val="tx2"/>
                  </a:solidFill>
                  <a:latin typeface="Lato Regular"/>
                  <a:cs typeface="Lato Regular"/>
                </a:rPr>
                <a:t>June</a:t>
              </a:r>
            </a:p>
          </p:txBody>
        </p:sp>
        <p:sp>
          <p:nvSpPr>
            <p:cNvPr id="155" name="TextBox 154"/>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68" name="Group 67"/>
          <p:cNvGrpSpPr/>
          <p:nvPr/>
        </p:nvGrpSpPr>
        <p:grpSpPr>
          <a:xfrm>
            <a:off x="4507905" y="932518"/>
            <a:ext cx="9272190" cy="1559721"/>
            <a:chOff x="5988388" y="483017"/>
            <a:chExt cx="12359700" cy="2079087"/>
          </a:xfrm>
        </p:grpSpPr>
        <p:sp>
          <p:nvSpPr>
            <p:cNvPr id="74" name="TextBox 7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427051" y="688283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427051" y="562632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427051" y="436838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427051" y="311581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524040" y="7975498"/>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307086" y="7855858"/>
            <a:ext cx="239934" cy="23927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17" name="Straight Connector 16"/>
          <p:cNvCxnSpPr/>
          <p:nvPr/>
        </p:nvCxnSpPr>
        <p:spPr>
          <a:xfrm>
            <a:off x="4524040" y="670458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307086" y="6599348"/>
            <a:ext cx="239934" cy="23927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3" name="Straight Connector 22"/>
          <p:cNvCxnSpPr/>
          <p:nvPr/>
        </p:nvCxnSpPr>
        <p:spPr>
          <a:xfrm>
            <a:off x="4524040" y="5472153"/>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307086" y="5352513"/>
            <a:ext cx="239934" cy="23927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9" name="Straight Connector 28"/>
          <p:cNvCxnSpPr/>
          <p:nvPr/>
        </p:nvCxnSpPr>
        <p:spPr>
          <a:xfrm>
            <a:off x="4524040" y="4228732"/>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307086" y="4094571"/>
            <a:ext cx="239934" cy="23927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35" name="Straight Connector 34"/>
          <p:cNvCxnSpPr/>
          <p:nvPr/>
        </p:nvCxnSpPr>
        <p:spPr>
          <a:xfrm>
            <a:off x="4524040" y="296721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307086" y="2842002"/>
            <a:ext cx="239934" cy="23927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6" name="Group 135"/>
          <p:cNvGrpSpPr/>
          <p:nvPr/>
        </p:nvGrpSpPr>
        <p:grpSpPr>
          <a:xfrm>
            <a:off x="12331693" y="3819305"/>
            <a:ext cx="792185" cy="4363396"/>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5" name="Group 134"/>
          <p:cNvGrpSpPr/>
          <p:nvPr/>
        </p:nvGrpSpPr>
        <p:grpSpPr>
          <a:xfrm>
            <a:off x="10094869" y="4351737"/>
            <a:ext cx="792183" cy="3830964"/>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4" name="Group 133"/>
          <p:cNvGrpSpPr/>
          <p:nvPr/>
        </p:nvGrpSpPr>
        <p:grpSpPr>
          <a:xfrm>
            <a:off x="7843045" y="4884169"/>
            <a:ext cx="792183" cy="3298531"/>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3" name="Group 132"/>
          <p:cNvGrpSpPr/>
          <p:nvPr/>
        </p:nvGrpSpPr>
        <p:grpSpPr>
          <a:xfrm>
            <a:off x="5591222" y="5416601"/>
            <a:ext cx="792183" cy="2766099"/>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9" name="TextBox 78"/>
          <p:cNvSpPr txBox="1"/>
          <p:nvPr/>
        </p:nvSpPr>
        <p:spPr>
          <a:xfrm>
            <a:off x="5522138" y="4626348"/>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0" name="TextBox 79"/>
          <p:cNvSpPr txBox="1"/>
          <p:nvPr/>
        </p:nvSpPr>
        <p:spPr>
          <a:xfrm>
            <a:off x="7804754" y="4112190"/>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1" name="TextBox 80"/>
          <p:cNvSpPr txBox="1"/>
          <p:nvPr/>
        </p:nvSpPr>
        <p:spPr>
          <a:xfrm>
            <a:off x="10060459" y="3597452"/>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2" name="TextBox 81"/>
          <p:cNvSpPr txBox="1"/>
          <p:nvPr/>
        </p:nvSpPr>
        <p:spPr>
          <a:xfrm>
            <a:off x="12282366" y="3039439"/>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96" name="Freeform 239"/>
          <p:cNvSpPr>
            <a:spLocks noChangeArrowheads="1"/>
          </p:cNvSpPr>
          <p:nvPr/>
        </p:nvSpPr>
        <p:spPr bwMode="auto">
          <a:xfrm>
            <a:off x="5478629" y="4637599"/>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7" name="Freeform 239"/>
          <p:cNvSpPr>
            <a:spLocks noChangeArrowheads="1"/>
          </p:cNvSpPr>
          <p:nvPr/>
        </p:nvSpPr>
        <p:spPr bwMode="auto">
          <a:xfrm>
            <a:off x="7738280" y="4104901"/>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8" name="Freeform 239"/>
          <p:cNvSpPr>
            <a:spLocks noChangeArrowheads="1"/>
          </p:cNvSpPr>
          <p:nvPr/>
        </p:nvSpPr>
        <p:spPr bwMode="auto">
          <a:xfrm>
            <a:off x="9993011" y="3589117"/>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9" name="Freeform 239"/>
          <p:cNvSpPr>
            <a:spLocks noChangeArrowheads="1"/>
          </p:cNvSpPr>
          <p:nvPr/>
        </p:nvSpPr>
        <p:spPr bwMode="auto">
          <a:xfrm>
            <a:off x="12211691" y="3040034"/>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13" name="Group 112"/>
          <p:cNvGrpSpPr/>
          <p:nvPr/>
        </p:nvGrpSpPr>
        <p:grpSpPr>
          <a:xfrm>
            <a:off x="9838343" y="8308377"/>
            <a:ext cx="2674393" cy="1286211"/>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5818040" y="8301763"/>
            <a:ext cx="2678520" cy="1286211"/>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1892377" y="8348278"/>
            <a:ext cx="2657155" cy="1286211"/>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3815274" y="8305011"/>
            <a:ext cx="2670715" cy="1286211"/>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507905" y="932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9725928" y="3058048"/>
            <a:ext cx="1175363" cy="6504687"/>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0" name="Title 20"/>
            <p:cNvSpPr txBox="1">
              <a:spLocks/>
            </p:cNvSpPr>
            <p:nvPr/>
          </p:nvSpPr>
          <p:spPr>
            <a:xfrm rot="16200000">
              <a:off x="5890556"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01 – January </a:t>
              </a:r>
            </a:p>
          </p:txBody>
        </p:sp>
        <p:sp>
          <p:nvSpPr>
            <p:cNvPr id="26" name="Title 20"/>
            <p:cNvSpPr txBox="1">
              <a:spLocks/>
            </p:cNvSpPr>
            <p:nvPr/>
          </p:nvSpPr>
          <p:spPr>
            <a:xfrm>
              <a:off x="6417094"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1"/>
                  </a:solidFill>
                  <a:latin typeface="Lato Regular"/>
                  <a:cs typeface="Lato Regular"/>
                </a:rPr>
                <a:t>70%</a:t>
              </a:r>
            </a:p>
          </p:txBody>
        </p:sp>
      </p:grpSp>
      <p:grpSp>
        <p:nvGrpSpPr>
          <p:cNvPr id="122" name="Group 121"/>
          <p:cNvGrpSpPr/>
          <p:nvPr/>
        </p:nvGrpSpPr>
        <p:grpSpPr>
          <a:xfrm>
            <a:off x="10957731" y="3058048"/>
            <a:ext cx="1175363" cy="6504687"/>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1" name="Title 20"/>
            <p:cNvSpPr txBox="1">
              <a:spLocks/>
            </p:cNvSpPr>
            <p:nvPr/>
          </p:nvSpPr>
          <p:spPr>
            <a:xfrm rot="16200000">
              <a:off x="6596105" y="4775500"/>
              <a:ext cx="2064669"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02 - February</a:t>
              </a:r>
            </a:p>
          </p:txBody>
        </p:sp>
        <p:sp>
          <p:nvSpPr>
            <p:cNvPr id="27" name="Title 20"/>
            <p:cNvSpPr txBox="1">
              <a:spLocks/>
            </p:cNvSpPr>
            <p:nvPr/>
          </p:nvSpPr>
          <p:spPr>
            <a:xfrm>
              <a:off x="7238296"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2"/>
                  </a:solidFill>
                  <a:latin typeface="Lato Regular"/>
                  <a:cs typeface="Lato Regular"/>
                </a:rPr>
                <a:t>40%</a:t>
              </a:r>
            </a:p>
          </p:txBody>
        </p:sp>
      </p:grpSp>
      <p:grpSp>
        <p:nvGrpSpPr>
          <p:cNvPr id="123" name="Group 122"/>
          <p:cNvGrpSpPr/>
          <p:nvPr/>
        </p:nvGrpSpPr>
        <p:grpSpPr>
          <a:xfrm>
            <a:off x="12167034" y="3058047"/>
            <a:ext cx="1175363" cy="6504689"/>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2" name="Title 20"/>
            <p:cNvSpPr txBox="1">
              <a:spLocks/>
            </p:cNvSpPr>
            <p:nvPr/>
          </p:nvSpPr>
          <p:spPr>
            <a:xfrm rot="16200000">
              <a:off x="7545521"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03 - March</a:t>
              </a:r>
            </a:p>
          </p:txBody>
        </p:sp>
        <p:sp>
          <p:nvSpPr>
            <p:cNvPr id="28" name="Title 20"/>
            <p:cNvSpPr txBox="1">
              <a:spLocks/>
            </p:cNvSpPr>
            <p:nvPr/>
          </p:nvSpPr>
          <p:spPr>
            <a:xfrm>
              <a:off x="8044498"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3"/>
                  </a:solidFill>
                  <a:latin typeface="Lato Regular"/>
                  <a:cs typeface="Lato Regular"/>
                </a:rPr>
                <a:t>85%</a:t>
              </a:r>
            </a:p>
          </p:txBody>
        </p:sp>
      </p:grpSp>
      <p:grpSp>
        <p:nvGrpSpPr>
          <p:cNvPr id="124" name="Group 123"/>
          <p:cNvGrpSpPr/>
          <p:nvPr/>
        </p:nvGrpSpPr>
        <p:grpSpPr>
          <a:xfrm>
            <a:off x="13398836" y="3058047"/>
            <a:ext cx="1175363" cy="6504689"/>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3" name="Title 20"/>
            <p:cNvSpPr txBox="1">
              <a:spLocks/>
            </p:cNvSpPr>
            <p:nvPr/>
          </p:nvSpPr>
          <p:spPr>
            <a:xfrm rot="16200000">
              <a:off x="8392715"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04 - April</a:t>
              </a:r>
            </a:p>
          </p:txBody>
        </p:sp>
        <p:sp>
          <p:nvSpPr>
            <p:cNvPr id="29" name="Title 20"/>
            <p:cNvSpPr txBox="1">
              <a:spLocks/>
            </p:cNvSpPr>
            <p:nvPr/>
          </p:nvSpPr>
          <p:spPr>
            <a:xfrm>
              <a:off x="8865700"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4"/>
                  </a:solidFill>
                  <a:latin typeface="Lato Regular"/>
                  <a:cs typeface="Lato Regular"/>
                </a:rPr>
                <a:t>76%</a:t>
              </a:r>
            </a:p>
          </p:txBody>
        </p:sp>
      </p:grpSp>
      <p:grpSp>
        <p:nvGrpSpPr>
          <p:cNvPr id="127" name="Group 126"/>
          <p:cNvGrpSpPr/>
          <p:nvPr/>
        </p:nvGrpSpPr>
        <p:grpSpPr>
          <a:xfrm>
            <a:off x="14664985" y="3058047"/>
            <a:ext cx="1175363" cy="6504695"/>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4" name="Title 20"/>
              <p:cNvSpPr txBox="1">
                <a:spLocks/>
              </p:cNvSpPr>
              <p:nvPr/>
            </p:nvSpPr>
            <p:spPr>
              <a:xfrm rot="16200000">
                <a:off x="9208144"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05 - May</a:t>
                </a:r>
              </a:p>
            </p:txBody>
          </p:sp>
        </p:grpSp>
        <p:sp>
          <p:nvSpPr>
            <p:cNvPr id="30" name="Title 20"/>
            <p:cNvSpPr txBox="1">
              <a:spLocks/>
            </p:cNvSpPr>
            <p:nvPr/>
          </p:nvSpPr>
          <p:spPr>
            <a:xfrm>
              <a:off x="9709799"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5"/>
                  </a:solidFill>
                  <a:latin typeface="Lato Regular"/>
                  <a:cs typeface="Lato Regular"/>
                </a:rPr>
                <a:t>92%</a:t>
              </a:r>
            </a:p>
          </p:txBody>
        </p:sp>
      </p:grpSp>
      <p:grpSp>
        <p:nvGrpSpPr>
          <p:cNvPr id="128" name="Group 127"/>
          <p:cNvGrpSpPr/>
          <p:nvPr/>
        </p:nvGrpSpPr>
        <p:grpSpPr>
          <a:xfrm>
            <a:off x="15896790" y="3058048"/>
            <a:ext cx="1175363" cy="6504690"/>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5" name="Title 20"/>
              <p:cNvSpPr txBox="1">
                <a:spLocks/>
              </p:cNvSpPr>
              <p:nvPr/>
            </p:nvSpPr>
            <p:spPr>
              <a:xfrm rot="16200000">
                <a:off x="10041785" y="4920960"/>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06 -June</a:t>
                </a:r>
              </a:p>
            </p:txBody>
          </p:sp>
        </p:grpSp>
        <p:sp>
          <p:nvSpPr>
            <p:cNvPr id="31" name="Title 20"/>
            <p:cNvSpPr txBox="1">
              <a:spLocks/>
            </p:cNvSpPr>
            <p:nvPr/>
          </p:nvSpPr>
          <p:spPr>
            <a:xfrm>
              <a:off x="10531002"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latin typeface="Lato Regular"/>
                  <a:cs typeface="Lato Regular"/>
                </a:rPr>
                <a:t>65%</a:t>
              </a:r>
            </a:p>
          </p:txBody>
        </p:sp>
      </p:grpSp>
      <p:grpSp>
        <p:nvGrpSpPr>
          <p:cNvPr id="3" name="Group 2"/>
          <p:cNvGrpSpPr/>
          <p:nvPr/>
        </p:nvGrpSpPr>
        <p:grpSpPr>
          <a:xfrm>
            <a:off x="1599041" y="5965655"/>
            <a:ext cx="4268466" cy="1064002"/>
            <a:chOff x="3983178" y="1959026"/>
            <a:chExt cx="2845644" cy="709150"/>
          </a:xfrm>
        </p:grpSpPr>
        <p:grpSp>
          <p:nvGrpSpPr>
            <p:cNvPr id="47" name="Group 46"/>
            <p:cNvGrpSpPr/>
            <p:nvPr/>
          </p:nvGrpSpPr>
          <p:grpSpPr>
            <a:xfrm>
              <a:off x="4588553" y="1959026"/>
              <a:ext cx="2240269" cy="709150"/>
              <a:chOff x="8198838" y="3829029"/>
              <a:chExt cx="2240269" cy="709150"/>
            </a:xfrm>
          </p:grpSpPr>
          <p:sp>
            <p:nvSpPr>
              <p:cNvPr id="48" name="TextBox 47"/>
              <p:cNvSpPr txBox="1"/>
              <p:nvPr/>
            </p:nvSpPr>
            <p:spPr>
              <a:xfrm>
                <a:off x="8198838" y="3829029"/>
                <a:ext cx="981252" cy="369321"/>
              </a:xfrm>
              <a:prstGeom prst="rect">
                <a:avLst/>
              </a:prstGeom>
              <a:noFill/>
            </p:spPr>
            <p:txBody>
              <a:bodyPr wrap="none" rtlCol="0">
                <a:spAutoFit/>
              </a:bodyPr>
              <a:lstStyle/>
              <a:p>
                <a:r>
                  <a:rPr lang="id-ID" sz="3001" b="1" dirty="0">
                    <a:solidFill>
                      <a:schemeClr val="tx2"/>
                    </a:solidFill>
                    <a:latin typeface="Lato Regular"/>
                    <a:cs typeface="Lato Regular"/>
                  </a:rPr>
                  <a:t>January</a:t>
                </a:r>
              </a:p>
            </p:txBody>
          </p:sp>
          <p:sp>
            <p:nvSpPr>
              <p:cNvPr id="49" name="TextBox 48"/>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372553" y="6028129"/>
            <a:ext cx="4266710" cy="1064003"/>
            <a:chOff x="3986614" y="2668034"/>
            <a:chExt cx="2844473" cy="709150"/>
          </a:xfrm>
        </p:grpSpPr>
        <p:grpSp>
          <p:nvGrpSpPr>
            <p:cNvPr id="63" name="Group 62"/>
            <p:cNvGrpSpPr/>
            <p:nvPr/>
          </p:nvGrpSpPr>
          <p:grpSpPr>
            <a:xfrm>
              <a:off x="4590818" y="2668034"/>
              <a:ext cx="2240269" cy="709150"/>
              <a:chOff x="8198838" y="3829029"/>
              <a:chExt cx="2240269" cy="709150"/>
            </a:xfrm>
          </p:grpSpPr>
          <p:sp>
            <p:nvSpPr>
              <p:cNvPr id="64" name="TextBox 63"/>
              <p:cNvSpPr txBox="1"/>
              <p:nvPr/>
            </p:nvSpPr>
            <p:spPr>
              <a:xfrm>
                <a:off x="8198838" y="3829029"/>
                <a:ext cx="1116973" cy="369321"/>
              </a:xfrm>
              <a:prstGeom prst="rect">
                <a:avLst/>
              </a:prstGeom>
              <a:noFill/>
            </p:spPr>
            <p:txBody>
              <a:bodyPr wrap="none" rtlCol="0">
                <a:spAutoFit/>
              </a:bodyPr>
              <a:lstStyle/>
              <a:p>
                <a:r>
                  <a:rPr lang="id-ID" sz="3001" b="1" dirty="0">
                    <a:solidFill>
                      <a:schemeClr val="tx2"/>
                    </a:solidFill>
                    <a:latin typeface="Lato Regular"/>
                    <a:cs typeface="Lato Regular"/>
                  </a:rPr>
                  <a:t>February</a:t>
                </a:r>
              </a:p>
            </p:txBody>
          </p:sp>
          <p:sp>
            <p:nvSpPr>
              <p:cNvPr id="65" name="TextBox 64"/>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599391" y="7275827"/>
            <a:ext cx="4268116" cy="1064003"/>
            <a:chOff x="3986614" y="3390044"/>
            <a:chExt cx="2845411" cy="709150"/>
          </a:xfrm>
        </p:grpSpPr>
        <p:grpSp>
          <p:nvGrpSpPr>
            <p:cNvPr id="81" name="Group 80"/>
            <p:cNvGrpSpPr/>
            <p:nvPr/>
          </p:nvGrpSpPr>
          <p:grpSpPr>
            <a:xfrm>
              <a:off x="4591756" y="3390044"/>
              <a:ext cx="2240269" cy="709150"/>
              <a:chOff x="8198838" y="3829029"/>
              <a:chExt cx="2240269" cy="709150"/>
            </a:xfrm>
          </p:grpSpPr>
          <p:sp>
            <p:nvSpPr>
              <p:cNvPr id="82" name="TextBox 81"/>
              <p:cNvSpPr txBox="1"/>
              <p:nvPr/>
            </p:nvSpPr>
            <p:spPr>
              <a:xfrm>
                <a:off x="8198838" y="3829029"/>
                <a:ext cx="833775" cy="369321"/>
              </a:xfrm>
              <a:prstGeom prst="rect">
                <a:avLst/>
              </a:prstGeom>
              <a:noFill/>
            </p:spPr>
            <p:txBody>
              <a:bodyPr wrap="none" rtlCol="0">
                <a:spAutoFit/>
              </a:bodyPr>
              <a:lstStyle/>
              <a:p>
                <a:r>
                  <a:rPr lang="id-ID" sz="3001" b="1" dirty="0">
                    <a:solidFill>
                      <a:schemeClr val="tx2"/>
                    </a:solidFill>
                    <a:latin typeface="Lato Regular"/>
                    <a:cs typeface="Lato Regular"/>
                  </a:rPr>
                  <a:t>March</a:t>
                </a:r>
              </a:p>
            </p:txBody>
          </p:sp>
          <p:sp>
            <p:nvSpPr>
              <p:cNvPr id="83" name="TextBox 82"/>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410340" y="7286335"/>
            <a:ext cx="4241749" cy="1064003"/>
            <a:chOff x="4006457" y="4099052"/>
            <a:chExt cx="2827833" cy="709150"/>
          </a:xfrm>
        </p:grpSpPr>
        <p:grpSp>
          <p:nvGrpSpPr>
            <p:cNvPr id="88" name="Group 87"/>
            <p:cNvGrpSpPr/>
            <p:nvPr/>
          </p:nvGrpSpPr>
          <p:grpSpPr>
            <a:xfrm>
              <a:off x="4594021" y="4099052"/>
              <a:ext cx="2240269" cy="709150"/>
              <a:chOff x="8198838" y="3829029"/>
              <a:chExt cx="2240269" cy="709150"/>
            </a:xfrm>
          </p:grpSpPr>
          <p:sp>
            <p:nvSpPr>
              <p:cNvPr id="89" name="TextBox 88"/>
              <p:cNvSpPr txBox="1"/>
              <p:nvPr/>
            </p:nvSpPr>
            <p:spPr>
              <a:xfrm>
                <a:off x="8198838" y="3829029"/>
                <a:ext cx="647827" cy="369321"/>
              </a:xfrm>
              <a:prstGeom prst="rect">
                <a:avLst/>
              </a:prstGeom>
              <a:noFill/>
            </p:spPr>
            <p:txBody>
              <a:bodyPr wrap="none" rtlCol="0">
                <a:spAutoFit/>
              </a:bodyPr>
              <a:lstStyle/>
              <a:p>
                <a:r>
                  <a:rPr lang="id-ID" sz="3001" b="1" dirty="0">
                    <a:solidFill>
                      <a:schemeClr val="tx2"/>
                    </a:solidFill>
                    <a:latin typeface="Lato Regular"/>
                    <a:cs typeface="Lato Regular"/>
                  </a:rPr>
                  <a:t>April</a:t>
                </a:r>
              </a:p>
            </p:txBody>
          </p:sp>
          <p:sp>
            <p:nvSpPr>
              <p:cNvPr id="90" name="TextBox 89"/>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633677" y="8502345"/>
            <a:ext cx="4268116" cy="1064003"/>
            <a:chOff x="3986614" y="4827346"/>
            <a:chExt cx="2845411" cy="709150"/>
          </a:xfrm>
        </p:grpSpPr>
        <p:grpSp>
          <p:nvGrpSpPr>
            <p:cNvPr id="95" name="Group 94"/>
            <p:cNvGrpSpPr/>
            <p:nvPr/>
          </p:nvGrpSpPr>
          <p:grpSpPr>
            <a:xfrm>
              <a:off x="4591756" y="4827346"/>
              <a:ext cx="2240269" cy="709150"/>
              <a:chOff x="8198838" y="3829029"/>
              <a:chExt cx="2240269" cy="709150"/>
            </a:xfrm>
          </p:grpSpPr>
          <p:sp>
            <p:nvSpPr>
              <p:cNvPr id="96" name="TextBox 95"/>
              <p:cNvSpPr txBox="1"/>
              <p:nvPr/>
            </p:nvSpPr>
            <p:spPr>
              <a:xfrm>
                <a:off x="8198838" y="3829029"/>
                <a:ext cx="611493" cy="369321"/>
              </a:xfrm>
              <a:prstGeom prst="rect">
                <a:avLst/>
              </a:prstGeom>
              <a:noFill/>
            </p:spPr>
            <p:txBody>
              <a:bodyPr wrap="none" rtlCol="0">
                <a:spAutoFit/>
              </a:bodyPr>
              <a:lstStyle/>
              <a:p>
                <a:r>
                  <a:rPr lang="id-ID" sz="3001" b="1" dirty="0">
                    <a:solidFill>
                      <a:schemeClr val="tx2"/>
                    </a:solidFill>
                    <a:latin typeface="Lato Regular"/>
                    <a:cs typeface="Lato Regular"/>
                  </a:rPr>
                  <a:t>May</a:t>
                </a:r>
              </a:p>
            </p:txBody>
          </p:sp>
          <p:sp>
            <p:nvSpPr>
              <p:cNvPr id="97" name="TextBox 96"/>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415209" y="8485480"/>
            <a:ext cx="4271514" cy="1064003"/>
            <a:chOff x="3986614" y="5536354"/>
            <a:chExt cx="2847676" cy="709150"/>
          </a:xfrm>
        </p:grpSpPr>
        <p:grpSp>
          <p:nvGrpSpPr>
            <p:cNvPr id="102" name="Group 101"/>
            <p:cNvGrpSpPr/>
            <p:nvPr/>
          </p:nvGrpSpPr>
          <p:grpSpPr>
            <a:xfrm>
              <a:off x="4594021" y="5536354"/>
              <a:ext cx="2240269" cy="709150"/>
              <a:chOff x="8198838" y="3829029"/>
              <a:chExt cx="2240269" cy="709150"/>
            </a:xfrm>
          </p:grpSpPr>
          <p:sp>
            <p:nvSpPr>
              <p:cNvPr id="103" name="TextBox 102"/>
              <p:cNvSpPr txBox="1"/>
              <p:nvPr/>
            </p:nvSpPr>
            <p:spPr>
              <a:xfrm>
                <a:off x="8198838" y="3829029"/>
                <a:ext cx="642483" cy="369321"/>
              </a:xfrm>
              <a:prstGeom prst="rect">
                <a:avLst/>
              </a:prstGeom>
              <a:noFill/>
            </p:spPr>
            <p:txBody>
              <a:bodyPr wrap="none" rtlCol="0">
                <a:spAutoFit/>
              </a:bodyPr>
              <a:lstStyle/>
              <a:p>
                <a:r>
                  <a:rPr lang="id-ID" sz="3001" b="1" dirty="0">
                    <a:solidFill>
                      <a:schemeClr val="tx2"/>
                    </a:solidFill>
                    <a:latin typeface="Lato Regular"/>
                    <a:cs typeface="Lato Regular"/>
                  </a:rPr>
                  <a:t>June</a:t>
                </a:r>
              </a:p>
            </p:txBody>
          </p:sp>
          <p:sp>
            <p:nvSpPr>
              <p:cNvPr id="104" name="TextBox 103"/>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478168" y="2759844"/>
            <a:ext cx="7976685" cy="3358410"/>
            <a:chOff x="36062" y="2273094"/>
            <a:chExt cx="3889391" cy="2238357"/>
          </a:xfrm>
        </p:grpSpPr>
        <p:sp>
          <p:nvSpPr>
            <p:cNvPr id="112" name="TextBox 111"/>
            <p:cNvSpPr txBox="1"/>
            <p:nvPr/>
          </p:nvSpPr>
          <p:spPr>
            <a:xfrm>
              <a:off x="40839" y="356990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113" name="TextBox 112"/>
            <p:cNvSpPr txBox="1"/>
            <p:nvPr/>
          </p:nvSpPr>
          <p:spPr>
            <a:xfrm>
              <a:off x="36062" y="2273094"/>
              <a:ext cx="1403157" cy="369321"/>
            </a:xfrm>
            <a:prstGeom prst="rect">
              <a:avLst/>
            </a:prstGeom>
            <a:noFill/>
          </p:spPr>
          <p:txBody>
            <a:bodyPr wrap="none" rtlCol="0">
              <a:spAutoFit/>
            </a:bodyPr>
            <a:lstStyle/>
            <a:p>
              <a:r>
                <a:rPr lang="id-ID" sz="3001" b="1" dirty="0">
                  <a:solidFill>
                    <a:schemeClr val="tx2"/>
                  </a:solidFill>
                  <a:latin typeface="Lato Regular"/>
                </a:rPr>
                <a:t>Grown Analysis</a:t>
              </a:r>
            </a:p>
          </p:txBody>
        </p:sp>
        <p:sp>
          <p:nvSpPr>
            <p:cNvPr id="114" name="TextBox 113"/>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5" name="TextBox 114"/>
            <p:cNvSpPr txBox="1"/>
            <p:nvPr/>
          </p:nvSpPr>
          <p:spPr>
            <a:xfrm>
              <a:off x="36062" y="2627024"/>
              <a:ext cx="1066281" cy="892534"/>
            </a:xfrm>
            <a:prstGeom prst="rect">
              <a:avLst/>
            </a:prstGeom>
            <a:noFill/>
          </p:spPr>
          <p:txBody>
            <a:bodyPr wrap="none" rtlCol="0">
              <a:spAutoFit/>
            </a:bodyPr>
            <a:lstStyle/>
            <a:p>
              <a:r>
                <a:rPr lang="id-ID" sz="8102" b="1" dirty="0">
                  <a:solidFill>
                    <a:schemeClr val="accent2"/>
                  </a:solidFill>
                  <a:latin typeface="Lato Light"/>
                  <a:cs typeface="Lato Light"/>
                </a:rPr>
                <a:t>84%</a:t>
              </a:r>
            </a:p>
          </p:txBody>
        </p:sp>
      </p:grpSp>
      <p:grpSp>
        <p:nvGrpSpPr>
          <p:cNvPr id="71" name="Group 70"/>
          <p:cNvGrpSpPr/>
          <p:nvPr/>
        </p:nvGrpSpPr>
        <p:grpSpPr>
          <a:xfrm>
            <a:off x="4507905" y="932518"/>
            <a:ext cx="9272190" cy="1559721"/>
            <a:chOff x="5988388" y="483017"/>
            <a:chExt cx="12359700" cy="2079087"/>
          </a:xfrm>
        </p:grpSpPr>
        <p:sp>
          <p:nvSpPr>
            <p:cNvPr id="72" name="TextBox 7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04711" y="7308095"/>
            <a:ext cx="15709626" cy="2136721"/>
            <a:chOff x="-27767" y="2303624"/>
            <a:chExt cx="9910833" cy="78052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303624"/>
              <a:ext cx="1708283" cy="202417"/>
            </a:xfrm>
            <a:prstGeom prst="rect">
              <a:avLst/>
            </a:prstGeom>
            <a:noFill/>
          </p:spPr>
          <p:txBody>
            <a:bodyPr wrap="none" rtlCol="0">
              <a:spAutoFit/>
            </a:bodyPr>
            <a:lstStyle/>
            <a:p>
              <a:r>
                <a:rPr lang="id-ID" sz="3001" b="1" dirty="0">
                  <a:solidFill>
                    <a:schemeClr val="tx2"/>
                  </a:solidFill>
                  <a:latin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solidFill>
                    <a:schemeClr val="tx2"/>
                  </a:solidFill>
                  <a:latin typeface="Lato Light"/>
                  <a:cs typeface="Lato Light"/>
                </a:rPr>
                <a:t>Lorem ipsum dolor </a:t>
              </a:r>
              <a:r>
                <a:rPr lang="pt-BR" sz="1650"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351570" y="3187508"/>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235311" y="3207645"/>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135377" y="3204077"/>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3019118" y="3224213"/>
          <a:ext cx="3784355" cy="3951333"/>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040034" y="4662812"/>
            <a:ext cx="14274799"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7402606" y="3008212"/>
            <a:ext cx="3454400" cy="3458477"/>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37168" tIns="68584" rIns="137168" bIns="68584" anchor="ctr"/>
          <a:lstStyle/>
          <a:p>
            <a:pPr algn="ctr"/>
            <a:endParaRPr lang="en-US" sz="2251" b="1" dirty="0">
              <a:solidFill>
                <a:schemeClr val="bg1"/>
              </a:solidFill>
              <a:latin typeface="Lato Light"/>
              <a:ea typeface="ＭＳ Ｐゴシック" charset="0"/>
              <a:cs typeface="Lato Light"/>
            </a:endParaRPr>
          </a:p>
          <a:p>
            <a:pPr algn="ctr"/>
            <a:endParaRPr lang="en-US" sz="2251" b="1" dirty="0">
              <a:solidFill>
                <a:schemeClr val="bg1"/>
              </a:solidFill>
              <a:latin typeface="Lato Light"/>
              <a:ea typeface="ＭＳ Ｐゴシック" charset="0"/>
              <a:cs typeface="Lato Light"/>
            </a:endParaRPr>
          </a:p>
          <a:p>
            <a:pPr algn="ctr"/>
            <a:r>
              <a:rPr lang="en-US" sz="2251" b="1" dirty="0">
                <a:solidFill>
                  <a:schemeClr val="bg1"/>
                </a:solidFill>
                <a:latin typeface="Lato Light"/>
                <a:ea typeface="ＭＳ Ｐゴシック" charset="0"/>
                <a:cs typeface="Lato Light"/>
              </a:rPr>
              <a:t>Grown Plan</a:t>
            </a:r>
          </a:p>
        </p:txBody>
      </p:sp>
      <p:sp>
        <p:nvSpPr>
          <p:cNvPr id="41" name="Oval 40"/>
          <p:cNvSpPr/>
          <p:nvPr/>
        </p:nvSpPr>
        <p:spPr bwMode="auto">
          <a:xfrm>
            <a:off x="3249709" y="3386129"/>
            <a:ext cx="2686050" cy="26899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Achievement</a:t>
            </a:r>
          </a:p>
        </p:txBody>
      </p:sp>
      <p:sp>
        <p:nvSpPr>
          <p:cNvPr id="54" name="Oval 53"/>
          <p:cNvSpPr/>
          <p:nvPr/>
        </p:nvSpPr>
        <p:spPr bwMode="auto">
          <a:xfrm>
            <a:off x="12419108" y="3386129"/>
            <a:ext cx="2686050" cy="268992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Approved</a:t>
            </a:r>
          </a:p>
        </p:txBody>
      </p:sp>
      <p:sp>
        <p:nvSpPr>
          <p:cNvPr id="58" name="Content Placeholder 2"/>
          <p:cNvSpPr txBox="1">
            <a:spLocks/>
          </p:cNvSpPr>
          <p:nvPr/>
        </p:nvSpPr>
        <p:spPr bwMode="auto">
          <a:xfrm>
            <a:off x="2605180" y="7613162"/>
            <a:ext cx="3927475" cy="1460881"/>
          </a:xfrm>
          <a:prstGeom prst="rect">
            <a:avLst/>
          </a:prstGeom>
        </p:spPr>
        <p:txBody>
          <a:bodyPr wrap="square" lIns="137168" tIns="68584" rIns="137168" bIns="68584"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800" dirty="0">
              <a:latin typeface="Lato Light"/>
            </a:endParaRPr>
          </a:p>
        </p:txBody>
      </p:sp>
      <p:sp>
        <p:nvSpPr>
          <p:cNvPr id="59" name="Title 13"/>
          <p:cNvSpPr txBox="1">
            <a:spLocks/>
          </p:cNvSpPr>
          <p:nvPr/>
        </p:nvSpPr>
        <p:spPr bwMode="auto">
          <a:xfrm>
            <a:off x="2475005"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1</a:t>
            </a:r>
          </a:p>
        </p:txBody>
      </p:sp>
      <p:sp>
        <p:nvSpPr>
          <p:cNvPr id="61" name="Content Placeholder 2"/>
          <p:cNvSpPr txBox="1">
            <a:spLocks/>
          </p:cNvSpPr>
          <p:nvPr/>
        </p:nvSpPr>
        <p:spPr bwMode="auto">
          <a:xfrm>
            <a:off x="7196229" y="7613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62" name="Title 13"/>
          <p:cNvSpPr txBox="1">
            <a:spLocks/>
          </p:cNvSpPr>
          <p:nvPr/>
        </p:nvSpPr>
        <p:spPr bwMode="auto">
          <a:xfrm>
            <a:off x="7066055"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2</a:t>
            </a:r>
          </a:p>
        </p:txBody>
      </p:sp>
      <p:sp>
        <p:nvSpPr>
          <p:cNvPr id="66" name="Title 13"/>
          <p:cNvSpPr txBox="1">
            <a:spLocks/>
          </p:cNvSpPr>
          <p:nvPr/>
        </p:nvSpPr>
        <p:spPr bwMode="auto">
          <a:xfrm>
            <a:off x="11650757"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3</a:t>
            </a:r>
          </a:p>
        </p:txBody>
      </p:sp>
      <p:sp>
        <p:nvSpPr>
          <p:cNvPr id="67" name="AutoShape 39"/>
          <p:cNvSpPr>
            <a:spLocks/>
          </p:cNvSpPr>
          <p:nvPr/>
        </p:nvSpPr>
        <p:spPr bwMode="auto">
          <a:xfrm>
            <a:off x="13538097" y="3943510"/>
            <a:ext cx="608004" cy="608162"/>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324610" y="4037328"/>
            <a:ext cx="610444" cy="60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8653468" y="3891543"/>
            <a:ext cx="939603" cy="1033834"/>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544274" y="7578519"/>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71" name="Content Placeholder 2"/>
          <p:cNvSpPr txBox="1">
            <a:spLocks/>
          </p:cNvSpPr>
          <p:nvPr/>
        </p:nvSpPr>
        <p:spPr bwMode="auto">
          <a:xfrm>
            <a:off x="11702709" y="7613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Three Steps for Success</a:t>
              </a:r>
              <a:endParaRPr lang="id-ID" sz="660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584889" y="6111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7" name="Freeform 6"/>
          <p:cNvSpPr/>
          <p:nvPr/>
        </p:nvSpPr>
        <p:spPr>
          <a:xfrm flipV="1">
            <a:off x="1675434"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 name="Freeform 7"/>
          <p:cNvSpPr/>
          <p:nvPr/>
        </p:nvSpPr>
        <p:spPr>
          <a:xfrm>
            <a:off x="10403796" y="6111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9" name="Freeform 8"/>
          <p:cNvSpPr/>
          <p:nvPr/>
        </p:nvSpPr>
        <p:spPr>
          <a:xfrm flipV="1">
            <a:off x="7494343"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0" name="Freeform 9"/>
          <p:cNvSpPr/>
          <p:nvPr/>
        </p:nvSpPr>
        <p:spPr>
          <a:xfrm flipV="1">
            <a:off x="13313250"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2" name="Group 1"/>
          <p:cNvGrpSpPr/>
          <p:nvPr/>
        </p:nvGrpSpPr>
        <p:grpSpPr>
          <a:xfrm>
            <a:off x="2101583" y="7276572"/>
            <a:ext cx="2475510" cy="1623322"/>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sp>
        <p:nvSpPr>
          <p:cNvPr id="13" name="Oval 12"/>
          <p:cNvSpPr>
            <a:spLocks noChangeAspect="1"/>
          </p:cNvSpPr>
          <p:nvPr/>
        </p:nvSpPr>
        <p:spPr>
          <a:xfrm>
            <a:off x="2477459" y="5240269"/>
            <a:ext cx="1723758" cy="17242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4" name="Oval 13"/>
          <p:cNvSpPr>
            <a:spLocks noChangeAspect="1"/>
          </p:cNvSpPr>
          <p:nvPr/>
        </p:nvSpPr>
        <p:spPr>
          <a:xfrm>
            <a:off x="5390222" y="5240269"/>
            <a:ext cx="1723758" cy="17242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5" name="Oval 14"/>
          <p:cNvSpPr>
            <a:spLocks noChangeAspect="1"/>
          </p:cNvSpPr>
          <p:nvPr/>
        </p:nvSpPr>
        <p:spPr>
          <a:xfrm>
            <a:off x="8299676" y="5240269"/>
            <a:ext cx="1723758" cy="17242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6" name="Oval 15"/>
          <p:cNvSpPr>
            <a:spLocks noChangeAspect="1"/>
          </p:cNvSpPr>
          <p:nvPr/>
        </p:nvSpPr>
        <p:spPr>
          <a:xfrm>
            <a:off x="11209130" y="5240269"/>
            <a:ext cx="1723758" cy="172420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7" name="Oval 16"/>
          <p:cNvSpPr>
            <a:spLocks noChangeAspect="1"/>
          </p:cNvSpPr>
          <p:nvPr/>
        </p:nvSpPr>
        <p:spPr>
          <a:xfrm>
            <a:off x="14118584" y="5240269"/>
            <a:ext cx="1723758" cy="172420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r>
              <a:rPr lang="en-AU" sz="4801" dirty="0">
                <a:solidFill>
                  <a:schemeClr val="bg1"/>
                </a:solidFill>
                <a:latin typeface="Lato Regular"/>
                <a:cs typeface="Lato Regular"/>
              </a:rPr>
              <a:t></a:t>
            </a:r>
            <a:endParaRPr lang="en-US" sz="4801" dirty="0">
              <a:solidFill>
                <a:schemeClr val="bg1"/>
              </a:solidFill>
              <a:latin typeface="Lato Regular"/>
              <a:cs typeface="Lato Regular"/>
            </a:endParaRPr>
          </a:p>
        </p:txBody>
      </p:sp>
      <p:grpSp>
        <p:nvGrpSpPr>
          <p:cNvPr id="26" name="Group 25"/>
          <p:cNvGrpSpPr/>
          <p:nvPr/>
        </p:nvGrpSpPr>
        <p:grpSpPr>
          <a:xfrm>
            <a:off x="5018832" y="3592604"/>
            <a:ext cx="2475510" cy="1623322"/>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29" name="Group 28"/>
          <p:cNvGrpSpPr/>
          <p:nvPr/>
        </p:nvGrpSpPr>
        <p:grpSpPr>
          <a:xfrm>
            <a:off x="10837740" y="3586839"/>
            <a:ext cx="2475510" cy="1623322"/>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2" name="Group 31"/>
          <p:cNvGrpSpPr/>
          <p:nvPr/>
        </p:nvGrpSpPr>
        <p:grpSpPr>
          <a:xfrm>
            <a:off x="7925443" y="7276572"/>
            <a:ext cx="2475510" cy="1623322"/>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5" name="Group 34"/>
          <p:cNvGrpSpPr/>
          <p:nvPr/>
        </p:nvGrpSpPr>
        <p:grpSpPr>
          <a:xfrm>
            <a:off x="13792018" y="7258424"/>
            <a:ext cx="2475510" cy="1623322"/>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8" name="Group 37"/>
          <p:cNvGrpSpPr/>
          <p:nvPr/>
        </p:nvGrpSpPr>
        <p:grpSpPr>
          <a:xfrm rot="18900000">
            <a:off x="2858409" y="5609663"/>
            <a:ext cx="955098" cy="951945"/>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5" name="Group 44"/>
          <p:cNvGrpSpPr/>
          <p:nvPr/>
        </p:nvGrpSpPr>
        <p:grpSpPr>
          <a:xfrm>
            <a:off x="5891416" y="5681997"/>
            <a:ext cx="806934" cy="759070"/>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8" name="Group 47"/>
          <p:cNvGrpSpPr/>
          <p:nvPr/>
        </p:nvGrpSpPr>
        <p:grpSpPr>
          <a:xfrm>
            <a:off x="14581243" y="5579540"/>
            <a:ext cx="889033" cy="889651"/>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8823866" y="5696932"/>
            <a:ext cx="705471" cy="807207"/>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6" name="Group 55"/>
          <p:cNvGrpSpPr/>
          <p:nvPr/>
        </p:nvGrpSpPr>
        <p:grpSpPr>
          <a:xfrm>
            <a:off x="11783658" y="5607476"/>
            <a:ext cx="608529" cy="889747"/>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9" name="Group 58"/>
          <p:cNvGrpSpPr/>
          <p:nvPr/>
        </p:nvGrpSpPr>
        <p:grpSpPr>
          <a:xfrm>
            <a:off x="4507905" y="932518"/>
            <a:ext cx="9272190" cy="1559721"/>
            <a:chOff x="5988388" y="483017"/>
            <a:chExt cx="12359700" cy="2079087"/>
          </a:xfrm>
        </p:grpSpPr>
        <p:sp>
          <p:nvSpPr>
            <p:cNvPr id="60" name="TextBox 5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965796" y="3208456"/>
            <a:ext cx="1934112" cy="4332882"/>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107"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9" name="Group 8"/>
          <p:cNvGrpSpPr/>
          <p:nvPr/>
        </p:nvGrpSpPr>
        <p:grpSpPr>
          <a:xfrm>
            <a:off x="5049302" y="3208456"/>
            <a:ext cx="1934112" cy="4332882"/>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107"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2" name="Group 11"/>
          <p:cNvGrpSpPr/>
          <p:nvPr/>
        </p:nvGrpSpPr>
        <p:grpSpPr>
          <a:xfrm>
            <a:off x="7152746" y="3202642"/>
            <a:ext cx="1934112" cy="4332882"/>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107"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5" name="Group 14"/>
          <p:cNvGrpSpPr/>
          <p:nvPr/>
        </p:nvGrpSpPr>
        <p:grpSpPr>
          <a:xfrm>
            <a:off x="9236249" y="3195171"/>
            <a:ext cx="1934112" cy="4332882"/>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107"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8" name="Group 17"/>
          <p:cNvGrpSpPr/>
          <p:nvPr/>
        </p:nvGrpSpPr>
        <p:grpSpPr>
          <a:xfrm>
            <a:off x="11339696" y="3191741"/>
            <a:ext cx="1934112" cy="4332882"/>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107"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21" name="Group 20"/>
          <p:cNvGrpSpPr/>
          <p:nvPr/>
        </p:nvGrpSpPr>
        <p:grpSpPr>
          <a:xfrm>
            <a:off x="13423202" y="3208456"/>
            <a:ext cx="1934112" cy="4332882"/>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107"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sp>
        <p:nvSpPr>
          <p:cNvPr id="25" name="Title 20"/>
          <p:cNvSpPr txBox="1">
            <a:spLocks/>
          </p:cNvSpPr>
          <p:nvPr/>
        </p:nvSpPr>
        <p:spPr>
          <a:xfrm>
            <a:off x="2965796" y="311455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1</a:t>
            </a:r>
          </a:p>
        </p:txBody>
      </p:sp>
      <p:sp>
        <p:nvSpPr>
          <p:cNvPr id="26" name="Title 20"/>
          <p:cNvSpPr txBox="1">
            <a:spLocks/>
          </p:cNvSpPr>
          <p:nvPr/>
        </p:nvSpPr>
        <p:spPr>
          <a:xfrm>
            <a:off x="5049302" y="3153593"/>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2</a:t>
            </a:r>
          </a:p>
        </p:txBody>
      </p:sp>
      <p:sp>
        <p:nvSpPr>
          <p:cNvPr id="27" name="Title 20"/>
          <p:cNvSpPr txBox="1">
            <a:spLocks/>
          </p:cNvSpPr>
          <p:nvPr/>
        </p:nvSpPr>
        <p:spPr>
          <a:xfrm>
            <a:off x="7128556" y="317732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3</a:t>
            </a:r>
          </a:p>
        </p:txBody>
      </p:sp>
      <p:sp>
        <p:nvSpPr>
          <p:cNvPr id="28" name="Title 20"/>
          <p:cNvSpPr txBox="1">
            <a:spLocks/>
          </p:cNvSpPr>
          <p:nvPr/>
        </p:nvSpPr>
        <p:spPr>
          <a:xfrm>
            <a:off x="9260442" y="3199649"/>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4</a:t>
            </a:r>
          </a:p>
        </p:txBody>
      </p:sp>
      <p:sp>
        <p:nvSpPr>
          <p:cNvPr id="29" name="Title 20"/>
          <p:cNvSpPr txBox="1">
            <a:spLocks/>
          </p:cNvSpPr>
          <p:nvPr/>
        </p:nvSpPr>
        <p:spPr>
          <a:xfrm>
            <a:off x="11339696" y="318667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5</a:t>
            </a:r>
          </a:p>
        </p:txBody>
      </p:sp>
      <p:sp>
        <p:nvSpPr>
          <p:cNvPr id="30" name="Title 20"/>
          <p:cNvSpPr txBox="1">
            <a:spLocks/>
          </p:cNvSpPr>
          <p:nvPr/>
        </p:nvSpPr>
        <p:spPr>
          <a:xfrm>
            <a:off x="13447393" y="325914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6</a:t>
            </a:r>
          </a:p>
        </p:txBody>
      </p:sp>
      <p:sp>
        <p:nvSpPr>
          <p:cNvPr id="32" name="Freeform 218"/>
          <p:cNvSpPr>
            <a:spLocks noChangeArrowheads="1"/>
          </p:cNvSpPr>
          <p:nvPr/>
        </p:nvSpPr>
        <p:spPr bwMode="auto">
          <a:xfrm>
            <a:off x="14072225" y="5193486"/>
            <a:ext cx="644524" cy="1127418"/>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82886" tIns="91443" rIns="182886" bIns="91443" anchor="ctr"/>
          <a:lstStyle/>
          <a:p>
            <a:pPr>
              <a:defRPr/>
            </a:pPr>
            <a:r>
              <a:rPr lang="en-US" sz="2107" dirty="0">
                <a:latin typeface="Lato Light"/>
              </a:rPr>
              <a:t>					</a:t>
            </a:r>
          </a:p>
        </p:txBody>
      </p:sp>
      <p:grpSp>
        <p:nvGrpSpPr>
          <p:cNvPr id="33" name="Group 13"/>
          <p:cNvGrpSpPr>
            <a:grpSpLocks/>
          </p:cNvGrpSpPr>
          <p:nvPr/>
        </p:nvGrpSpPr>
        <p:grpSpPr bwMode="auto">
          <a:xfrm>
            <a:off x="9709247" y="5245780"/>
            <a:ext cx="1009122" cy="871488"/>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36" name="Freeform 214"/>
          <p:cNvSpPr>
            <a:spLocks noChangeArrowheads="1"/>
          </p:cNvSpPr>
          <p:nvPr/>
        </p:nvSpPr>
        <p:spPr bwMode="auto">
          <a:xfrm>
            <a:off x="7545472" y="5261972"/>
            <a:ext cx="1123961" cy="89318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37" name="Group 322"/>
          <p:cNvGrpSpPr>
            <a:grpSpLocks/>
          </p:cNvGrpSpPr>
          <p:nvPr/>
        </p:nvGrpSpPr>
        <p:grpSpPr bwMode="auto">
          <a:xfrm>
            <a:off x="11735173" y="5274389"/>
            <a:ext cx="1119990" cy="898758"/>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41" name="Freeform 299"/>
          <p:cNvSpPr>
            <a:spLocks noChangeArrowheads="1"/>
          </p:cNvSpPr>
          <p:nvPr/>
        </p:nvSpPr>
        <p:spPr bwMode="auto">
          <a:xfrm>
            <a:off x="5406590" y="5056929"/>
            <a:ext cx="1200150" cy="1149649"/>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42" name="Group 41"/>
          <p:cNvGrpSpPr/>
          <p:nvPr/>
        </p:nvGrpSpPr>
        <p:grpSpPr>
          <a:xfrm>
            <a:off x="3393166" y="5231465"/>
            <a:ext cx="988484" cy="1174132"/>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47" name="Title 20"/>
          <p:cNvSpPr txBox="1">
            <a:spLocks/>
          </p:cNvSpPr>
          <p:nvPr/>
        </p:nvSpPr>
        <p:spPr>
          <a:xfrm>
            <a:off x="2558776"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Launch</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3" name="Title 20"/>
          <p:cNvSpPr txBox="1">
            <a:spLocks/>
          </p:cNvSpPr>
          <p:nvPr/>
        </p:nvSpPr>
        <p:spPr>
          <a:xfrm>
            <a:off x="4709416"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Games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4" name="Title 20"/>
          <p:cNvSpPr txBox="1">
            <a:spLocks/>
          </p:cNvSpPr>
          <p:nvPr/>
        </p:nvSpPr>
        <p:spPr>
          <a:xfrm>
            <a:off x="6857059"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Cameras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5" name="Title 20"/>
          <p:cNvSpPr txBox="1">
            <a:spLocks/>
          </p:cNvSpPr>
          <p:nvPr/>
        </p:nvSpPr>
        <p:spPr>
          <a:xfrm>
            <a:off x="8924538"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Pictures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6" name="Title 20"/>
          <p:cNvSpPr txBox="1">
            <a:spLocks/>
          </p:cNvSpPr>
          <p:nvPr/>
        </p:nvSpPr>
        <p:spPr>
          <a:xfrm>
            <a:off x="11005445"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Sharing</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7" name="Title 20"/>
          <p:cNvSpPr txBox="1">
            <a:spLocks/>
          </p:cNvSpPr>
          <p:nvPr/>
        </p:nvSpPr>
        <p:spPr>
          <a:xfrm>
            <a:off x="13083315"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err="1">
                <a:solidFill>
                  <a:schemeClr val="tx2"/>
                </a:solidFill>
                <a:latin typeface="Lato Regular"/>
                <a:cs typeface="Lato Regular"/>
              </a:rPr>
              <a:t>Devices</a:t>
            </a:r>
            <a:endParaRPr lang="fr-FR" sz="2401" dirty="0">
              <a:solidFill>
                <a:schemeClr val="tx2"/>
              </a:solidFill>
              <a:latin typeface="Lato Regular"/>
              <a:cs typeface="Lato Regular"/>
            </a:endParaRP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grpSp>
        <p:nvGrpSpPr>
          <p:cNvPr id="50" name="Group 49"/>
          <p:cNvGrpSpPr/>
          <p:nvPr/>
        </p:nvGrpSpPr>
        <p:grpSpPr>
          <a:xfrm>
            <a:off x="4507905" y="932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16891" y="693913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480717" y="483364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a:off x="9144000" y="372424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10078" y="4889250"/>
            <a:ext cx="229840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cs typeface="Lato Regular"/>
              </a:rPr>
              <a:t>Welcome!</a:t>
            </a:r>
          </a:p>
        </p:txBody>
      </p:sp>
      <p:sp>
        <p:nvSpPr>
          <p:cNvPr id="21" name="TextBox 20"/>
          <p:cNvSpPr txBox="1"/>
          <p:nvPr/>
        </p:nvSpPr>
        <p:spPr>
          <a:xfrm>
            <a:off x="3114260" y="551517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59159" y="562187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272021" y="573502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44000" y="5804725"/>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59159" y="770235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28842" y="781550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144000" y="7872079"/>
            <a:ext cx="0" cy="355792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892082" y="7024525"/>
            <a:ext cx="2744037" cy="692634"/>
          </a:xfrm>
          <a:prstGeom prst="rect">
            <a:avLst/>
          </a:prstGeom>
          <a:noFill/>
        </p:spPr>
        <p:txBody>
          <a:bodyPr wrap="none" lIns="137168" tIns="68584" rIns="137168" bIns="68584" rtlCol="0">
            <a:spAutoFit/>
          </a:bodyPr>
          <a:lstStyle/>
          <a:p>
            <a:r>
              <a:rPr lang="id-ID" sz="3601" b="1" dirty="0">
                <a:solidFill>
                  <a:schemeClr val="tx2"/>
                </a:solidFill>
                <a:latin typeface="Lato Regular"/>
                <a:cs typeface="Lato Regular"/>
              </a:rPr>
              <a:t>Introduction</a:t>
            </a:r>
          </a:p>
        </p:txBody>
      </p:sp>
      <p:cxnSp>
        <p:nvCxnSpPr>
          <p:cNvPr id="54" name="Straight Connector 53"/>
          <p:cNvCxnSpPr/>
          <p:nvPr/>
        </p:nvCxnSpPr>
        <p:spPr>
          <a:xfrm>
            <a:off x="8584752" y="3696973"/>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1908586" y="767828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6" name="AutoShape 12"/>
          <p:cNvSpPr>
            <a:spLocks/>
          </p:cNvSpPr>
          <p:nvPr/>
        </p:nvSpPr>
        <p:spPr bwMode="auto">
          <a:xfrm>
            <a:off x="10664505" y="7440206"/>
            <a:ext cx="631368" cy="651183"/>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046223" y="5422880"/>
            <a:ext cx="631368"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056617" y="932518"/>
            <a:ext cx="10272783" cy="1559721"/>
            <a:chOff x="5386827" y="483017"/>
            <a:chExt cx="13693477" cy="2079087"/>
          </a:xfrm>
        </p:grpSpPr>
        <p:sp>
          <p:nvSpPr>
            <p:cNvPr id="38" name="TextBox 37"/>
            <p:cNvSpPr txBox="1"/>
            <p:nvPr/>
          </p:nvSpPr>
          <p:spPr>
            <a:xfrm>
              <a:off x="5386827" y="483017"/>
              <a:ext cx="13693477"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110719"/>
            <a:ext cx="18310447" cy="665225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7894801" y="4125320"/>
            <a:ext cx="2958747" cy="4038464"/>
            <a:chOff x="10523660" y="4738978"/>
            <a:chExt cx="3943968" cy="5383217"/>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3" y="7045231"/>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523660" y="5986139"/>
              <a:ext cx="3511681" cy="150812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107" dirty="0">
                <a:latin typeface="Lato Light"/>
              </a:endParaRPr>
            </a:p>
          </p:txBody>
        </p:sp>
      </p:grpSp>
      <p:grpSp>
        <p:nvGrpSpPr>
          <p:cNvPr id="3" name="Group 2"/>
          <p:cNvGrpSpPr/>
          <p:nvPr/>
        </p:nvGrpSpPr>
        <p:grpSpPr>
          <a:xfrm>
            <a:off x="11197613" y="4098576"/>
            <a:ext cx="2783625" cy="4051724"/>
            <a:chOff x="14926262" y="4703329"/>
            <a:chExt cx="3710534" cy="5400892"/>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5" y="7027257"/>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bg-BG" sz="2107" dirty="0">
                <a:latin typeface="Lato Light"/>
              </a:endParaRPr>
            </a:p>
          </p:txBody>
        </p:sp>
      </p:grpSp>
      <p:grpSp>
        <p:nvGrpSpPr>
          <p:cNvPr id="5" name="Group 4"/>
          <p:cNvGrpSpPr/>
          <p:nvPr/>
        </p:nvGrpSpPr>
        <p:grpSpPr>
          <a:xfrm>
            <a:off x="14127245" y="4138691"/>
            <a:ext cx="3528119" cy="4011721"/>
            <a:chOff x="18831421" y="4756802"/>
            <a:chExt cx="4702934" cy="5347568"/>
          </a:xfrm>
        </p:grpSpPr>
        <p:sp>
          <p:nvSpPr>
            <p:cNvPr id="86" name="TextBox 30"/>
            <p:cNvSpPr txBox="1">
              <a:spLocks noChangeArrowheads="1"/>
            </p:cNvSpPr>
            <p:nvPr/>
          </p:nvSpPr>
          <p:spPr bwMode="auto">
            <a:xfrm>
              <a:off x="19534491" y="7027406"/>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107" dirty="0">
                <a:latin typeface="Lato Light"/>
              </a:endParaRPr>
            </a:p>
          </p:txBody>
        </p:sp>
      </p:grpSp>
      <p:sp>
        <p:nvSpPr>
          <p:cNvPr id="4" name="Picture Placeholder 3"/>
          <p:cNvSpPr>
            <a:spLocks noGrp="1" noChangeAspect="1"/>
          </p:cNvSpPr>
          <p:nvPr>
            <p:ph type="pic" sz="quarter" idx="23"/>
          </p:nvPr>
        </p:nvSpPr>
        <p:spPr>
          <a:xfrm>
            <a:off x="718733" y="3539244"/>
            <a:ext cx="6836323" cy="6234545"/>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flipH="1">
            <a:off x="9181183" y="0"/>
            <a:ext cx="4252"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52712" y="1739010"/>
            <a:ext cx="229295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Team</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3874286"/>
            <a:ext cx="3036873"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Our Portfolio</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7964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48" name="Group 47"/>
          <p:cNvGrpSpPr/>
          <p:nvPr/>
        </p:nvGrpSpPr>
        <p:grpSpPr>
          <a:xfrm>
            <a:off x="6522151" y="5859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382071" y="5914652"/>
            <a:ext cx="3067844"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Calendar</a:t>
            </a:r>
          </a:p>
        </p:txBody>
      </p:sp>
      <p:sp>
        <p:nvSpPr>
          <p:cNvPr id="57" name="TextBox 56"/>
          <p:cNvSpPr txBox="1"/>
          <p:nvPr/>
        </p:nvSpPr>
        <p:spPr>
          <a:xfrm>
            <a:off x="3155694" y="6540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6647274"/>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62" name="Straight Connector 61"/>
          <p:cNvCxnSpPr/>
          <p:nvPr/>
        </p:nvCxnSpPr>
        <p:spPr>
          <a:xfrm>
            <a:off x="8313455" y="6760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6830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8727753"/>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71" name="Straight Connector 70"/>
          <p:cNvCxnSpPr/>
          <p:nvPr/>
        </p:nvCxnSpPr>
        <p:spPr>
          <a:xfrm>
            <a:off x="9270277" y="8840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8049927"/>
            <a:ext cx="2675492"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Advertising</a:t>
            </a:r>
          </a:p>
        </p:txBody>
      </p:sp>
      <p:sp>
        <p:nvSpPr>
          <p:cNvPr id="81" name="TextBox 80"/>
          <p:cNvSpPr txBox="1"/>
          <p:nvPr/>
        </p:nvSpPr>
        <p:spPr>
          <a:xfrm>
            <a:off x="11950021" y="8703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8941727"/>
            <a:ext cx="4252" cy="2488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066409" y="2237898"/>
            <a:ext cx="633902"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0717277" y="8500512"/>
            <a:ext cx="631368" cy="59198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066409" y="6434126"/>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0714744" y="4323103"/>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a:off x="9181183" y="0"/>
            <a:ext cx="0"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1739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6" y="3874286"/>
            <a:ext cx="201146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Analysis</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7964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48" name="Group 47"/>
          <p:cNvGrpSpPr/>
          <p:nvPr/>
        </p:nvGrpSpPr>
        <p:grpSpPr>
          <a:xfrm>
            <a:off x="6522151" y="5859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813280" y="5914652"/>
            <a:ext cx="2636635"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Clients</a:t>
            </a:r>
          </a:p>
        </p:txBody>
      </p:sp>
      <p:sp>
        <p:nvSpPr>
          <p:cNvPr id="57" name="TextBox 56"/>
          <p:cNvSpPr txBox="1"/>
          <p:nvPr/>
        </p:nvSpPr>
        <p:spPr>
          <a:xfrm>
            <a:off x="3155694" y="6540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6647274"/>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62" name="Straight Connector 61"/>
          <p:cNvCxnSpPr/>
          <p:nvPr/>
        </p:nvCxnSpPr>
        <p:spPr>
          <a:xfrm>
            <a:off x="8313455" y="6760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6830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8727753"/>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71" name="Straight Connector 70"/>
          <p:cNvCxnSpPr/>
          <p:nvPr/>
        </p:nvCxnSpPr>
        <p:spPr>
          <a:xfrm>
            <a:off x="9270277" y="8840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8049927"/>
            <a:ext cx="2612719"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World Map</a:t>
            </a:r>
          </a:p>
        </p:txBody>
      </p:sp>
      <p:sp>
        <p:nvSpPr>
          <p:cNvPr id="81" name="TextBox 80"/>
          <p:cNvSpPr txBox="1"/>
          <p:nvPr/>
        </p:nvSpPr>
        <p:spPr>
          <a:xfrm>
            <a:off x="11950021" y="8703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8941727"/>
            <a:ext cx="0" cy="2488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066409" y="2201971"/>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6953119" y="6401697"/>
            <a:ext cx="865308" cy="65118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0698179" y="4335999"/>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0700712" y="8515314"/>
            <a:ext cx="631368"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flipH="1">
            <a:off x="9181183" y="0"/>
            <a:ext cx="4252"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1739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3874286"/>
            <a:ext cx="180307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Closing</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076042" y="2232219"/>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0692674" y="4326506"/>
            <a:ext cx="631368" cy="651183"/>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8650866" y="6717588"/>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4862785" y="5113979"/>
            <a:ext cx="1667834" cy="2771024"/>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2097364" y="3714193"/>
            <a:ext cx="1667834" cy="2771024"/>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050103" y="6752368"/>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Cellular</a:t>
            </a:r>
          </a:p>
        </p:txBody>
      </p:sp>
      <p:sp>
        <p:nvSpPr>
          <p:cNvPr id="34" name="L-Shape 33"/>
          <p:cNvSpPr/>
          <p:nvPr/>
        </p:nvSpPr>
        <p:spPr bwMode="auto">
          <a:xfrm rot="5400000">
            <a:off x="1811167" y="5110026"/>
            <a:ext cx="1667836" cy="2771024"/>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602970" y="6256325"/>
            <a:ext cx="386216" cy="606699"/>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107" dirty="0">
              <a:solidFill>
                <a:schemeClr val="accent2"/>
              </a:solidFill>
              <a:latin typeface="Lato Light"/>
              <a:ea typeface="SimSun" charset="0"/>
            </a:endParaRPr>
          </a:p>
        </p:txBody>
      </p:sp>
      <p:sp>
        <p:nvSpPr>
          <p:cNvPr id="36" name="Content Placeholder 2"/>
          <p:cNvSpPr txBox="1">
            <a:spLocks/>
          </p:cNvSpPr>
          <p:nvPr/>
        </p:nvSpPr>
        <p:spPr bwMode="auto">
          <a:xfrm>
            <a:off x="1678088" y="7065262"/>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37" name="L-Shape 36"/>
          <p:cNvSpPr/>
          <p:nvPr/>
        </p:nvSpPr>
        <p:spPr bwMode="auto">
          <a:xfrm rot="5400000">
            <a:off x="4577424" y="3713828"/>
            <a:ext cx="1667834" cy="2771024"/>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4673132" y="5414579"/>
            <a:ext cx="1685477"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Locations</a:t>
            </a:r>
          </a:p>
        </p:txBody>
      </p:sp>
      <p:sp>
        <p:nvSpPr>
          <p:cNvPr id="39" name="Content Placeholder 2"/>
          <p:cNvSpPr txBox="1">
            <a:spLocks/>
          </p:cNvSpPr>
          <p:nvPr/>
        </p:nvSpPr>
        <p:spPr bwMode="auto">
          <a:xfrm>
            <a:off x="4301122" y="5727473"/>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0" name="L-Shape 39"/>
          <p:cNvSpPr/>
          <p:nvPr/>
        </p:nvSpPr>
        <p:spPr bwMode="auto">
          <a:xfrm rot="5400000">
            <a:off x="7362101" y="2317481"/>
            <a:ext cx="1667834" cy="2771024"/>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7441230" y="4000432"/>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Wi-Fi</a:t>
            </a:r>
          </a:p>
        </p:txBody>
      </p:sp>
      <p:sp>
        <p:nvSpPr>
          <p:cNvPr id="42" name="Content Placeholder 2"/>
          <p:cNvSpPr txBox="1">
            <a:spLocks/>
          </p:cNvSpPr>
          <p:nvPr/>
        </p:nvSpPr>
        <p:spPr bwMode="auto">
          <a:xfrm>
            <a:off x="7069222" y="4313326"/>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L-Shape 42"/>
          <p:cNvSpPr/>
          <p:nvPr/>
        </p:nvSpPr>
        <p:spPr bwMode="auto">
          <a:xfrm rot="5400000" flipV="1">
            <a:off x="9527632" y="2511688"/>
            <a:ext cx="1664849" cy="2379627"/>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9413277" y="401429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Satellite</a:t>
            </a:r>
          </a:p>
        </p:txBody>
      </p:sp>
      <p:sp>
        <p:nvSpPr>
          <p:cNvPr id="46" name="Content Placeholder 2"/>
          <p:cNvSpPr txBox="1">
            <a:spLocks/>
          </p:cNvSpPr>
          <p:nvPr/>
        </p:nvSpPr>
        <p:spPr bwMode="auto">
          <a:xfrm>
            <a:off x="9041260" y="4327184"/>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8" name="Freeform 47"/>
          <p:cNvSpPr/>
          <p:nvPr/>
        </p:nvSpPr>
        <p:spPr bwMode="auto">
          <a:xfrm>
            <a:off x="12074361" y="539281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Mobile</a:t>
            </a:r>
          </a:p>
        </p:txBody>
      </p:sp>
      <p:sp>
        <p:nvSpPr>
          <p:cNvPr id="49" name="Content Placeholder 2"/>
          <p:cNvSpPr txBox="1">
            <a:spLocks/>
          </p:cNvSpPr>
          <p:nvPr/>
        </p:nvSpPr>
        <p:spPr bwMode="auto">
          <a:xfrm>
            <a:off x="11702344" y="5705707"/>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51" name="Freeform 50"/>
          <p:cNvSpPr/>
          <p:nvPr/>
        </p:nvSpPr>
        <p:spPr bwMode="auto">
          <a:xfrm>
            <a:off x="14641719" y="6803186"/>
            <a:ext cx="1782043"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Connection</a:t>
            </a:r>
          </a:p>
        </p:txBody>
      </p:sp>
      <p:sp>
        <p:nvSpPr>
          <p:cNvPr id="52" name="Content Placeholder 2"/>
          <p:cNvSpPr txBox="1">
            <a:spLocks/>
          </p:cNvSpPr>
          <p:nvPr/>
        </p:nvSpPr>
        <p:spPr bwMode="auto">
          <a:xfrm>
            <a:off x="14448811" y="7116080"/>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53" name="Group 26"/>
          <p:cNvGrpSpPr>
            <a:grpSpLocks/>
          </p:cNvGrpSpPr>
          <p:nvPr/>
        </p:nvGrpSpPr>
        <p:grpSpPr bwMode="auto">
          <a:xfrm>
            <a:off x="5145742" y="4812034"/>
            <a:ext cx="469108" cy="682991"/>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65" name="Group 323"/>
          <p:cNvGrpSpPr>
            <a:grpSpLocks/>
          </p:cNvGrpSpPr>
          <p:nvPr/>
        </p:nvGrpSpPr>
        <p:grpSpPr bwMode="auto">
          <a:xfrm>
            <a:off x="7904469" y="3644694"/>
            <a:ext cx="542081" cy="414487"/>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89" name="Group 88"/>
          <p:cNvGrpSpPr/>
          <p:nvPr/>
        </p:nvGrpSpPr>
        <p:grpSpPr>
          <a:xfrm>
            <a:off x="9957126" y="3578126"/>
            <a:ext cx="445450" cy="529108"/>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94" name="Group 18"/>
          <p:cNvGrpSpPr>
            <a:grpSpLocks/>
          </p:cNvGrpSpPr>
          <p:nvPr/>
        </p:nvGrpSpPr>
        <p:grpSpPr bwMode="auto">
          <a:xfrm>
            <a:off x="12509402" y="4884627"/>
            <a:ext cx="500137" cy="562526"/>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103" name="Group 3"/>
          <p:cNvGrpSpPr>
            <a:grpSpLocks/>
          </p:cNvGrpSpPr>
          <p:nvPr/>
        </p:nvGrpSpPr>
        <p:grpSpPr bwMode="auto">
          <a:xfrm>
            <a:off x="15351480" y="6520096"/>
            <a:ext cx="370074" cy="357135"/>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11" name="Freeform 233"/>
          <p:cNvSpPr>
            <a:spLocks noChangeArrowheads="1"/>
          </p:cNvSpPr>
          <p:nvPr/>
        </p:nvSpPr>
        <p:spPr bwMode="auto">
          <a:xfrm>
            <a:off x="7431462" y="6042626"/>
            <a:ext cx="3390245" cy="364188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54" name="Group 53"/>
          <p:cNvGrpSpPr/>
          <p:nvPr/>
        </p:nvGrpSpPr>
        <p:grpSpPr>
          <a:xfrm>
            <a:off x="4507905" y="932518"/>
            <a:ext cx="9272190" cy="1559721"/>
            <a:chOff x="5988388" y="483017"/>
            <a:chExt cx="12359700" cy="2079087"/>
          </a:xfrm>
        </p:grpSpPr>
        <p:sp>
          <p:nvSpPr>
            <p:cNvPr id="55" name="TextBox 5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7779" b="27779"/>
          <a:stretch>
            <a:fillRect/>
          </a:stretch>
        </p:blipFill>
        <p:spPr/>
      </p:pic>
      <p:sp>
        <p:nvSpPr>
          <p:cNvPr id="2" name="Picture Placeholder 1"/>
          <p:cNvSpPr>
            <a:spLocks noGrp="1" noChangeAspect="1"/>
          </p:cNvSpPr>
          <p:nvPr>
            <p:ph type="pic" sz="quarter" idx="11"/>
          </p:nvPr>
        </p:nvSpPr>
        <p:spPr>
          <a:xfrm>
            <a:off x="2303833" y="2420708"/>
            <a:ext cx="3541287" cy="6339409"/>
          </a:xfrm>
        </p:spPr>
      </p:sp>
      <p:sp>
        <p:nvSpPr>
          <p:cNvPr id="61" name="Rectangle 60"/>
          <p:cNvSpPr>
            <a:spLocks noChangeAspect="1"/>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69" name="Freeform 7"/>
          <p:cNvSpPr>
            <a:spLocks noEditPoints="1"/>
          </p:cNvSpPr>
          <p:nvPr/>
        </p:nvSpPr>
        <p:spPr bwMode="auto">
          <a:xfrm>
            <a:off x="9929304" y="6419637"/>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10257107" y="6736421"/>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3" name="Freeform 9"/>
          <p:cNvSpPr>
            <a:spLocks noEditPoints="1"/>
          </p:cNvSpPr>
          <p:nvPr/>
        </p:nvSpPr>
        <p:spPr bwMode="auto">
          <a:xfrm>
            <a:off x="12347955" y="640567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12725625" y="6688571"/>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7" name="Freeform 6"/>
          <p:cNvSpPr>
            <a:spLocks noEditPoints="1"/>
          </p:cNvSpPr>
          <p:nvPr/>
        </p:nvSpPr>
        <p:spPr bwMode="auto">
          <a:xfrm>
            <a:off x="14876031" y="6389455"/>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15233624" y="6763522"/>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9223440" y="7636409"/>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11682664" y="7646488"/>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14197796" y="7631151"/>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7492477" y="640863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6786613" y="7625404"/>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grpSp>
      <p:sp>
        <p:nvSpPr>
          <p:cNvPr id="51" name="TextBox 50"/>
          <p:cNvSpPr txBox="1"/>
          <p:nvPr/>
        </p:nvSpPr>
        <p:spPr>
          <a:xfrm>
            <a:off x="7971994" y="2851398"/>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7581649" y="290517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9" name="TextBox 88"/>
          <p:cNvSpPr txBox="1"/>
          <p:nvPr/>
        </p:nvSpPr>
        <p:spPr>
          <a:xfrm>
            <a:off x="7971994" y="3419680"/>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7581649" y="346822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5" name="TextBox 94"/>
          <p:cNvSpPr txBox="1"/>
          <p:nvPr/>
        </p:nvSpPr>
        <p:spPr>
          <a:xfrm>
            <a:off x="7971994" y="3984076"/>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7971994" y="4535643"/>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7581649" y="4584191"/>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9" name="Freeform 857"/>
          <p:cNvSpPr>
            <a:spLocks noEditPoints="1"/>
          </p:cNvSpPr>
          <p:nvPr/>
        </p:nvSpPr>
        <p:spPr bwMode="auto">
          <a:xfrm>
            <a:off x="7579701" y="4041694"/>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01" name="TextBox 100"/>
          <p:cNvSpPr txBox="1"/>
          <p:nvPr/>
        </p:nvSpPr>
        <p:spPr>
          <a:xfrm>
            <a:off x="7567668" y="1534228"/>
            <a:ext cx="5029270" cy="1085238"/>
          </a:xfrm>
          <a:prstGeom prst="rect">
            <a:avLst/>
          </a:prstGeom>
          <a:noFill/>
        </p:spPr>
        <p:txBody>
          <a:bodyPr wrap="none" lIns="68584" tIns="34292" rIns="68584" bIns="34292" rtlCol="0">
            <a:spAutoFit/>
          </a:bodyPr>
          <a:lstStyle/>
          <a:p>
            <a:pPr algn="ctr"/>
            <a:r>
              <a:rPr lang="id-ID" sz="660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44406" y="1115772"/>
            <a:ext cx="4206618" cy="895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7853709" y="6732796"/>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485816" y="3586442"/>
            <a:ext cx="2594746" cy="5524641"/>
          </a:xfrm>
          <a:prstGeom prst="rect">
            <a:avLst/>
          </a:prstGeom>
        </p:spPr>
      </p:pic>
      <p:pic>
        <p:nvPicPr>
          <p:cNvPr id="16" name="Picture 15"/>
          <p:cNvPicPr>
            <a:picLocks noChangeAspect="1"/>
          </p:cNvPicPr>
          <p:nvPr/>
        </p:nvPicPr>
        <p:blipFill>
          <a:blip r:embed="rId2"/>
          <a:stretch>
            <a:fillRect/>
          </a:stretch>
        </p:blipFill>
        <p:spPr>
          <a:xfrm>
            <a:off x="1514287" y="3586442"/>
            <a:ext cx="2594746" cy="5524641"/>
          </a:xfrm>
          <a:prstGeom prst="rect">
            <a:avLst/>
          </a:prstGeom>
        </p:spPr>
      </p:pic>
      <p:pic>
        <p:nvPicPr>
          <p:cNvPr id="17" name="Picture 16"/>
          <p:cNvPicPr>
            <a:picLocks noChangeAspect="1"/>
          </p:cNvPicPr>
          <p:nvPr/>
        </p:nvPicPr>
        <p:blipFill>
          <a:blip r:embed="rId2"/>
          <a:stretch>
            <a:fillRect/>
          </a:stretch>
        </p:blipFill>
        <p:spPr>
          <a:xfrm>
            <a:off x="3091779" y="2915278"/>
            <a:ext cx="3364097" cy="7162711"/>
          </a:xfrm>
          <a:prstGeom prst="rect">
            <a:avLst/>
          </a:prstGeom>
        </p:spPr>
      </p:pic>
      <p:sp>
        <p:nvSpPr>
          <p:cNvPr id="6" name="TextBox 5"/>
          <p:cNvSpPr txBox="1"/>
          <p:nvPr/>
        </p:nvSpPr>
        <p:spPr>
          <a:xfrm>
            <a:off x="9024618" y="3501033"/>
            <a:ext cx="7935961" cy="5588074"/>
          </a:xfrm>
          <a:prstGeom prst="rect">
            <a:avLst/>
          </a:prstGeom>
          <a:noFill/>
        </p:spPr>
        <p:txBody>
          <a:bodyPr wrap="square" lIns="182886" tIns="91443" rIns="182886" bIns="91443" rtlCol="0">
            <a:spAutoFit/>
          </a:bodyPr>
          <a:lstStyle/>
          <a:p>
            <a:pPr>
              <a:lnSpc>
                <a:spcPct val="120000"/>
              </a:lnSpc>
            </a:pPr>
            <a:r>
              <a:rPr lang="en-US" sz="1951" b="1" dirty="0">
                <a:latin typeface="Lato Regular"/>
                <a:cs typeface="Lato Regular"/>
              </a:rPr>
              <a:t>Lorem ipsum dolor </a:t>
            </a:r>
            <a:r>
              <a:rPr lang="en-US" sz="1951"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507905" y="932518"/>
            <a:ext cx="9272190" cy="1559721"/>
            <a:chOff x="5988388" y="483017"/>
            <a:chExt cx="12359700" cy="2079087"/>
          </a:xfrm>
        </p:grpSpPr>
        <p:sp>
          <p:nvSpPr>
            <p:cNvPr id="11" name="TextBox 1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455877" y="4406955"/>
            <a:ext cx="1417307" cy="3859286"/>
          </a:xfrm>
        </p:spPr>
      </p:sp>
      <p:sp>
        <p:nvSpPr>
          <p:cNvPr id="2" name="Picture Placeholder 1"/>
          <p:cNvSpPr>
            <a:spLocks noGrp="1" noChangeAspect="1"/>
          </p:cNvSpPr>
          <p:nvPr>
            <p:ph type="pic" sz="quarter" idx="14"/>
          </p:nvPr>
        </p:nvSpPr>
        <p:spPr>
          <a:xfrm>
            <a:off x="1747750" y="4396369"/>
            <a:ext cx="1343723" cy="3858404"/>
          </a:xfrm>
        </p:spPr>
      </p:sp>
      <p:sp>
        <p:nvSpPr>
          <p:cNvPr id="3" name="Picture Placeholder 2"/>
          <p:cNvSpPr>
            <a:spLocks noGrp="1" noChangeAspect="1"/>
          </p:cNvSpPr>
          <p:nvPr>
            <p:ph type="pic" sz="quarter" idx="10"/>
          </p:nvPr>
        </p:nvSpPr>
        <p:spPr>
          <a:xfrm>
            <a:off x="3379303" y="3972925"/>
            <a:ext cx="2834615" cy="5055516"/>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2942247" y="3202590"/>
            <a:ext cx="2549730" cy="5428792"/>
          </a:xfrm>
          <a:prstGeom prst="rect">
            <a:avLst/>
          </a:prstGeom>
        </p:spPr>
      </p:pic>
      <p:pic>
        <p:nvPicPr>
          <p:cNvPr id="19" name="Picture 18"/>
          <p:cNvPicPr>
            <a:picLocks noChangeAspect="1"/>
          </p:cNvPicPr>
          <p:nvPr/>
        </p:nvPicPr>
        <p:blipFill>
          <a:blip r:embed="rId2"/>
          <a:stretch>
            <a:fillRect/>
          </a:stretch>
        </p:blipFill>
        <p:spPr>
          <a:xfrm>
            <a:off x="7870290" y="3202590"/>
            <a:ext cx="2549730" cy="5428792"/>
          </a:xfrm>
          <a:prstGeom prst="rect">
            <a:avLst/>
          </a:prstGeom>
        </p:spPr>
      </p:pic>
      <p:pic>
        <p:nvPicPr>
          <p:cNvPr id="21" name="Picture 20"/>
          <p:cNvPicPr>
            <a:picLocks noChangeAspect="1"/>
          </p:cNvPicPr>
          <p:nvPr/>
        </p:nvPicPr>
        <p:blipFill>
          <a:blip r:embed="rId2"/>
          <a:stretch>
            <a:fillRect/>
          </a:stretch>
        </p:blipFill>
        <p:spPr>
          <a:xfrm>
            <a:off x="12865649" y="3202590"/>
            <a:ext cx="2549730" cy="5428792"/>
          </a:xfrm>
          <a:prstGeom prst="rect">
            <a:avLst/>
          </a:prstGeom>
        </p:spPr>
      </p:pic>
      <p:sp>
        <p:nvSpPr>
          <p:cNvPr id="6" name="TextBox 5"/>
          <p:cNvSpPr txBox="1"/>
          <p:nvPr/>
        </p:nvSpPr>
        <p:spPr>
          <a:xfrm>
            <a:off x="1951000" y="8722249"/>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Smartphone</a:t>
            </a:r>
          </a:p>
        </p:txBody>
      </p:sp>
      <p:sp>
        <p:nvSpPr>
          <p:cNvPr id="14" name="TextBox 13"/>
          <p:cNvSpPr txBox="1"/>
          <p:nvPr/>
        </p:nvSpPr>
        <p:spPr>
          <a:xfrm>
            <a:off x="6873982" y="8731935"/>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Data Plan</a:t>
            </a:r>
          </a:p>
        </p:txBody>
      </p:sp>
      <p:sp>
        <p:nvSpPr>
          <p:cNvPr id="20" name="TextBox 19"/>
          <p:cNvSpPr txBox="1"/>
          <p:nvPr/>
        </p:nvSpPr>
        <p:spPr>
          <a:xfrm>
            <a:off x="11906668" y="8698506"/>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Roaming</a:t>
            </a:r>
          </a:p>
        </p:txBody>
      </p:sp>
      <p:grpSp>
        <p:nvGrpSpPr>
          <p:cNvPr id="13" name="Group 12"/>
          <p:cNvGrpSpPr/>
          <p:nvPr/>
        </p:nvGrpSpPr>
        <p:grpSpPr>
          <a:xfrm>
            <a:off x="4507905" y="932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74702" y="4010093"/>
            <a:ext cx="2127265" cy="3817560"/>
          </a:xfrm>
        </p:spPr>
      </p:sp>
      <p:sp>
        <p:nvSpPr>
          <p:cNvPr id="3" name="Picture Placeholder 2"/>
          <p:cNvSpPr>
            <a:spLocks noGrp="1" noChangeAspect="1"/>
          </p:cNvSpPr>
          <p:nvPr>
            <p:ph type="pic" sz="quarter" idx="11"/>
          </p:nvPr>
        </p:nvSpPr>
        <p:spPr>
          <a:xfrm>
            <a:off x="8102747" y="4010093"/>
            <a:ext cx="2127265" cy="3817560"/>
          </a:xfrm>
        </p:spPr>
      </p:sp>
      <p:sp>
        <p:nvSpPr>
          <p:cNvPr id="4" name="Picture Placeholder 3"/>
          <p:cNvSpPr>
            <a:spLocks noGrp="1" noChangeAspect="1"/>
          </p:cNvSpPr>
          <p:nvPr>
            <p:ph type="pic" sz="quarter" idx="12"/>
          </p:nvPr>
        </p:nvSpPr>
        <p:spPr>
          <a:xfrm>
            <a:off x="13098105" y="4010093"/>
            <a:ext cx="2127265" cy="381756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9886853" y="3396229"/>
            <a:ext cx="2405966" cy="5122697"/>
          </a:xfrm>
          <a:prstGeom prst="rect">
            <a:avLst/>
          </a:prstGeom>
        </p:spPr>
      </p:pic>
      <p:pic>
        <p:nvPicPr>
          <p:cNvPr id="45" name="Picture 44"/>
          <p:cNvPicPr>
            <a:picLocks noChangeAspect="1"/>
          </p:cNvPicPr>
          <p:nvPr/>
        </p:nvPicPr>
        <p:blipFill>
          <a:blip r:embed="rId2"/>
          <a:stretch>
            <a:fillRect/>
          </a:stretch>
        </p:blipFill>
        <p:spPr>
          <a:xfrm>
            <a:off x="5858643" y="3396229"/>
            <a:ext cx="2405966" cy="5122697"/>
          </a:xfrm>
          <a:prstGeom prst="rect">
            <a:avLst/>
          </a:prstGeom>
        </p:spPr>
      </p:pic>
      <p:pic>
        <p:nvPicPr>
          <p:cNvPr id="46" name="Picture 45"/>
          <p:cNvPicPr>
            <a:picLocks noChangeAspect="1"/>
          </p:cNvPicPr>
          <p:nvPr/>
        </p:nvPicPr>
        <p:blipFill>
          <a:blip r:embed="rId2"/>
          <a:stretch>
            <a:fillRect/>
          </a:stretch>
        </p:blipFill>
        <p:spPr>
          <a:xfrm>
            <a:off x="7436137" y="2844241"/>
            <a:ext cx="3119342" cy="6641591"/>
          </a:xfrm>
          <a:prstGeom prst="rect">
            <a:avLst/>
          </a:prstGeom>
        </p:spPr>
      </p:pic>
      <p:sp>
        <p:nvSpPr>
          <p:cNvPr id="7" name="TextBox 6"/>
          <p:cNvSpPr txBox="1"/>
          <p:nvPr/>
        </p:nvSpPr>
        <p:spPr>
          <a:xfrm>
            <a:off x="2724363" y="3617460"/>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Search</a:t>
            </a:r>
          </a:p>
        </p:txBody>
      </p:sp>
      <p:sp>
        <p:nvSpPr>
          <p:cNvPr id="8" name="TextBox 7"/>
          <p:cNvSpPr txBox="1"/>
          <p:nvPr/>
        </p:nvSpPr>
        <p:spPr>
          <a:xfrm>
            <a:off x="2702478" y="4131229"/>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9" name="TextBox 8"/>
          <p:cNvSpPr txBox="1"/>
          <p:nvPr/>
        </p:nvSpPr>
        <p:spPr>
          <a:xfrm>
            <a:off x="2724363" y="5392383"/>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Tags</a:t>
            </a:r>
          </a:p>
        </p:txBody>
      </p:sp>
      <p:sp>
        <p:nvSpPr>
          <p:cNvPr id="10" name="TextBox 9"/>
          <p:cNvSpPr txBox="1"/>
          <p:nvPr/>
        </p:nvSpPr>
        <p:spPr>
          <a:xfrm>
            <a:off x="2702478" y="5906151"/>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1" name="TextBox 10"/>
          <p:cNvSpPr txBox="1"/>
          <p:nvPr/>
        </p:nvSpPr>
        <p:spPr>
          <a:xfrm>
            <a:off x="2724363" y="7102168"/>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Messages</a:t>
            </a:r>
          </a:p>
        </p:txBody>
      </p:sp>
      <p:sp>
        <p:nvSpPr>
          <p:cNvPr id="12" name="TextBox 11"/>
          <p:cNvSpPr txBox="1"/>
          <p:nvPr/>
        </p:nvSpPr>
        <p:spPr>
          <a:xfrm>
            <a:off x="2702478" y="7615938"/>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3" name="TextBox 12"/>
          <p:cNvSpPr txBox="1"/>
          <p:nvPr/>
        </p:nvSpPr>
        <p:spPr>
          <a:xfrm>
            <a:off x="14122656" y="3582042"/>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Quality</a:t>
            </a:r>
          </a:p>
        </p:txBody>
      </p:sp>
      <p:sp>
        <p:nvSpPr>
          <p:cNvPr id="14" name="TextBox 13"/>
          <p:cNvSpPr txBox="1"/>
          <p:nvPr/>
        </p:nvSpPr>
        <p:spPr>
          <a:xfrm>
            <a:off x="14100604" y="407699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5" name="TextBox 14"/>
          <p:cNvSpPr txBox="1"/>
          <p:nvPr/>
        </p:nvSpPr>
        <p:spPr>
          <a:xfrm>
            <a:off x="14122656" y="5390392"/>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Security</a:t>
            </a:r>
          </a:p>
        </p:txBody>
      </p:sp>
      <p:sp>
        <p:nvSpPr>
          <p:cNvPr id="16" name="TextBox 15"/>
          <p:cNvSpPr txBox="1"/>
          <p:nvPr/>
        </p:nvSpPr>
        <p:spPr>
          <a:xfrm>
            <a:off x="14100604" y="588534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7" name="TextBox 16"/>
          <p:cNvSpPr txBox="1"/>
          <p:nvPr/>
        </p:nvSpPr>
        <p:spPr>
          <a:xfrm>
            <a:off x="14122656" y="7083463"/>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Favorites</a:t>
            </a:r>
          </a:p>
        </p:txBody>
      </p:sp>
      <p:sp>
        <p:nvSpPr>
          <p:cNvPr id="18" name="TextBox 17"/>
          <p:cNvSpPr txBox="1"/>
          <p:nvPr/>
        </p:nvSpPr>
        <p:spPr>
          <a:xfrm>
            <a:off x="14100604" y="7561699"/>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grpSp>
        <p:nvGrpSpPr>
          <p:cNvPr id="19" name="Group 18"/>
          <p:cNvGrpSpPr/>
          <p:nvPr/>
        </p:nvGrpSpPr>
        <p:grpSpPr>
          <a:xfrm>
            <a:off x="1471675" y="3626211"/>
            <a:ext cx="1141499" cy="119423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91104" y="5384565"/>
            <a:ext cx="1141499" cy="119423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512187" y="7149184"/>
            <a:ext cx="1141499" cy="119423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2869801" y="3571971"/>
            <a:ext cx="1141499" cy="119423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889229" y="5330325"/>
            <a:ext cx="1141499" cy="119423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2910307" y="7094948"/>
            <a:ext cx="1141499" cy="119423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507905" y="932518"/>
            <a:ext cx="9272190" cy="1559721"/>
            <a:chOff x="5988388" y="483017"/>
            <a:chExt cx="12359700" cy="2079087"/>
          </a:xfrm>
        </p:grpSpPr>
        <p:sp>
          <p:nvSpPr>
            <p:cNvPr id="38" name="TextBox 3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0555476" y="4162685"/>
            <a:ext cx="1510152" cy="3578505"/>
          </a:xfrm>
        </p:spPr>
      </p:sp>
      <p:sp>
        <p:nvSpPr>
          <p:cNvPr id="2" name="Picture Placeholder 1"/>
          <p:cNvSpPr>
            <a:spLocks noGrp="1" noChangeAspect="1"/>
          </p:cNvSpPr>
          <p:nvPr>
            <p:ph type="pic" sz="quarter" idx="14"/>
          </p:nvPr>
        </p:nvSpPr>
        <p:spPr>
          <a:xfrm>
            <a:off x="6071810" y="4161684"/>
            <a:ext cx="1380606" cy="3578507"/>
          </a:xfrm>
        </p:spPr>
      </p:sp>
      <p:sp>
        <p:nvSpPr>
          <p:cNvPr id="3" name="Picture Placeholder 2"/>
          <p:cNvSpPr>
            <a:spLocks noGrp="1" noChangeAspect="1"/>
          </p:cNvSpPr>
          <p:nvPr>
            <p:ph type="pic" sz="quarter" idx="10"/>
          </p:nvPr>
        </p:nvSpPr>
        <p:spPr>
          <a:xfrm>
            <a:off x="7710726" y="3833196"/>
            <a:ext cx="2620569" cy="4673026"/>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22340" y="2398830"/>
            <a:ext cx="9988796" cy="7774057"/>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grpSp>
      <p:sp>
        <p:nvSpPr>
          <p:cNvPr id="4" name="TextBox 3"/>
          <p:cNvSpPr txBox="1"/>
          <p:nvPr/>
        </p:nvSpPr>
        <p:spPr>
          <a:xfrm>
            <a:off x="12751480" y="3657065"/>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5" name="TextBox 4"/>
          <p:cNvSpPr txBox="1"/>
          <p:nvPr/>
        </p:nvSpPr>
        <p:spPr>
          <a:xfrm>
            <a:off x="12760504" y="4221914"/>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6" name="TextBox 5"/>
          <p:cNvSpPr txBox="1"/>
          <p:nvPr/>
        </p:nvSpPr>
        <p:spPr>
          <a:xfrm>
            <a:off x="12751480" y="543198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7" name="TextBox 6"/>
          <p:cNvSpPr txBox="1"/>
          <p:nvPr/>
        </p:nvSpPr>
        <p:spPr>
          <a:xfrm>
            <a:off x="12760504" y="5996838"/>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8" name="TextBox 7"/>
          <p:cNvSpPr txBox="1"/>
          <p:nvPr/>
        </p:nvSpPr>
        <p:spPr>
          <a:xfrm>
            <a:off x="12751480" y="7141773"/>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9" name="TextBox 8"/>
          <p:cNvSpPr txBox="1"/>
          <p:nvPr/>
        </p:nvSpPr>
        <p:spPr>
          <a:xfrm>
            <a:off x="12760504" y="7706623"/>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28" name="Group 27"/>
          <p:cNvGrpSpPr/>
          <p:nvPr/>
        </p:nvGrpSpPr>
        <p:grpSpPr>
          <a:xfrm>
            <a:off x="11451364" y="3722271"/>
            <a:ext cx="1193923" cy="119423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1437050" y="5480624"/>
            <a:ext cx="1193923" cy="119423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1459101" y="7245247"/>
            <a:ext cx="1193923" cy="119423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531039" y="3816307"/>
            <a:ext cx="6633971" cy="4154909"/>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52225" y="2313299"/>
            <a:ext cx="8862276" cy="7769548"/>
          </a:xfrm>
          <a:prstGeom prst="rect">
            <a:avLst/>
          </a:prstGeom>
        </p:spPr>
      </p:pic>
      <p:sp>
        <p:nvSpPr>
          <p:cNvPr id="22" name="TextBox 21"/>
          <p:cNvSpPr txBox="1"/>
          <p:nvPr/>
        </p:nvSpPr>
        <p:spPr>
          <a:xfrm>
            <a:off x="3780659" y="339547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23" name="TextBox 22"/>
          <p:cNvSpPr txBox="1"/>
          <p:nvPr/>
        </p:nvSpPr>
        <p:spPr>
          <a:xfrm>
            <a:off x="3789683" y="3960327"/>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4" name="TextBox 23"/>
          <p:cNvSpPr txBox="1"/>
          <p:nvPr/>
        </p:nvSpPr>
        <p:spPr>
          <a:xfrm>
            <a:off x="3780659" y="5170401"/>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25" name="TextBox 24"/>
          <p:cNvSpPr txBox="1"/>
          <p:nvPr/>
        </p:nvSpPr>
        <p:spPr>
          <a:xfrm>
            <a:off x="3789683" y="5735250"/>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6" name="TextBox 25"/>
          <p:cNvSpPr txBox="1"/>
          <p:nvPr/>
        </p:nvSpPr>
        <p:spPr>
          <a:xfrm>
            <a:off x="3780659" y="6880186"/>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33" name="TextBox 32"/>
          <p:cNvSpPr txBox="1"/>
          <p:nvPr/>
        </p:nvSpPr>
        <p:spPr>
          <a:xfrm>
            <a:off x="3789683" y="7445036"/>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34" name="Group 33"/>
          <p:cNvGrpSpPr/>
          <p:nvPr/>
        </p:nvGrpSpPr>
        <p:grpSpPr>
          <a:xfrm>
            <a:off x="2480544" y="3460683"/>
            <a:ext cx="1193923" cy="119423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466229" y="5219037"/>
            <a:ext cx="1193923" cy="119423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488281" y="6983659"/>
            <a:ext cx="1193923" cy="119423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067657" y="3385671"/>
            <a:ext cx="6509192" cy="3737595"/>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71" name="Bent Arrow 70"/>
          <p:cNvSpPr/>
          <p:nvPr/>
        </p:nvSpPr>
        <p:spPr>
          <a:xfrm rot="5400000" flipH="1">
            <a:off x="10906664" y="5762825"/>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54" name="Round Diagonal Corner Rectangle 53"/>
          <p:cNvSpPr/>
          <p:nvPr/>
        </p:nvSpPr>
        <p:spPr>
          <a:xfrm>
            <a:off x="4201504" y="4058103"/>
            <a:ext cx="1577340" cy="1577751"/>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67" name="TextBox 66"/>
          <p:cNvSpPr txBox="1"/>
          <p:nvPr/>
        </p:nvSpPr>
        <p:spPr>
          <a:xfrm>
            <a:off x="4448651" y="4911417"/>
            <a:ext cx="1047369" cy="501051"/>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6598247" y="5754438"/>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99" name="Freeform 49"/>
          <p:cNvSpPr>
            <a:spLocks noChangeArrowheads="1"/>
          </p:cNvSpPr>
          <p:nvPr/>
        </p:nvSpPr>
        <p:spPr bwMode="auto">
          <a:xfrm>
            <a:off x="4735420" y="4443335"/>
            <a:ext cx="521102" cy="51154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107" dirty="0">
              <a:latin typeface="Lato Light"/>
            </a:endParaRPr>
          </a:p>
        </p:txBody>
      </p:sp>
      <p:grpSp>
        <p:nvGrpSpPr>
          <p:cNvPr id="2" name="Group 1"/>
          <p:cNvGrpSpPr/>
          <p:nvPr/>
        </p:nvGrpSpPr>
        <p:grpSpPr>
          <a:xfrm>
            <a:off x="5864570" y="4058103"/>
            <a:ext cx="1577340" cy="1577751"/>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62" name="TextBox 61"/>
            <p:cNvSpPr txBox="1"/>
            <p:nvPr/>
          </p:nvSpPr>
          <p:spPr>
            <a:xfrm>
              <a:off x="8180389" y="5786836"/>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7" name="Group 6"/>
          <p:cNvGrpSpPr/>
          <p:nvPr/>
        </p:nvGrpSpPr>
        <p:grpSpPr>
          <a:xfrm>
            <a:off x="12483603" y="4041389"/>
            <a:ext cx="1577340" cy="1577751"/>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02" name="TextBox 101"/>
            <p:cNvSpPr txBox="1"/>
            <p:nvPr/>
          </p:nvSpPr>
          <p:spPr>
            <a:xfrm>
              <a:off x="17003469" y="5786835"/>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6" name="Group 5"/>
          <p:cNvGrpSpPr/>
          <p:nvPr/>
        </p:nvGrpSpPr>
        <p:grpSpPr>
          <a:xfrm>
            <a:off x="10836026" y="4039410"/>
            <a:ext cx="1577340" cy="1577751"/>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04" name="TextBox 103"/>
            <p:cNvSpPr txBox="1"/>
            <p:nvPr/>
          </p:nvSpPr>
          <p:spPr>
            <a:xfrm>
              <a:off x="14807240" y="5778209"/>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4" name="Group 3"/>
          <p:cNvGrpSpPr/>
          <p:nvPr/>
        </p:nvGrpSpPr>
        <p:grpSpPr>
          <a:xfrm>
            <a:off x="7512050" y="5635854"/>
            <a:ext cx="1577340" cy="1577751"/>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14" name="TextBox 113"/>
            <p:cNvSpPr txBox="1"/>
            <p:nvPr/>
          </p:nvSpPr>
          <p:spPr>
            <a:xfrm>
              <a:off x="103468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5" name="Group 4"/>
          <p:cNvGrpSpPr/>
          <p:nvPr/>
        </p:nvGrpSpPr>
        <p:grpSpPr>
          <a:xfrm>
            <a:off x="9175114" y="5635854"/>
            <a:ext cx="1577340" cy="1577751"/>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13" name="TextBox 112"/>
            <p:cNvSpPr txBox="1"/>
            <p:nvPr/>
          </p:nvSpPr>
          <p:spPr>
            <a:xfrm>
              <a:off x="125972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107" dirty="0">
                <a:latin typeface="Lato Light"/>
              </a:endParaRPr>
            </a:p>
          </p:txBody>
        </p:sp>
      </p:grpSp>
      <p:sp>
        <p:nvSpPr>
          <p:cNvPr id="119" name="TextBox 118"/>
          <p:cNvSpPr txBox="1"/>
          <p:nvPr/>
        </p:nvSpPr>
        <p:spPr>
          <a:xfrm>
            <a:off x="1814918" y="7810821"/>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292211" y="8066435"/>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Address</a:t>
            </a:r>
            <a:endParaRPr lang="en-US" sz="1951" dirty="0">
              <a:latin typeface="Lato Regular"/>
              <a:cs typeface="Lato Regular"/>
            </a:endParaRPr>
          </a:p>
          <a:p>
            <a:pPr marL="0" indent="0">
              <a:buNone/>
            </a:pPr>
            <a:r>
              <a:rPr lang="en-US" sz="1951" dirty="0">
                <a:latin typeface="Lato Light"/>
                <a:cs typeface="Lato Light"/>
              </a:rPr>
              <a:t>Company Name</a:t>
            </a:r>
          </a:p>
          <a:p>
            <a:pPr marL="0" indent="0">
              <a:buNone/>
            </a:pPr>
            <a:r>
              <a:rPr lang="en-US" sz="1951" dirty="0">
                <a:latin typeface="Lato Light"/>
                <a:cs typeface="Lato Light"/>
              </a:rPr>
              <a:t>1234 Street Name </a:t>
            </a:r>
          </a:p>
          <a:p>
            <a:pPr marL="0" indent="0">
              <a:buNone/>
            </a:pPr>
            <a:r>
              <a:rPr lang="en-US" sz="1951" dirty="0">
                <a:latin typeface="Lato Light"/>
                <a:cs typeface="Lato Light"/>
              </a:rPr>
              <a:t>Miami, FL 88305</a:t>
            </a:r>
          </a:p>
        </p:txBody>
      </p:sp>
      <p:sp>
        <p:nvSpPr>
          <p:cNvPr id="10" name="Subtitle 2"/>
          <p:cNvSpPr txBox="1">
            <a:spLocks/>
          </p:cNvSpPr>
          <p:nvPr/>
        </p:nvSpPr>
        <p:spPr>
          <a:xfrm>
            <a:off x="7365707" y="8127634"/>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Phone &amp; Fax</a:t>
            </a:r>
            <a:endParaRPr lang="en-US" sz="1951" dirty="0">
              <a:latin typeface="Lato Regular"/>
              <a:cs typeface="Lato Regular"/>
            </a:endParaRPr>
          </a:p>
          <a:p>
            <a:pPr marL="0" indent="0">
              <a:buNone/>
            </a:pPr>
            <a:r>
              <a:rPr lang="en-US" sz="1951" dirty="0">
                <a:latin typeface="Lato Light"/>
                <a:cs typeface="Lato Light"/>
              </a:rPr>
              <a:t>Direct Line: +001 123456789</a:t>
            </a:r>
          </a:p>
          <a:p>
            <a:pPr marL="0" indent="0">
              <a:buNone/>
            </a:pPr>
            <a:r>
              <a:rPr lang="en-US" sz="1951" dirty="0">
                <a:latin typeface="Lato Light"/>
                <a:cs typeface="Lato Light"/>
              </a:rPr>
              <a:t>Fax: +001 123456789</a:t>
            </a:r>
          </a:p>
          <a:p>
            <a:pPr marL="0" indent="0">
              <a:buNone/>
            </a:pPr>
            <a:r>
              <a:rPr lang="en-US" sz="1951" dirty="0" err="1">
                <a:latin typeface="Lato Light"/>
                <a:cs typeface="Lato Light"/>
              </a:rPr>
              <a:t>Contact@company.com</a:t>
            </a:r>
            <a:endParaRPr lang="en-US" sz="1951" dirty="0">
              <a:latin typeface="Lato Light"/>
              <a:cs typeface="Lato Light"/>
            </a:endParaRPr>
          </a:p>
        </p:txBody>
      </p:sp>
      <p:sp>
        <p:nvSpPr>
          <p:cNvPr id="11" name="Subtitle 2"/>
          <p:cNvSpPr txBox="1">
            <a:spLocks/>
          </p:cNvSpPr>
          <p:nvPr/>
        </p:nvSpPr>
        <p:spPr>
          <a:xfrm>
            <a:off x="13265789" y="8097483"/>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Social Media</a:t>
            </a:r>
            <a:endParaRPr lang="en-US" sz="1951" dirty="0">
              <a:latin typeface="Lato Regular"/>
              <a:cs typeface="Lato Regular"/>
            </a:endParaRPr>
          </a:p>
          <a:p>
            <a:pPr marL="0" indent="0">
              <a:buNone/>
            </a:pPr>
            <a:r>
              <a:rPr lang="en-US" sz="1951" dirty="0" err="1">
                <a:latin typeface="Lato Light"/>
                <a:cs typeface="Lato Light"/>
              </a:rPr>
              <a:t>Facebook.com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Twitter.com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Youtube.com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p:txBody>
      </p:sp>
      <p:grpSp>
        <p:nvGrpSpPr>
          <p:cNvPr id="14" name="Group 13"/>
          <p:cNvGrpSpPr/>
          <p:nvPr/>
        </p:nvGrpSpPr>
        <p:grpSpPr>
          <a:xfrm>
            <a:off x="4507905" y="932518"/>
            <a:ext cx="9272190" cy="1559721"/>
            <a:chOff x="5988388" y="483017"/>
            <a:chExt cx="12359700" cy="2079087"/>
          </a:xfrm>
        </p:grpSpPr>
        <p:sp>
          <p:nvSpPr>
            <p:cNvPr id="15" name="TextBox 1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2834959"/>
            <a:ext cx="18288000" cy="5081324"/>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954711" y="-3556189"/>
            <a:ext cx="12254189" cy="18412387"/>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107" dirty="0">
              <a:latin typeface="Lato Light"/>
            </a:endParaRPr>
          </a:p>
        </p:txBody>
      </p:sp>
      <p:sp>
        <p:nvSpPr>
          <p:cNvPr id="23" name="AutoShape 5"/>
          <p:cNvSpPr>
            <a:spLocks/>
          </p:cNvSpPr>
          <p:nvPr/>
        </p:nvSpPr>
        <p:spPr bwMode="auto">
          <a:xfrm>
            <a:off x="5238092" y="4585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THANK YOU</a:t>
            </a:r>
          </a:p>
        </p:txBody>
      </p:sp>
      <p:sp>
        <p:nvSpPr>
          <p:cNvPr id="24" name="Line 4"/>
          <p:cNvSpPr>
            <a:spLocks noChangeShapeType="1"/>
          </p:cNvSpPr>
          <p:nvPr/>
        </p:nvSpPr>
        <p:spPr bwMode="auto">
          <a:xfrm flipV="1">
            <a:off x="7370084" y="6775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6887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16" name="AutoShape 119"/>
          <p:cNvSpPr>
            <a:spLocks/>
          </p:cNvSpPr>
          <p:nvPr/>
        </p:nvSpPr>
        <p:spPr bwMode="auto">
          <a:xfrm>
            <a:off x="7420228" y="1744114"/>
            <a:ext cx="3461059" cy="3448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8316579"/>
            <a:ext cx="18310447" cy="2855451"/>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50" name="Content Placeholder 2"/>
          <p:cNvSpPr txBox="1">
            <a:spLocks/>
          </p:cNvSpPr>
          <p:nvPr/>
        </p:nvSpPr>
        <p:spPr bwMode="auto">
          <a:xfrm>
            <a:off x="9971662" y="7734131"/>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Paint</a:t>
            </a:r>
          </a:p>
        </p:txBody>
      </p:sp>
      <p:sp>
        <p:nvSpPr>
          <p:cNvPr id="53" name="Oval 52"/>
          <p:cNvSpPr/>
          <p:nvPr/>
        </p:nvSpPr>
        <p:spPr>
          <a:xfrm>
            <a:off x="5365151" y="5170174"/>
            <a:ext cx="1606549" cy="161014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sp>
        <p:nvSpPr>
          <p:cNvPr id="54" name="Oval 53"/>
          <p:cNvSpPr/>
          <p:nvPr/>
        </p:nvSpPr>
        <p:spPr>
          <a:xfrm>
            <a:off x="7965475" y="3969712"/>
            <a:ext cx="1543050" cy="154027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sp>
        <p:nvSpPr>
          <p:cNvPr id="55" name="Oval 54"/>
          <p:cNvSpPr/>
          <p:nvPr/>
        </p:nvSpPr>
        <p:spPr>
          <a:xfrm>
            <a:off x="3228375" y="3893492"/>
            <a:ext cx="1670050" cy="167048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solidFill>
                <a:schemeClr val="tx1">
                  <a:lumMod val="40000"/>
                  <a:lumOff val="60000"/>
                </a:schemeClr>
              </a:solidFill>
              <a:latin typeface="Lato Light"/>
            </a:endParaRPr>
          </a:p>
        </p:txBody>
      </p:sp>
      <p:sp>
        <p:nvSpPr>
          <p:cNvPr id="56" name="Oval 55"/>
          <p:cNvSpPr/>
          <p:nvPr/>
        </p:nvSpPr>
        <p:spPr>
          <a:xfrm>
            <a:off x="12658125" y="4944689"/>
            <a:ext cx="1597026" cy="159744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cxnSp>
        <p:nvCxnSpPr>
          <p:cNvPr id="57" name="Straight Connector 56"/>
          <p:cNvCxnSpPr/>
          <p:nvPr/>
        </p:nvCxnSpPr>
        <p:spPr>
          <a:xfrm>
            <a:off x="8702074" y="6167384"/>
            <a:ext cx="1489076" cy="61293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4898424" y="4728734"/>
            <a:ext cx="701676" cy="676453"/>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6971702" y="6167384"/>
            <a:ext cx="1730374" cy="11433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8527450" y="5509987"/>
            <a:ext cx="174624" cy="657398"/>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1375426" y="4090392"/>
            <a:ext cx="1282700" cy="2400925"/>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2658124" y="4138030"/>
            <a:ext cx="796926" cy="80666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1718326" y="2567267"/>
            <a:ext cx="1568449" cy="1568858"/>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solidFill>
                <a:srgbClr val="A5CD00"/>
              </a:solidFill>
              <a:latin typeface="Lato Light"/>
            </a:endParaRPr>
          </a:p>
        </p:txBody>
      </p:sp>
      <p:sp>
        <p:nvSpPr>
          <p:cNvPr id="65" name="Oval 64"/>
          <p:cNvSpPr/>
          <p:nvPr/>
        </p:nvSpPr>
        <p:spPr>
          <a:xfrm>
            <a:off x="10146701" y="6281715"/>
            <a:ext cx="1441450" cy="143864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grpSp>
        <p:nvGrpSpPr>
          <p:cNvPr id="67" name="Group 66"/>
          <p:cNvGrpSpPr>
            <a:grpSpLocks/>
          </p:cNvGrpSpPr>
          <p:nvPr/>
        </p:nvGrpSpPr>
        <p:grpSpPr bwMode="auto">
          <a:xfrm>
            <a:off x="4620758" y="8420512"/>
            <a:ext cx="1099962" cy="1100249"/>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69" name="Group 68"/>
          <p:cNvGrpSpPr>
            <a:grpSpLocks/>
          </p:cNvGrpSpPr>
          <p:nvPr/>
        </p:nvGrpSpPr>
        <p:grpSpPr bwMode="auto">
          <a:xfrm>
            <a:off x="6227307" y="8420512"/>
            <a:ext cx="1099962" cy="1100249"/>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0" name="Group 69"/>
          <p:cNvGrpSpPr>
            <a:grpSpLocks/>
          </p:cNvGrpSpPr>
          <p:nvPr/>
        </p:nvGrpSpPr>
        <p:grpSpPr bwMode="auto">
          <a:xfrm>
            <a:off x="7796463" y="8420512"/>
            <a:ext cx="1099962" cy="1100249"/>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1" name="Group 70"/>
          <p:cNvGrpSpPr>
            <a:grpSpLocks/>
          </p:cNvGrpSpPr>
          <p:nvPr/>
        </p:nvGrpSpPr>
        <p:grpSpPr bwMode="auto">
          <a:xfrm>
            <a:off x="9399550" y="8438907"/>
            <a:ext cx="1099962" cy="1100249"/>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3" name="Group 72"/>
          <p:cNvGrpSpPr>
            <a:grpSpLocks/>
          </p:cNvGrpSpPr>
          <p:nvPr/>
        </p:nvGrpSpPr>
        <p:grpSpPr bwMode="auto">
          <a:xfrm>
            <a:off x="10903863" y="8456229"/>
            <a:ext cx="1099962" cy="1100249"/>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4" name="Group 73"/>
          <p:cNvGrpSpPr>
            <a:grpSpLocks/>
          </p:cNvGrpSpPr>
          <p:nvPr/>
        </p:nvGrpSpPr>
        <p:grpSpPr bwMode="auto">
          <a:xfrm>
            <a:off x="12459969" y="8430455"/>
            <a:ext cx="1099962" cy="1100249"/>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120" name="Group 588"/>
          <p:cNvGrpSpPr>
            <a:grpSpLocks/>
          </p:cNvGrpSpPr>
          <p:nvPr/>
        </p:nvGrpSpPr>
        <p:grpSpPr bwMode="auto">
          <a:xfrm>
            <a:off x="4942349" y="8737948"/>
            <a:ext cx="508782" cy="455649"/>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26" name="Freeform 545"/>
          <p:cNvSpPr>
            <a:spLocks noChangeArrowheads="1"/>
          </p:cNvSpPr>
          <p:nvPr/>
        </p:nvSpPr>
        <p:spPr bwMode="auto">
          <a:xfrm>
            <a:off x="8110052" y="8766544"/>
            <a:ext cx="561192" cy="39602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27" name="Group 4700"/>
          <p:cNvGrpSpPr>
            <a:grpSpLocks/>
          </p:cNvGrpSpPr>
          <p:nvPr/>
        </p:nvGrpSpPr>
        <p:grpSpPr bwMode="auto">
          <a:xfrm>
            <a:off x="9674078" y="8715734"/>
            <a:ext cx="608294" cy="608452"/>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32" name="Freeform 290"/>
          <p:cNvSpPr>
            <a:spLocks noChangeArrowheads="1"/>
          </p:cNvSpPr>
          <p:nvPr/>
        </p:nvSpPr>
        <p:spPr bwMode="auto">
          <a:xfrm>
            <a:off x="6509066" y="8794815"/>
            <a:ext cx="575137" cy="445466"/>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33" name="Freeform 417"/>
          <p:cNvSpPr>
            <a:spLocks noChangeArrowheads="1"/>
          </p:cNvSpPr>
          <p:nvPr/>
        </p:nvSpPr>
        <p:spPr bwMode="auto">
          <a:xfrm>
            <a:off x="11228581" y="8718650"/>
            <a:ext cx="521696" cy="521831"/>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34" name="Freeform 237"/>
          <p:cNvSpPr>
            <a:spLocks noChangeArrowheads="1"/>
          </p:cNvSpPr>
          <p:nvPr/>
        </p:nvSpPr>
        <p:spPr bwMode="auto">
          <a:xfrm>
            <a:off x="12731504" y="8774121"/>
            <a:ext cx="587152" cy="431332"/>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35" name="Group 588"/>
          <p:cNvGrpSpPr>
            <a:grpSpLocks/>
          </p:cNvGrpSpPr>
          <p:nvPr/>
        </p:nvGrpSpPr>
        <p:grpSpPr bwMode="auto">
          <a:xfrm>
            <a:off x="3687456" y="4354145"/>
            <a:ext cx="794568" cy="711589"/>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41" name="Freeform 545"/>
          <p:cNvSpPr>
            <a:spLocks noChangeArrowheads="1"/>
          </p:cNvSpPr>
          <p:nvPr/>
        </p:nvSpPr>
        <p:spPr bwMode="auto">
          <a:xfrm>
            <a:off x="8363540" y="4432692"/>
            <a:ext cx="876416" cy="61847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42" name="Group 4700"/>
          <p:cNvGrpSpPr>
            <a:grpSpLocks/>
          </p:cNvGrpSpPr>
          <p:nvPr/>
        </p:nvGrpSpPr>
        <p:grpSpPr bwMode="auto">
          <a:xfrm>
            <a:off x="10455363" y="6542130"/>
            <a:ext cx="949975" cy="950223"/>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47" name="Freeform 290"/>
          <p:cNvSpPr>
            <a:spLocks noChangeArrowheads="1"/>
          </p:cNvSpPr>
          <p:nvPr/>
        </p:nvSpPr>
        <p:spPr bwMode="auto">
          <a:xfrm>
            <a:off x="5744799" y="5663647"/>
            <a:ext cx="898195" cy="6956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48" name="Freeform 417"/>
          <p:cNvSpPr>
            <a:spLocks noChangeArrowheads="1"/>
          </p:cNvSpPr>
          <p:nvPr/>
        </p:nvSpPr>
        <p:spPr bwMode="auto">
          <a:xfrm>
            <a:off x="12136804" y="2883915"/>
            <a:ext cx="814735" cy="814948"/>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49" name="Freeform 237"/>
          <p:cNvSpPr>
            <a:spLocks noChangeArrowheads="1"/>
          </p:cNvSpPr>
          <p:nvPr/>
        </p:nvSpPr>
        <p:spPr bwMode="auto">
          <a:xfrm>
            <a:off x="13020436" y="5439062"/>
            <a:ext cx="916958" cy="673614"/>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50" name="Content Placeholder 2"/>
          <p:cNvSpPr txBox="1">
            <a:spLocks/>
          </p:cNvSpPr>
          <p:nvPr/>
        </p:nvSpPr>
        <p:spPr bwMode="auto">
          <a:xfrm>
            <a:off x="3106811" y="5620429"/>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Support</a:t>
            </a:r>
          </a:p>
        </p:txBody>
      </p:sp>
      <p:sp>
        <p:nvSpPr>
          <p:cNvPr id="151" name="Content Placeholder 2"/>
          <p:cNvSpPr txBox="1">
            <a:spLocks/>
          </p:cNvSpPr>
          <p:nvPr/>
        </p:nvSpPr>
        <p:spPr bwMode="auto">
          <a:xfrm>
            <a:off x="5220910" y="6843885"/>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Decision</a:t>
            </a:r>
          </a:p>
        </p:txBody>
      </p:sp>
      <p:sp>
        <p:nvSpPr>
          <p:cNvPr id="152" name="Content Placeholder 2"/>
          <p:cNvSpPr txBox="1">
            <a:spLocks/>
          </p:cNvSpPr>
          <p:nvPr/>
        </p:nvSpPr>
        <p:spPr bwMode="auto">
          <a:xfrm>
            <a:off x="7804810" y="3267038"/>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Delivery</a:t>
            </a:r>
          </a:p>
        </p:txBody>
      </p:sp>
      <p:sp>
        <p:nvSpPr>
          <p:cNvPr id="153" name="Content Placeholder 2"/>
          <p:cNvSpPr txBox="1">
            <a:spLocks/>
          </p:cNvSpPr>
          <p:nvPr/>
        </p:nvSpPr>
        <p:spPr bwMode="auto">
          <a:xfrm>
            <a:off x="13297696" y="2959328"/>
            <a:ext cx="1419333"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Edition</a:t>
            </a:r>
          </a:p>
        </p:txBody>
      </p:sp>
      <p:sp>
        <p:nvSpPr>
          <p:cNvPr id="154" name="Content Placeholder 2"/>
          <p:cNvSpPr txBox="1">
            <a:spLocks/>
          </p:cNvSpPr>
          <p:nvPr/>
        </p:nvSpPr>
        <p:spPr bwMode="auto">
          <a:xfrm>
            <a:off x="12540208" y="6646204"/>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Contact</a:t>
            </a:r>
          </a:p>
        </p:txBody>
      </p:sp>
      <p:sp>
        <p:nvSpPr>
          <p:cNvPr id="155" name="Content Placeholder 2"/>
          <p:cNvSpPr txBox="1">
            <a:spLocks/>
          </p:cNvSpPr>
          <p:nvPr/>
        </p:nvSpPr>
        <p:spPr bwMode="auto">
          <a:xfrm>
            <a:off x="1406972" y="9575669"/>
            <a:ext cx="15359063" cy="1180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7168" tIns="68584" rIns="137168" bIns="68584"/>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1951"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800" dirty="0">
              <a:solidFill>
                <a:schemeClr val="bg1"/>
              </a:solidFill>
              <a:latin typeface="Source Sans Pro ExtraLight"/>
              <a:cs typeface="Source Sans Pro ExtraLight"/>
            </a:endParaRPr>
          </a:p>
        </p:txBody>
      </p:sp>
      <p:grpSp>
        <p:nvGrpSpPr>
          <p:cNvPr id="72" name="Group 71"/>
          <p:cNvGrpSpPr/>
          <p:nvPr/>
        </p:nvGrpSpPr>
        <p:grpSpPr>
          <a:xfrm>
            <a:off x="4507905" y="932518"/>
            <a:ext cx="9272190" cy="1559721"/>
            <a:chOff x="5988388" y="483017"/>
            <a:chExt cx="12359700" cy="2079087"/>
          </a:xfrm>
        </p:grpSpPr>
        <p:sp>
          <p:nvSpPr>
            <p:cNvPr id="77" name="TextBox 7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134473" y="3010555"/>
            <a:ext cx="7903173" cy="5135508"/>
          </a:xfrm>
          <a:prstGeom prst="rect">
            <a:avLst/>
          </a:prstGeom>
          <a:noFill/>
        </p:spPr>
        <p:txBody>
          <a:bodyPr wrap="square" rtlCol="0">
            <a:spAutoFit/>
          </a:bodyPr>
          <a:lstStyle/>
          <a:p>
            <a:pPr algn="just">
              <a:lnSpc>
                <a:spcPct val="120000"/>
              </a:lnSpc>
            </a:pPr>
            <a:r>
              <a:rPr lang="pt-BR" sz="1951" b="1" dirty="0">
                <a:latin typeface="Lato Regular"/>
                <a:cs typeface="Lato Regular"/>
              </a:rPr>
              <a:t>Lorem ipsum dolor </a:t>
            </a:r>
            <a:r>
              <a:rPr lang="pt-BR" sz="1951"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Eu quo solet facete dignissim, et has iuvaret ullamcorper intellegebat, ex doming facilis urbanitas est. Quis ridens te pro, quo no appareat mnesarchum. Elitr latine per ne. Id mazim </a:t>
            </a:r>
            <a:r>
              <a:rPr lang="pt-BR" sz="1951" dirty="0" err="1">
                <a:latin typeface="Lato Light"/>
                <a:cs typeface="Lato Light"/>
              </a:rPr>
              <a:t>graecis</a:t>
            </a:r>
            <a:r>
              <a:rPr lang="pt-BR" sz="1951" dirty="0">
                <a:latin typeface="Lato Light"/>
                <a:cs typeface="Lato Light"/>
              </a:rPr>
              <a:t> usu</a:t>
            </a:r>
            <a:endParaRPr lang="en-US" sz="1951" dirty="0">
              <a:latin typeface="Lato Light"/>
              <a:cs typeface="Lato Light"/>
            </a:endParaRPr>
          </a:p>
        </p:txBody>
      </p:sp>
      <p:sp>
        <p:nvSpPr>
          <p:cNvPr id="35" name="Oval 34"/>
          <p:cNvSpPr/>
          <p:nvPr/>
        </p:nvSpPr>
        <p:spPr bwMode="auto">
          <a:xfrm>
            <a:off x="11759658" y="8534268"/>
            <a:ext cx="1165224" cy="11655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6" name="Oval 35"/>
          <p:cNvSpPr/>
          <p:nvPr/>
        </p:nvSpPr>
        <p:spPr bwMode="auto">
          <a:xfrm>
            <a:off x="13267364" y="8542925"/>
            <a:ext cx="1165224" cy="11655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7" name="Oval 36"/>
          <p:cNvSpPr/>
          <p:nvPr/>
        </p:nvSpPr>
        <p:spPr bwMode="auto">
          <a:xfrm>
            <a:off x="10252508" y="8534268"/>
            <a:ext cx="1165224" cy="11655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8" name="Oval 37"/>
          <p:cNvSpPr/>
          <p:nvPr/>
        </p:nvSpPr>
        <p:spPr bwMode="auto">
          <a:xfrm>
            <a:off x="14748110" y="8542925"/>
            <a:ext cx="1165224" cy="116552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9" name="AutoShape 19"/>
          <p:cNvSpPr>
            <a:spLocks/>
          </p:cNvSpPr>
          <p:nvPr/>
        </p:nvSpPr>
        <p:spPr bwMode="auto">
          <a:xfrm>
            <a:off x="12043948" y="8801628"/>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3543679" y="8840364"/>
            <a:ext cx="588727" cy="47098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AutoShape 124"/>
          <p:cNvSpPr>
            <a:spLocks noChangeAspect="1"/>
          </p:cNvSpPr>
          <p:nvPr/>
        </p:nvSpPr>
        <p:spPr bwMode="auto">
          <a:xfrm flipH="1">
            <a:off x="10577914" y="8897743"/>
            <a:ext cx="580123"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5105857" y="8889987"/>
            <a:ext cx="473202"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8647660" y="915744"/>
            <a:ext cx="9272190" cy="1559721"/>
            <a:chOff x="5988388" y="483017"/>
            <a:chExt cx="12359700" cy="2079087"/>
          </a:xfrm>
        </p:grpSpPr>
        <p:sp>
          <p:nvSpPr>
            <p:cNvPr id="24" name="TextBox 2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0" y="0"/>
            <a:ext cx="8931279" cy="11430000"/>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SWOT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6482425" y="3003046"/>
            <a:ext cx="2759353" cy="3527297"/>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5" name="TextBox 54"/>
            <p:cNvSpPr txBox="1"/>
            <p:nvPr/>
          </p:nvSpPr>
          <p:spPr>
            <a:xfrm>
              <a:off x="8953104" y="3981103"/>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S</a:t>
              </a:r>
            </a:p>
          </p:txBody>
        </p:sp>
      </p:grpSp>
      <p:grpSp>
        <p:nvGrpSpPr>
          <p:cNvPr id="5" name="Group 4"/>
          <p:cNvGrpSpPr/>
          <p:nvPr/>
        </p:nvGrpSpPr>
        <p:grpSpPr>
          <a:xfrm>
            <a:off x="8671001" y="3386658"/>
            <a:ext cx="3526378" cy="2760072"/>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6" name="TextBox 55"/>
            <p:cNvSpPr txBox="1"/>
            <p:nvPr/>
          </p:nvSpPr>
          <p:spPr>
            <a:xfrm>
              <a:off x="12459131" y="3981102"/>
              <a:ext cx="2858554" cy="2846801"/>
            </a:xfrm>
            <a:prstGeom prst="rect">
              <a:avLst/>
            </a:prstGeom>
            <a:noFill/>
          </p:spPr>
          <p:txBody>
            <a:bodyPr wrap="square" lIns="137168" tIns="68584" rIns="137168" bIns="68584" rtlCol="0">
              <a:spAutoFit/>
            </a:bodyPr>
            <a:lstStyle/>
            <a:p>
              <a:pPr algn="ctr"/>
              <a:r>
                <a:rPr lang="id-ID" sz="12978" b="1" dirty="0">
                  <a:solidFill>
                    <a:schemeClr val="bg1"/>
                  </a:solidFill>
                  <a:latin typeface="Lato Regular"/>
                  <a:cs typeface="Lato Regular"/>
                </a:rPr>
                <a:t>W</a:t>
              </a:r>
            </a:p>
          </p:txBody>
        </p:sp>
      </p:grpSp>
      <p:grpSp>
        <p:nvGrpSpPr>
          <p:cNvPr id="3" name="Group 2"/>
          <p:cNvGrpSpPr/>
          <p:nvPr/>
        </p:nvGrpSpPr>
        <p:grpSpPr>
          <a:xfrm>
            <a:off x="6098909" y="5954812"/>
            <a:ext cx="3526378" cy="2760072"/>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7" name="TextBox 56"/>
            <p:cNvSpPr txBox="1"/>
            <p:nvPr/>
          </p:nvSpPr>
          <p:spPr>
            <a:xfrm>
              <a:off x="8975384"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O</a:t>
              </a:r>
            </a:p>
          </p:txBody>
        </p:sp>
      </p:grpSp>
      <p:grpSp>
        <p:nvGrpSpPr>
          <p:cNvPr id="4" name="Group 3"/>
          <p:cNvGrpSpPr/>
          <p:nvPr/>
        </p:nvGrpSpPr>
        <p:grpSpPr>
          <a:xfrm>
            <a:off x="9054512" y="5571201"/>
            <a:ext cx="2759353" cy="3527297"/>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8" name="TextBox 57"/>
            <p:cNvSpPr txBox="1"/>
            <p:nvPr/>
          </p:nvSpPr>
          <p:spPr>
            <a:xfrm>
              <a:off x="12347733"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T</a:t>
              </a:r>
            </a:p>
          </p:txBody>
        </p:sp>
      </p:grpSp>
      <p:grpSp>
        <p:nvGrpSpPr>
          <p:cNvPr id="68" name="Group 67"/>
          <p:cNvGrpSpPr/>
          <p:nvPr/>
        </p:nvGrpSpPr>
        <p:grpSpPr>
          <a:xfrm>
            <a:off x="1622840" y="3929260"/>
            <a:ext cx="4093605" cy="1269710"/>
            <a:chOff x="2163222" y="4477634"/>
            <a:chExt cx="5456719" cy="1692505"/>
          </a:xfrm>
        </p:grpSpPr>
        <p:sp>
          <p:nvSpPr>
            <p:cNvPr id="23" name="TextBox 22"/>
            <p:cNvSpPr txBox="1"/>
            <p:nvPr/>
          </p:nvSpPr>
          <p:spPr>
            <a:xfrm>
              <a:off x="3715656" y="4477634"/>
              <a:ext cx="3904285"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Strengths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70" name="Group 69"/>
          <p:cNvGrpSpPr/>
          <p:nvPr/>
        </p:nvGrpSpPr>
        <p:grpSpPr>
          <a:xfrm>
            <a:off x="12724121" y="3921125"/>
            <a:ext cx="4169005" cy="1269710"/>
            <a:chOff x="16961077" y="4466790"/>
            <a:chExt cx="5557226" cy="1692505"/>
          </a:xfrm>
        </p:grpSpPr>
        <p:sp>
          <p:nvSpPr>
            <p:cNvPr id="26" name="TextBox 25"/>
            <p:cNvSpPr txBox="1"/>
            <p:nvPr/>
          </p:nvSpPr>
          <p:spPr>
            <a:xfrm>
              <a:off x="18513511" y="4466790"/>
              <a:ext cx="4004792"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Weaknesses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107"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69" name="Group 68"/>
          <p:cNvGrpSpPr/>
          <p:nvPr/>
        </p:nvGrpSpPr>
        <p:grpSpPr>
          <a:xfrm>
            <a:off x="1639554" y="6620241"/>
            <a:ext cx="4076891" cy="1269710"/>
            <a:chOff x="2185502" y="8064673"/>
            <a:chExt cx="5434439" cy="1692505"/>
          </a:xfrm>
        </p:grpSpPr>
        <p:sp>
          <p:nvSpPr>
            <p:cNvPr id="25" name="TextBox 24"/>
            <p:cNvSpPr txBox="1"/>
            <p:nvPr/>
          </p:nvSpPr>
          <p:spPr>
            <a:xfrm>
              <a:off x="3737938" y="8064673"/>
              <a:ext cx="3882003"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Opportunities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71" name="Group 70"/>
          <p:cNvGrpSpPr/>
          <p:nvPr/>
        </p:nvGrpSpPr>
        <p:grpSpPr>
          <a:xfrm>
            <a:off x="12724121" y="6594729"/>
            <a:ext cx="4169005" cy="1269710"/>
            <a:chOff x="16961077" y="8030666"/>
            <a:chExt cx="5557226" cy="1692505"/>
          </a:xfrm>
        </p:grpSpPr>
        <p:sp>
          <p:nvSpPr>
            <p:cNvPr id="28" name="TextBox 27"/>
            <p:cNvSpPr txBox="1"/>
            <p:nvPr/>
          </p:nvSpPr>
          <p:spPr>
            <a:xfrm>
              <a:off x="18513513" y="8030666"/>
              <a:ext cx="4004790"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Threats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75671" y="3544546"/>
            <a:ext cx="5963329" cy="1985967"/>
            <a:chOff x="3300034" y="3964815"/>
            <a:chExt cx="7949035" cy="2647266"/>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4" name="TextBox 33"/>
            <p:cNvSpPr txBox="1"/>
            <p:nvPr/>
          </p:nvSpPr>
          <p:spPr>
            <a:xfrm>
              <a:off x="4830579" y="3964815"/>
              <a:ext cx="5397883"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sp>
          <p:nvSpPr>
            <p:cNvPr id="35" name="TextBox 34"/>
            <p:cNvSpPr txBox="1"/>
            <p:nvPr/>
          </p:nvSpPr>
          <p:spPr>
            <a:xfrm>
              <a:off x="4810307" y="466673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9860971" y="3527532"/>
            <a:ext cx="5963329" cy="1985967"/>
            <a:chOff x="13144537" y="3942135"/>
            <a:chExt cx="7949035" cy="2647266"/>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9" name="TextBox 38"/>
            <p:cNvSpPr txBox="1"/>
            <p:nvPr/>
          </p:nvSpPr>
          <p:spPr>
            <a:xfrm>
              <a:off x="14675084" y="3942135"/>
              <a:ext cx="4557150"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SEO ANALYSIS</a:t>
              </a:r>
              <a:endParaRPr lang="en-US" sz="3151" b="1" dirty="0">
                <a:solidFill>
                  <a:schemeClr val="tx2"/>
                </a:solidFill>
                <a:latin typeface="Lato Regular"/>
                <a:cs typeface="Lato Regular"/>
              </a:endParaRPr>
            </a:p>
          </p:txBody>
        </p:sp>
        <p:sp>
          <p:nvSpPr>
            <p:cNvPr id="40" name="TextBox 39"/>
            <p:cNvSpPr txBox="1"/>
            <p:nvPr/>
          </p:nvSpPr>
          <p:spPr>
            <a:xfrm>
              <a:off x="14654810" y="464405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4" name="Group 3"/>
          <p:cNvGrpSpPr/>
          <p:nvPr/>
        </p:nvGrpSpPr>
        <p:grpSpPr>
          <a:xfrm>
            <a:off x="2475671" y="6743324"/>
            <a:ext cx="5963329" cy="1985967"/>
            <a:chOff x="3300034" y="8228741"/>
            <a:chExt cx="7949035" cy="2647266"/>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6" name="TextBox 45"/>
            <p:cNvSpPr txBox="1"/>
            <p:nvPr/>
          </p:nvSpPr>
          <p:spPr>
            <a:xfrm>
              <a:off x="4830581" y="8228741"/>
              <a:ext cx="4966972"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DELIVERY</a:t>
              </a:r>
              <a:endParaRPr lang="en-US" sz="3151" b="1" dirty="0">
                <a:solidFill>
                  <a:schemeClr val="tx2"/>
                </a:solidFill>
                <a:latin typeface="Lato Regular"/>
                <a:cs typeface="Lato Regular"/>
              </a:endParaRPr>
            </a:p>
          </p:txBody>
        </p:sp>
        <p:sp>
          <p:nvSpPr>
            <p:cNvPr id="48" name="TextBox 47"/>
            <p:cNvSpPr txBox="1"/>
            <p:nvPr/>
          </p:nvSpPr>
          <p:spPr>
            <a:xfrm>
              <a:off x="4810307" y="893066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9860971" y="6726310"/>
            <a:ext cx="5963329" cy="1985967"/>
            <a:chOff x="13144537" y="8206061"/>
            <a:chExt cx="7949035" cy="2647266"/>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3" name="TextBox 52"/>
            <p:cNvSpPr txBox="1"/>
            <p:nvPr/>
          </p:nvSpPr>
          <p:spPr>
            <a:xfrm>
              <a:off x="14675084" y="8206061"/>
              <a:ext cx="5691126"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PUBLIC RELATIONS</a:t>
              </a:r>
              <a:endParaRPr lang="en-US" sz="3151" b="1" dirty="0">
                <a:solidFill>
                  <a:schemeClr val="tx2"/>
                </a:solidFill>
                <a:latin typeface="Lato Regular"/>
                <a:cs typeface="Lato Regular"/>
              </a:endParaRPr>
            </a:p>
          </p:txBody>
        </p:sp>
        <p:sp>
          <p:nvSpPr>
            <p:cNvPr id="54" name="TextBox 53"/>
            <p:cNvSpPr txBox="1"/>
            <p:nvPr/>
          </p:nvSpPr>
          <p:spPr>
            <a:xfrm>
              <a:off x="14654810" y="890798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507905" y="932518"/>
            <a:ext cx="9272190" cy="1559721"/>
            <a:chOff x="5988388" y="483017"/>
            <a:chExt cx="12359700" cy="2079087"/>
          </a:xfrm>
        </p:grpSpPr>
        <p:sp>
          <p:nvSpPr>
            <p:cNvPr id="29" name="TextBox 2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8" name="Group 27"/>
          <p:cNvGrpSpPr/>
          <p:nvPr/>
        </p:nvGrpSpPr>
        <p:grpSpPr>
          <a:xfrm>
            <a:off x="2102303" y="4041273"/>
            <a:ext cx="5063011" cy="4269612"/>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grpSp>
        <p:nvGrpSpPr>
          <p:cNvPr id="2" name="Group 1"/>
          <p:cNvGrpSpPr/>
          <p:nvPr/>
        </p:nvGrpSpPr>
        <p:grpSpPr>
          <a:xfrm>
            <a:off x="8467071" y="3688486"/>
            <a:ext cx="8958574" cy="1137662"/>
            <a:chOff x="11598408" y="3889323"/>
            <a:chExt cx="11941655" cy="1516488"/>
          </a:xfrm>
        </p:grpSpPr>
        <p:sp>
          <p:nvSpPr>
            <p:cNvPr id="43" name="TextBox 42"/>
            <p:cNvSpPr txBox="1"/>
            <p:nvPr/>
          </p:nvSpPr>
          <p:spPr>
            <a:xfrm>
              <a:off x="12098059" y="444577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12119956" y="3889323"/>
              <a:ext cx="2016716"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Eat Before</a:t>
              </a:r>
            </a:p>
          </p:txBody>
        </p:sp>
      </p:grpSp>
      <p:grpSp>
        <p:nvGrpSpPr>
          <p:cNvPr id="4" name="Group 3"/>
          <p:cNvGrpSpPr/>
          <p:nvPr/>
        </p:nvGrpSpPr>
        <p:grpSpPr>
          <a:xfrm>
            <a:off x="8490995" y="4915813"/>
            <a:ext cx="8958574" cy="1137662"/>
            <a:chOff x="11630298" y="5525333"/>
            <a:chExt cx="11941655" cy="1516488"/>
          </a:xfrm>
        </p:grpSpPr>
        <p:sp>
          <p:nvSpPr>
            <p:cNvPr id="57" name="TextBox 56"/>
            <p:cNvSpPr txBox="1"/>
            <p:nvPr/>
          </p:nvSpPr>
          <p:spPr>
            <a:xfrm>
              <a:off x="12129949" y="608178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12151846" y="5525333"/>
              <a:ext cx="204235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Bring Cash</a:t>
              </a:r>
            </a:p>
          </p:txBody>
        </p:sp>
      </p:grpSp>
      <p:grpSp>
        <p:nvGrpSpPr>
          <p:cNvPr id="5" name="Group 4"/>
          <p:cNvGrpSpPr/>
          <p:nvPr/>
        </p:nvGrpSpPr>
        <p:grpSpPr>
          <a:xfrm>
            <a:off x="8474567" y="6106572"/>
            <a:ext cx="8958574" cy="1137662"/>
            <a:chOff x="11608400" y="7112598"/>
            <a:chExt cx="11941655" cy="1516488"/>
          </a:xfrm>
        </p:grpSpPr>
        <p:sp>
          <p:nvSpPr>
            <p:cNvPr id="60" name="TextBox 59"/>
            <p:cNvSpPr txBox="1"/>
            <p:nvPr/>
          </p:nvSpPr>
          <p:spPr>
            <a:xfrm>
              <a:off x="12108051" y="766905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12129948" y="7112598"/>
              <a:ext cx="2245351"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Be Strategic</a:t>
              </a:r>
            </a:p>
          </p:txBody>
        </p:sp>
      </p:grpSp>
      <p:grpSp>
        <p:nvGrpSpPr>
          <p:cNvPr id="6" name="Group 5"/>
          <p:cNvGrpSpPr/>
          <p:nvPr/>
        </p:nvGrpSpPr>
        <p:grpSpPr>
          <a:xfrm>
            <a:off x="8498491" y="7333900"/>
            <a:ext cx="8958574" cy="1137662"/>
            <a:chOff x="11640290" y="8748608"/>
            <a:chExt cx="11941655" cy="1516488"/>
          </a:xfrm>
        </p:grpSpPr>
        <p:sp>
          <p:nvSpPr>
            <p:cNvPr id="64" name="TextBox 63"/>
            <p:cNvSpPr txBox="1"/>
            <p:nvPr/>
          </p:nvSpPr>
          <p:spPr>
            <a:xfrm>
              <a:off x="12139941" y="930506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12161838" y="8748608"/>
              <a:ext cx="1766712"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3849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2452235" y="4371057"/>
              <a:ext cx="1835089"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Set Goals</a:t>
              </a:r>
            </a:p>
          </p:txBody>
        </p:sp>
      </p:grpSp>
      <p:grpSp>
        <p:nvGrpSpPr>
          <p:cNvPr id="4" name="Group 3"/>
          <p:cNvGrpSpPr/>
          <p:nvPr/>
        </p:nvGrpSpPr>
        <p:grpSpPr>
          <a:xfrm>
            <a:off x="1472316" y="5076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2484125" y="6007067"/>
              <a:ext cx="183722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Use ATM</a:t>
              </a:r>
            </a:p>
          </p:txBody>
        </p:sp>
      </p:grpSp>
      <p:grpSp>
        <p:nvGrpSpPr>
          <p:cNvPr id="5" name="Group 4"/>
          <p:cNvGrpSpPr/>
          <p:nvPr/>
        </p:nvGrpSpPr>
        <p:grpSpPr>
          <a:xfrm>
            <a:off x="1455889" y="6267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2462227" y="7594332"/>
              <a:ext cx="3091516"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Plan Withdrawals</a:t>
              </a:r>
            </a:p>
          </p:txBody>
        </p:sp>
      </p:grpSp>
      <p:grpSp>
        <p:nvGrpSpPr>
          <p:cNvPr id="6" name="Group 5"/>
          <p:cNvGrpSpPr/>
          <p:nvPr/>
        </p:nvGrpSpPr>
        <p:grpSpPr>
          <a:xfrm>
            <a:off x="1479812" y="7494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2494117" y="9230342"/>
              <a:ext cx="1785944"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Be Smart</a:t>
              </a:r>
            </a:p>
          </p:txBody>
        </p:sp>
      </p:grpSp>
      <p:grpSp>
        <p:nvGrpSpPr>
          <p:cNvPr id="71" name="Group 70"/>
          <p:cNvGrpSpPr/>
          <p:nvPr/>
        </p:nvGrpSpPr>
        <p:grpSpPr>
          <a:xfrm>
            <a:off x="10283663" y="2993452"/>
            <a:ext cx="5470380" cy="5972057"/>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33464"/>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2" name="Picture Placeholder 1"/>
          <p:cNvSpPr>
            <a:spLocks noGrp="1" noChangeAspect="1"/>
          </p:cNvSpPr>
          <p:nvPr>
            <p:ph type="pic" sz="quarter" idx="13"/>
          </p:nvPr>
        </p:nvSpPr>
        <p:spPr>
          <a:xfrm>
            <a:off x="-4" y="0"/>
            <a:ext cx="18287998" cy="5416749"/>
          </a:xfrm>
        </p:spPr>
      </p:sp>
      <p:grpSp>
        <p:nvGrpSpPr>
          <p:cNvPr id="62" name="Group 61"/>
          <p:cNvGrpSpPr/>
          <p:nvPr/>
        </p:nvGrpSpPr>
        <p:grpSpPr>
          <a:xfrm>
            <a:off x="7894445" y="1568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838799" y="3599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7835979" y="5620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0457294" y="7195746"/>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39" name="Group 38"/>
          <p:cNvGrpSpPr/>
          <p:nvPr/>
        </p:nvGrpSpPr>
        <p:grpSpPr>
          <a:xfrm>
            <a:off x="10785098" y="7512530"/>
            <a:ext cx="591081" cy="593148"/>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3" name="Freeform 9"/>
          <p:cNvSpPr>
            <a:spLocks noEditPoints="1"/>
          </p:cNvSpPr>
          <p:nvPr/>
        </p:nvSpPr>
        <p:spPr bwMode="auto">
          <a:xfrm>
            <a:off x="12875945" y="718178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4" name="Group 43"/>
          <p:cNvGrpSpPr/>
          <p:nvPr/>
        </p:nvGrpSpPr>
        <p:grpSpPr>
          <a:xfrm>
            <a:off x="13253616" y="7464680"/>
            <a:ext cx="480340" cy="688294"/>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7" name="Freeform 6"/>
          <p:cNvSpPr>
            <a:spLocks noEditPoints="1"/>
          </p:cNvSpPr>
          <p:nvPr/>
        </p:nvSpPr>
        <p:spPr bwMode="auto">
          <a:xfrm>
            <a:off x="15404022" y="7165563"/>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5761615" y="7539631"/>
            <a:ext cx="570548" cy="538393"/>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9751430" y="8412518"/>
            <a:ext cx="2624264" cy="1477993"/>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54" name="Group 53"/>
          <p:cNvGrpSpPr/>
          <p:nvPr/>
        </p:nvGrpSpPr>
        <p:grpSpPr>
          <a:xfrm>
            <a:off x="12210655" y="8422597"/>
            <a:ext cx="2624264" cy="1477993"/>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57" name="Group 56"/>
          <p:cNvGrpSpPr/>
          <p:nvPr/>
        </p:nvGrpSpPr>
        <p:grpSpPr>
          <a:xfrm>
            <a:off x="14725786" y="8407260"/>
            <a:ext cx="2624264" cy="1477993"/>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60" name="Freeform 7"/>
          <p:cNvSpPr>
            <a:spLocks noEditPoints="1"/>
          </p:cNvSpPr>
          <p:nvPr/>
        </p:nvSpPr>
        <p:spPr bwMode="auto">
          <a:xfrm>
            <a:off x="8020467" y="718474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7314603" y="8401513"/>
            <a:ext cx="2624264" cy="1477993"/>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90" name="AutoShape 19"/>
          <p:cNvSpPr>
            <a:spLocks/>
          </p:cNvSpPr>
          <p:nvPr/>
        </p:nvSpPr>
        <p:spPr bwMode="auto">
          <a:xfrm>
            <a:off x="8381699" y="7508905"/>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1313" y="1332359"/>
            <a:ext cx="6916951" cy="9527481"/>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464470" y="7311354"/>
            <a:ext cx="15361443" cy="2652188"/>
          </a:xfrm>
          <a:prstGeom prst="rect">
            <a:avLst/>
          </a:prstGeom>
          <a:noFill/>
        </p:spPr>
        <p:txBody>
          <a:bodyPr wrap="square" lIns="0" tIns="0" rIns="182846" bIns="0" numCol="2" spcCol="731190" rtlCol="0">
            <a:noAutofit/>
          </a:bodyPr>
          <a:lstStyle/>
          <a:p>
            <a:pPr algn="just"/>
            <a:r>
              <a:rPr lang="en-US" sz="1951" b="1" dirty="0">
                <a:latin typeface="Lato Regular"/>
                <a:cs typeface="Lato Regular"/>
              </a:rPr>
              <a:t>Lorem ipsum dolor </a:t>
            </a:r>
            <a:r>
              <a:rPr lang="en-US" sz="1951"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latin typeface="Lato Light"/>
              <a:cs typeface="Lato Light"/>
            </a:endParaRPr>
          </a:p>
          <a:p>
            <a:pPr algn="just"/>
            <a:r>
              <a:rPr lang="en-US" sz="1951" dirty="0">
                <a:latin typeface="Lato Light"/>
                <a:cs typeface="Lato Light"/>
              </a:rPr>
              <a:t>Vivamus accumsan nisi vel nulla viverra semper. Donec purus enim, sollicitudin vitae porta a, commodo sodales justo. Sed iaculis rutrum molestie. </a:t>
            </a:r>
          </a:p>
          <a:p>
            <a:pPr algn="just"/>
            <a:endParaRPr lang="en-US" sz="1951" dirty="0">
              <a:latin typeface="Lato Light"/>
              <a:cs typeface="Lato Light"/>
            </a:endParaRPr>
          </a:p>
          <a:p>
            <a:pPr algn="just"/>
            <a:r>
              <a:rPr lang="en-US" sz="1951"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1951" dirty="0">
              <a:latin typeface="Lato Light"/>
              <a:cs typeface="Lato Light"/>
            </a:endParaRPr>
          </a:p>
          <a:p>
            <a:pPr algn="just"/>
            <a:r>
              <a:rPr lang="en-US" sz="1951"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507905" y="932518"/>
            <a:ext cx="9272190" cy="1559721"/>
            <a:chOff x="5988388" y="483017"/>
            <a:chExt cx="12359700" cy="2079087"/>
          </a:xfrm>
        </p:grpSpPr>
        <p:sp>
          <p:nvSpPr>
            <p:cNvPr id="18" name="TextBox 1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Round Same Side Corner Rectangle 10"/>
          <p:cNvSpPr/>
          <p:nvPr/>
        </p:nvSpPr>
        <p:spPr>
          <a:xfrm rot="16200000" flipV="1">
            <a:off x="4042233" y="-706105"/>
            <a:ext cx="2771618" cy="11107065"/>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nvGrpSpPr>
          <p:cNvPr id="5" name="Group 4"/>
          <p:cNvGrpSpPr/>
          <p:nvPr/>
        </p:nvGrpSpPr>
        <p:grpSpPr>
          <a:xfrm>
            <a:off x="1190647" y="3700916"/>
            <a:ext cx="10100985" cy="2102131"/>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37168" tIns="68584" rIns="137168" bIns="68584"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601" i="1" dirty="0">
                  <a:solidFill>
                    <a:schemeClr val="bg1"/>
                  </a:solidFill>
                  <a:latin typeface="Lato Light"/>
                  <a:cs typeface="Lato Light"/>
                </a:rPr>
                <a:t>Most businesses think that product is the most important thing, but without great leadership won't make a company successful</a:t>
              </a:r>
              <a:br>
                <a:rPr lang="en-US" sz="3601" i="1" dirty="0">
                  <a:solidFill>
                    <a:schemeClr val="bg1"/>
                  </a:solidFill>
                  <a:latin typeface="Lato Light"/>
                  <a:cs typeface="Lato Light"/>
                </a:rPr>
              </a:br>
              <a:r>
                <a:rPr lang="en-US" sz="3001" i="1" dirty="0">
                  <a:solidFill>
                    <a:schemeClr val="bg1"/>
                  </a:solidFill>
                  <a:latin typeface="Lato Light"/>
                  <a:cs typeface="Lato Light"/>
                </a:rPr>
                <a:t>– Robert </a:t>
              </a:r>
              <a:r>
                <a:rPr lang="en-US" sz="3001" i="1" dirty="0" err="1">
                  <a:solidFill>
                    <a:schemeClr val="bg1"/>
                  </a:solidFill>
                  <a:latin typeface="Lato Light"/>
                  <a:cs typeface="Lato Light"/>
                </a:rPr>
                <a:t>Kiyosaki</a:t>
              </a:r>
              <a:endParaRPr lang="en-US" sz="300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2" name="Picture Placeholder 1"/>
          <p:cNvSpPr>
            <a:spLocks noGrp="1" noChangeAspect="1"/>
          </p:cNvSpPr>
          <p:nvPr>
            <p:ph type="pic" sz="quarter" idx="10"/>
          </p:nvPr>
        </p:nvSpPr>
        <p:spPr>
          <a:xfrm>
            <a:off x="0" y="2851478"/>
            <a:ext cx="18288000" cy="4258783"/>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3" name="Picture Placeholder 2"/>
          <p:cNvSpPr>
            <a:spLocks noGrp="1" noChangeAspect="1"/>
          </p:cNvSpPr>
          <p:nvPr>
            <p:ph type="pic" sz="quarter" idx="13"/>
          </p:nvPr>
        </p:nvSpPr>
        <p:spPr>
          <a:xfrm>
            <a:off x="-4" y="0"/>
            <a:ext cx="18287998" cy="5416749"/>
          </a:xfrm>
        </p:spPr>
      </p:sp>
      <p:sp>
        <p:nvSpPr>
          <p:cNvPr id="69" name="Freeform 7"/>
          <p:cNvSpPr>
            <a:spLocks noEditPoints="1"/>
          </p:cNvSpPr>
          <p:nvPr/>
        </p:nvSpPr>
        <p:spPr bwMode="auto">
          <a:xfrm>
            <a:off x="4196667" y="6549140"/>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4524471" y="6865923"/>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3" name="Freeform 9"/>
          <p:cNvSpPr>
            <a:spLocks noEditPoints="1"/>
          </p:cNvSpPr>
          <p:nvPr/>
        </p:nvSpPr>
        <p:spPr bwMode="auto">
          <a:xfrm>
            <a:off x="6615318" y="6535175"/>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6992989" y="6818074"/>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7" name="Freeform 6"/>
          <p:cNvSpPr>
            <a:spLocks noEditPoints="1"/>
          </p:cNvSpPr>
          <p:nvPr/>
        </p:nvSpPr>
        <p:spPr bwMode="auto">
          <a:xfrm>
            <a:off x="9143395" y="6518957"/>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9500988" y="6893025"/>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3490803" y="7765912"/>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5950028" y="7775991"/>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8465159" y="7760654"/>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1759840" y="6538134"/>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053976" y="7754906"/>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51" name="TextBox 50"/>
          <p:cNvSpPr txBox="1"/>
          <p:nvPr/>
        </p:nvSpPr>
        <p:spPr>
          <a:xfrm>
            <a:off x="1896368" y="2884827"/>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506023" y="293860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9" name="TextBox 88"/>
          <p:cNvSpPr txBox="1"/>
          <p:nvPr/>
        </p:nvSpPr>
        <p:spPr>
          <a:xfrm>
            <a:off x="1896368" y="3453109"/>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506023" y="3501656"/>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5" name="TextBox 94"/>
          <p:cNvSpPr txBox="1"/>
          <p:nvPr/>
        </p:nvSpPr>
        <p:spPr>
          <a:xfrm>
            <a:off x="1896368" y="4017504"/>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1896368" y="4569072"/>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506023" y="461761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9" name="Freeform 857"/>
          <p:cNvSpPr>
            <a:spLocks noEditPoints="1"/>
          </p:cNvSpPr>
          <p:nvPr/>
        </p:nvSpPr>
        <p:spPr bwMode="auto">
          <a:xfrm>
            <a:off x="1504075" y="4075123"/>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01" name="TextBox 100"/>
          <p:cNvSpPr txBox="1"/>
          <p:nvPr/>
        </p:nvSpPr>
        <p:spPr>
          <a:xfrm>
            <a:off x="1328123" y="1584371"/>
            <a:ext cx="6080840" cy="1085238"/>
          </a:xfrm>
          <a:prstGeom prst="rect">
            <a:avLst/>
          </a:prstGeom>
          <a:noFill/>
        </p:spPr>
        <p:txBody>
          <a:bodyPr wrap="none" lIns="68584" tIns="34292" rIns="68584" bIns="34292" rtlCol="0">
            <a:spAutoFit/>
          </a:bodyPr>
          <a:lstStyle/>
          <a:p>
            <a:r>
              <a:rPr lang="id-ID" sz="6602" b="1" dirty="0">
                <a:solidFill>
                  <a:schemeClr val="bg1"/>
                </a:solidFill>
                <a:latin typeface="Lato Regular"/>
                <a:cs typeface="Lato Regular"/>
              </a:rPr>
              <a:t>Mobile Features</a:t>
            </a:r>
          </a:p>
        </p:txBody>
      </p:sp>
      <p:sp>
        <p:nvSpPr>
          <p:cNvPr id="104" name="AutoShape 19"/>
          <p:cNvSpPr>
            <a:spLocks/>
          </p:cNvSpPr>
          <p:nvPr/>
        </p:nvSpPr>
        <p:spPr bwMode="auto">
          <a:xfrm>
            <a:off x="2121072" y="6862299"/>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90679" y="1370469"/>
            <a:ext cx="6707347" cy="9527481"/>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0" name="Picture Placeholder 9"/>
          <p:cNvSpPr>
            <a:spLocks noGrp="1"/>
          </p:cNvSpPr>
          <p:nvPr>
            <p:ph type="pic" sz="quarter" idx="13"/>
          </p:nvPr>
        </p:nvSpPr>
        <p:spPr/>
      </p:sp>
      <p:pic>
        <p:nvPicPr>
          <p:cNvPr id="41" name="Picture Placeholder 40" descr="8924785044_c22f27aec4_b.jpg"/>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9428" r="39428"/>
          <a:stretch>
            <a:fillRect/>
          </a:stretch>
        </p:blipFill>
        <p:spPr/>
      </p:pic>
      <p:sp>
        <p:nvSpPr>
          <p:cNvPr id="9" name="Picture Placeholder 8"/>
          <p:cNvSpPr>
            <a:spLocks noGrp="1"/>
          </p:cNvSpPr>
          <p:nvPr>
            <p:ph type="pic" sz="quarter" idx="12"/>
          </p:nvPr>
        </p:nvSpPr>
        <p:spPr/>
      </p:sp>
      <p:sp>
        <p:nvSpPr>
          <p:cNvPr id="8" name="Picture Placeholder 7"/>
          <p:cNvSpPr>
            <a:spLocks noGrp="1"/>
          </p:cNvSpPr>
          <p:nvPr>
            <p:ph type="pic" sz="quarter" idx="11"/>
          </p:nvPr>
        </p:nvSpPr>
        <p:spPr/>
      </p:sp>
      <p:grpSp>
        <p:nvGrpSpPr>
          <p:cNvPr id="62" name="Group 61"/>
          <p:cNvGrpSpPr/>
          <p:nvPr/>
        </p:nvGrpSpPr>
        <p:grpSpPr>
          <a:xfrm>
            <a:off x="7075082" y="1568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019436" y="3599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539845" y="1698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288592" y="1698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579566" y="1149201"/>
            <a:ext cx="2753442" cy="5861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816873" y="7291872"/>
            <a:ext cx="4250573" cy="2674427"/>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grpSp>
        <p:nvGrpSpPr>
          <p:cNvPr id="3" name="Group 2"/>
          <p:cNvGrpSpPr/>
          <p:nvPr/>
        </p:nvGrpSpPr>
        <p:grpSpPr>
          <a:xfrm>
            <a:off x="7318531" y="7298755"/>
            <a:ext cx="4365063" cy="2707281"/>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6" name="TextBox 85"/>
              <p:cNvSpPr txBox="1"/>
              <p:nvPr/>
            </p:nvSpPr>
            <p:spPr>
              <a:xfrm>
                <a:off x="3315867" y="645912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grpSp>
        <p:nvGrpSpPr>
          <p:cNvPr id="4" name="Group 3"/>
          <p:cNvGrpSpPr/>
          <p:nvPr/>
        </p:nvGrpSpPr>
        <p:grpSpPr>
          <a:xfrm>
            <a:off x="12541719" y="7299251"/>
            <a:ext cx="4139577" cy="2691183"/>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a:p>
              <a:pPr marL="0" indent="0">
                <a:buNone/>
              </a:pPr>
              <a:endParaRPr lang="en-US" sz="1800" dirty="0">
                <a:latin typeface="Lato Light"/>
                <a:ea typeface="Open Sans Light" panose="020B0306030504020204" pitchFamily="34" charset="0"/>
                <a:cs typeface="Lato Light"/>
              </a:endParaRPr>
            </a:p>
          </p:txBody>
        </p:sp>
        <p:sp>
          <p:nvSpPr>
            <p:cNvPr id="92" name="TextBox 91"/>
            <p:cNvSpPr txBox="1"/>
            <p:nvPr/>
          </p:nvSpPr>
          <p:spPr>
            <a:xfrm>
              <a:off x="17973445" y="1057026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93" name="TextBox 92"/>
          <p:cNvSpPr txBox="1"/>
          <p:nvPr/>
        </p:nvSpPr>
        <p:spPr>
          <a:xfrm>
            <a:off x="7016616" y="5620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0604002" y="6059021"/>
            <a:ext cx="0"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604003" y="6069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7752840" y="6059021"/>
            <a:ext cx="13465"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6922762" y="6069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114247" y="8336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292936" y="8336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4916404" y="7414830"/>
            <a:ext cx="1041648"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Media</a:t>
            </a:r>
          </a:p>
        </p:txBody>
      </p:sp>
      <p:sp>
        <p:nvSpPr>
          <p:cNvPr id="19" name="TextBox 18"/>
          <p:cNvSpPr txBox="1"/>
          <p:nvPr/>
        </p:nvSpPr>
        <p:spPr>
          <a:xfrm>
            <a:off x="13599386" y="7914936"/>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535042" y="7349508"/>
            <a:ext cx="139430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Research</a:t>
            </a:r>
          </a:p>
        </p:txBody>
      </p:sp>
      <p:sp>
        <p:nvSpPr>
          <p:cNvPr id="21" name="TextBox 20"/>
          <p:cNvSpPr txBox="1"/>
          <p:nvPr/>
        </p:nvSpPr>
        <p:spPr>
          <a:xfrm>
            <a:off x="1394357" y="7849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996414" y="4185691"/>
            <a:ext cx="2295196"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Strategy Delivery</a:t>
            </a:r>
          </a:p>
        </p:txBody>
      </p:sp>
      <p:sp>
        <p:nvSpPr>
          <p:cNvPr id="23" name="TextBox 22"/>
          <p:cNvSpPr txBox="1"/>
          <p:nvPr/>
        </p:nvSpPr>
        <p:spPr>
          <a:xfrm>
            <a:off x="4783501" y="4900651"/>
            <a:ext cx="777153"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Plan</a:t>
            </a:r>
          </a:p>
        </p:txBody>
      </p:sp>
      <p:sp>
        <p:nvSpPr>
          <p:cNvPr id="24" name="TextBox 23"/>
          <p:cNvSpPr txBox="1"/>
          <p:nvPr/>
        </p:nvSpPr>
        <p:spPr>
          <a:xfrm>
            <a:off x="3334239" y="5400757"/>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2805511" y="4879899"/>
            <a:ext cx="802800" cy="462750"/>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Leaf</a:t>
            </a:r>
          </a:p>
        </p:txBody>
      </p:sp>
      <p:sp>
        <p:nvSpPr>
          <p:cNvPr id="26" name="TextBox 25"/>
          <p:cNvSpPr txBox="1"/>
          <p:nvPr/>
        </p:nvSpPr>
        <p:spPr>
          <a:xfrm>
            <a:off x="11369069" y="5380005"/>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43184" y="4662791"/>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cxnSp>
        <p:nvCxnSpPr>
          <p:cNvPr id="68" name="Straight Connector 67"/>
          <p:cNvCxnSpPr/>
          <p:nvPr/>
        </p:nvCxnSpPr>
        <p:spPr>
          <a:xfrm>
            <a:off x="5119633" y="9602965"/>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1489806" y="9595283"/>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4866760" y="4133843"/>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2922865" y="4159426"/>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034761" y="6630799"/>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52457" y="3358232"/>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34771" y="6572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271343" y="5591973"/>
            <a:ext cx="1747060" cy="6512534"/>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027069" y="7174943"/>
            <a:ext cx="1990643" cy="3619050"/>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9414835" y="8848241"/>
            <a:ext cx="1666516" cy="1907667"/>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9320624" y="7168106"/>
            <a:ext cx="1991619" cy="3619050"/>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249661" y="8848241"/>
            <a:ext cx="1667493" cy="1907667"/>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507905" y="932518"/>
            <a:ext cx="9272190" cy="1559721"/>
            <a:chOff x="5988388" y="483017"/>
            <a:chExt cx="12359700" cy="2079087"/>
          </a:xfrm>
        </p:grpSpPr>
        <p:sp>
          <p:nvSpPr>
            <p:cNvPr id="106" name="TextBox 1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878852" y="3248073"/>
            <a:ext cx="2687396" cy="266051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107"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107" dirty="0">
                <a:latin typeface="Lato Light"/>
              </a:endParaRPr>
            </a:p>
          </p:txBody>
        </p:sp>
      </p:grpSp>
      <p:grpSp>
        <p:nvGrpSpPr>
          <p:cNvPr id="9" name="Group 8"/>
          <p:cNvGrpSpPr/>
          <p:nvPr/>
        </p:nvGrpSpPr>
        <p:grpSpPr>
          <a:xfrm>
            <a:off x="5739656" y="3248073"/>
            <a:ext cx="2687396" cy="266051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107"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107" dirty="0">
                <a:latin typeface="Lato Light"/>
              </a:endParaRPr>
            </a:p>
          </p:txBody>
        </p:sp>
      </p:grpSp>
      <p:grpSp>
        <p:nvGrpSpPr>
          <p:cNvPr id="12" name="Group 11"/>
          <p:cNvGrpSpPr/>
          <p:nvPr/>
        </p:nvGrpSpPr>
        <p:grpSpPr>
          <a:xfrm>
            <a:off x="9600464" y="3248073"/>
            <a:ext cx="2687396" cy="266051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107"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107" dirty="0">
                <a:latin typeface="Lato Light"/>
              </a:endParaRPr>
            </a:p>
          </p:txBody>
        </p:sp>
      </p:grpSp>
      <p:grpSp>
        <p:nvGrpSpPr>
          <p:cNvPr id="15" name="Group 14"/>
          <p:cNvGrpSpPr/>
          <p:nvPr/>
        </p:nvGrpSpPr>
        <p:grpSpPr>
          <a:xfrm>
            <a:off x="13461271" y="3248073"/>
            <a:ext cx="2687396" cy="266051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107"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107" dirty="0">
                <a:latin typeface="Lato Light"/>
              </a:endParaRPr>
            </a:p>
          </p:txBody>
        </p:sp>
      </p:grpSp>
      <p:sp>
        <p:nvSpPr>
          <p:cNvPr id="18" name="TextBox 17"/>
          <p:cNvSpPr txBox="1"/>
          <p:nvPr/>
        </p:nvSpPr>
        <p:spPr>
          <a:xfrm>
            <a:off x="2398382" y="4030029"/>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19" name="TextBox 18"/>
          <p:cNvSpPr txBox="1"/>
          <p:nvPr/>
        </p:nvSpPr>
        <p:spPr>
          <a:xfrm>
            <a:off x="6259374" y="4047152"/>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0" name="TextBox 19"/>
          <p:cNvSpPr txBox="1"/>
          <p:nvPr/>
        </p:nvSpPr>
        <p:spPr>
          <a:xfrm>
            <a:off x="10111796" y="4053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1" name="TextBox 20"/>
          <p:cNvSpPr txBox="1"/>
          <p:nvPr/>
        </p:nvSpPr>
        <p:spPr>
          <a:xfrm>
            <a:off x="14023034" y="4053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2" name="Oval 21"/>
          <p:cNvSpPr/>
          <p:nvPr/>
        </p:nvSpPr>
        <p:spPr>
          <a:xfrm>
            <a:off x="1802873" y="6902155"/>
            <a:ext cx="984595" cy="9848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3" name="TextBox 22"/>
          <p:cNvSpPr txBox="1"/>
          <p:nvPr/>
        </p:nvSpPr>
        <p:spPr>
          <a:xfrm>
            <a:off x="2967503"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Communication</a:t>
            </a:r>
          </a:p>
          <a:p>
            <a:r>
              <a:rPr lang="en-US" sz="1800" dirty="0">
                <a:latin typeface="Lato Light"/>
                <a:cs typeface="Lato Light"/>
              </a:rPr>
              <a:t>Lorem ipsum dolor sit amet,consectetur adipisicing elit, sed do eiusmod tempor</a:t>
            </a:r>
          </a:p>
        </p:txBody>
      </p:sp>
      <p:sp>
        <p:nvSpPr>
          <p:cNvPr id="24" name="Oval 23"/>
          <p:cNvSpPr/>
          <p:nvPr/>
        </p:nvSpPr>
        <p:spPr>
          <a:xfrm>
            <a:off x="5612882" y="6902155"/>
            <a:ext cx="984595" cy="9848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5" name="TextBox 24"/>
          <p:cNvSpPr txBox="1"/>
          <p:nvPr/>
        </p:nvSpPr>
        <p:spPr>
          <a:xfrm>
            <a:off x="6777512"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Research</a:t>
            </a:r>
          </a:p>
          <a:p>
            <a:r>
              <a:rPr lang="en-US" sz="1800" dirty="0">
                <a:latin typeface="Lato Light"/>
                <a:cs typeface="Lato Light"/>
              </a:rPr>
              <a:t>Lorem ipsum dolor sit amet,consectetur adipisicing elit, sed do eiusmod tempor</a:t>
            </a:r>
          </a:p>
        </p:txBody>
      </p:sp>
      <p:sp>
        <p:nvSpPr>
          <p:cNvPr id="26" name="TextBox 25"/>
          <p:cNvSpPr txBox="1"/>
          <p:nvPr/>
        </p:nvSpPr>
        <p:spPr>
          <a:xfrm>
            <a:off x="10701596"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Picture</a:t>
            </a:r>
          </a:p>
          <a:p>
            <a:r>
              <a:rPr lang="en-US" sz="1800" dirty="0">
                <a:latin typeface="Lato Light"/>
                <a:cs typeface="Lato Light"/>
              </a:rPr>
              <a:t>Lorem ipsum dolor sit amet,consectetur adipisicing elit, sed do eiusmod tempor</a:t>
            </a:r>
          </a:p>
        </p:txBody>
      </p:sp>
      <p:sp>
        <p:nvSpPr>
          <p:cNvPr id="27" name="Oval 26"/>
          <p:cNvSpPr/>
          <p:nvPr/>
        </p:nvSpPr>
        <p:spPr>
          <a:xfrm>
            <a:off x="13368134" y="6902155"/>
            <a:ext cx="984595" cy="9848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8" name="TextBox 27"/>
          <p:cNvSpPr txBox="1"/>
          <p:nvPr/>
        </p:nvSpPr>
        <p:spPr>
          <a:xfrm>
            <a:off x="14532764"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Quality</a:t>
            </a:r>
          </a:p>
          <a:p>
            <a:r>
              <a:rPr lang="en-US" sz="1800" dirty="0">
                <a:latin typeface="Lato Light"/>
                <a:cs typeface="Lato Light"/>
              </a:rPr>
              <a:t>Lorem ipsum dolor sit amet,consectetur adipisicing elit, sed do eiusmod tempor</a:t>
            </a:r>
          </a:p>
        </p:txBody>
      </p:sp>
      <p:sp>
        <p:nvSpPr>
          <p:cNvPr id="32" name="Oval 31"/>
          <p:cNvSpPr/>
          <p:nvPr/>
        </p:nvSpPr>
        <p:spPr>
          <a:xfrm>
            <a:off x="9536966" y="6902155"/>
            <a:ext cx="984597" cy="9848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107" dirty="0">
                <a:latin typeface="Lato Light"/>
              </a:rPr>
              <a:t> </a:t>
            </a:r>
          </a:p>
        </p:txBody>
      </p:sp>
      <p:grpSp>
        <p:nvGrpSpPr>
          <p:cNvPr id="35" name="Group 34"/>
          <p:cNvGrpSpPr/>
          <p:nvPr/>
        </p:nvGrpSpPr>
        <p:grpSpPr>
          <a:xfrm>
            <a:off x="9776723" y="7104703"/>
            <a:ext cx="525005" cy="561640"/>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9" name="Freeform 73"/>
          <p:cNvSpPr>
            <a:spLocks noEditPoints="1"/>
          </p:cNvSpPr>
          <p:nvPr/>
        </p:nvSpPr>
        <p:spPr bwMode="auto">
          <a:xfrm>
            <a:off x="13613464" y="7104703"/>
            <a:ext cx="492575" cy="56164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0" name="Group 39"/>
          <p:cNvGrpSpPr/>
          <p:nvPr/>
        </p:nvGrpSpPr>
        <p:grpSpPr>
          <a:xfrm>
            <a:off x="5926792" y="7122850"/>
            <a:ext cx="384125" cy="561640"/>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3" name="Group 42"/>
          <p:cNvGrpSpPr/>
          <p:nvPr/>
        </p:nvGrpSpPr>
        <p:grpSpPr>
          <a:xfrm>
            <a:off x="2016622" y="7138461"/>
            <a:ext cx="562509" cy="473439"/>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Seashell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1356910" y="3521826"/>
            <a:ext cx="639516" cy="1013380"/>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36" name="Freeform 27"/>
          <p:cNvSpPr>
            <a:spLocks noChangeArrowheads="1"/>
          </p:cNvSpPr>
          <p:nvPr/>
        </p:nvSpPr>
        <p:spPr bwMode="auto">
          <a:xfrm>
            <a:off x="14532516" y="7135703"/>
            <a:ext cx="639518" cy="997994"/>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grpSp>
        <p:nvGrpSpPr>
          <p:cNvPr id="3" name="Group 2"/>
          <p:cNvGrpSpPr/>
          <p:nvPr/>
        </p:nvGrpSpPr>
        <p:grpSpPr>
          <a:xfrm>
            <a:off x="9563627" y="3928495"/>
            <a:ext cx="7412676" cy="3800730"/>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8" name="Oval 7"/>
          <p:cNvSpPr/>
          <p:nvPr/>
        </p:nvSpPr>
        <p:spPr>
          <a:xfrm>
            <a:off x="13337604" y="7056659"/>
            <a:ext cx="1121504" cy="112179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9" name="Oval 8"/>
          <p:cNvSpPr/>
          <p:nvPr/>
        </p:nvSpPr>
        <p:spPr>
          <a:xfrm>
            <a:off x="12052848" y="3427041"/>
            <a:ext cx="1121504" cy="1121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61" name="Title 20"/>
          <p:cNvSpPr txBox="1">
            <a:spLocks/>
          </p:cNvSpPr>
          <p:nvPr/>
        </p:nvSpPr>
        <p:spPr>
          <a:xfrm>
            <a:off x="1268606" y="311030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First Place: Design and Hard Work</a:t>
            </a:r>
          </a:p>
        </p:txBody>
      </p:sp>
      <p:sp>
        <p:nvSpPr>
          <p:cNvPr id="62" name="Title 20"/>
          <p:cNvSpPr txBox="1">
            <a:spLocks/>
          </p:cNvSpPr>
          <p:nvPr/>
        </p:nvSpPr>
        <p:spPr>
          <a:xfrm>
            <a:off x="1268602" y="3762640"/>
            <a:ext cx="8072915"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sp>
        <p:nvSpPr>
          <p:cNvPr id="63" name="Title 20"/>
          <p:cNvSpPr txBox="1">
            <a:spLocks/>
          </p:cNvSpPr>
          <p:nvPr/>
        </p:nvSpPr>
        <p:spPr>
          <a:xfrm>
            <a:off x="1268603" y="601866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Second Place: Quality and Excellence</a:t>
            </a:r>
          </a:p>
        </p:txBody>
      </p:sp>
      <p:sp>
        <p:nvSpPr>
          <p:cNvPr id="64" name="Title 20"/>
          <p:cNvSpPr txBox="1">
            <a:spLocks/>
          </p:cNvSpPr>
          <p:nvPr/>
        </p:nvSpPr>
        <p:spPr>
          <a:xfrm>
            <a:off x="1268600" y="6670999"/>
            <a:ext cx="8670670"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cxnSp>
        <p:nvCxnSpPr>
          <p:cNvPr id="65" name="Straight Connector 64"/>
          <p:cNvCxnSpPr/>
          <p:nvPr/>
        </p:nvCxnSpPr>
        <p:spPr>
          <a:xfrm>
            <a:off x="1428569" y="5755800"/>
            <a:ext cx="7912948"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2272053" y="3617467"/>
            <a:ext cx="676273" cy="662868"/>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78" name="Group 4681"/>
          <p:cNvGrpSpPr>
            <a:grpSpLocks/>
          </p:cNvGrpSpPr>
          <p:nvPr/>
        </p:nvGrpSpPr>
        <p:grpSpPr bwMode="auto">
          <a:xfrm>
            <a:off x="13607660" y="7212640"/>
            <a:ext cx="552450" cy="72408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89" name="Group 88"/>
          <p:cNvGrpSpPr/>
          <p:nvPr/>
        </p:nvGrpSpPr>
        <p:grpSpPr>
          <a:xfrm>
            <a:off x="4507905" y="932518"/>
            <a:ext cx="9272190" cy="1559721"/>
            <a:chOff x="5988388" y="483017"/>
            <a:chExt cx="12359700" cy="2079087"/>
          </a:xfrm>
        </p:grpSpPr>
        <p:sp>
          <p:nvSpPr>
            <p:cNvPr id="90" name="TextBox 8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406818" y="5531081"/>
            <a:ext cx="165239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Improve</a:t>
            </a:r>
          </a:p>
        </p:txBody>
      </p:sp>
      <p:sp>
        <p:nvSpPr>
          <p:cNvPr id="49" name="TextBox 48"/>
          <p:cNvSpPr txBox="1"/>
          <p:nvPr/>
        </p:nvSpPr>
        <p:spPr>
          <a:xfrm>
            <a:off x="2406818" y="5994920"/>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112" name="TextBox 111"/>
          <p:cNvSpPr txBox="1"/>
          <p:nvPr/>
        </p:nvSpPr>
        <p:spPr>
          <a:xfrm>
            <a:off x="1396855" y="4270987"/>
            <a:ext cx="15429057" cy="1052604"/>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3802382" y="2962249"/>
            <a:ext cx="13023530" cy="1357303"/>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377880" y="2856304"/>
            <a:ext cx="2279166" cy="1385324"/>
          </a:xfrm>
          <a:prstGeom prst="rect">
            <a:avLst/>
          </a:prstGeom>
          <a:noFill/>
        </p:spPr>
        <p:txBody>
          <a:bodyPr wrap="none" lIns="137168" tIns="68584" rIns="137168" bIns="68584" rtlCol="0">
            <a:spAutoFit/>
          </a:bodyPr>
          <a:lstStyle/>
          <a:p>
            <a:r>
              <a:rPr lang="id-ID" sz="8102" b="1" dirty="0">
                <a:solidFill>
                  <a:schemeClr val="accent3"/>
                </a:solidFill>
                <a:latin typeface="Lato Light"/>
                <a:cs typeface="Lato Light"/>
              </a:rPr>
              <a:t>96%</a:t>
            </a:r>
          </a:p>
        </p:txBody>
      </p:sp>
      <p:sp>
        <p:nvSpPr>
          <p:cNvPr id="74" name="TextBox 73"/>
          <p:cNvSpPr txBox="1"/>
          <p:nvPr/>
        </p:nvSpPr>
        <p:spPr>
          <a:xfrm>
            <a:off x="2372533" y="7596478"/>
            <a:ext cx="170048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Evaluate</a:t>
            </a:r>
          </a:p>
        </p:txBody>
      </p:sp>
      <p:sp>
        <p:nvSpPr>
          <p:cNvPr id="75" name="TextBox 74"/>
          <p:cNvSpPr txBox="1"/>
          <p:nvPr/>
        </p:nvSpPr>
        <p:spPr>
          <a:xfrm>
            <a:off x="2372532" y="806031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79" name="TextBox 78"/>
          <p:cNvSpPr txBox="1"/>
          <p:nvPr/>
        </p:nvSpPr>
        <p:spPr>
          <a:xfrm>
            <a:off x="10355849" y="5541840"/>
            <a:ext cx="991954"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Plan</a:t>
            </a:r>
          </a:p>
        </p:txBody>
      </p:sp>
      <p:sp>
        <p:nvSpPr>
          <p:cNvPr id="80" name="TextBox 79"/>
          <p:cNvSpPr txBox="1"/>
          <p:nvPr/>
        </p:nvSpPr>
        <p:spPr>
          <a:xfrm>
            <a:off x="10355849" y="6005679"/>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87" name="TextBox 86"/>
          <p:cNvSpPr txBox="1"/>
          <p:nvPr/>
        </p:nvSpPr>
        <p:spPr>
          <a:xfrm>
            <a:off x="10321563" y="7607237"/>
            <a:ext cx="160590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Execute</a:t>
            </a:r>
          </a:p>
        </p:txBody>
      </p:sp>
      <p:sp>
        <p:nvSpPr>
          <p:cNvPr id="91" name="TextBox 90"/>
          <p:cNvSpPr txBox="1"/>
          <p:nvPr/>
        </p:nvSpPr>
        <p:spPr>
          <a:xfrm>
            <a:off x="10321563" y="807107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92" name="AutoShape 12"/>
          <p:cNvSpPr>
            <a:spLocks/>
          </p:cNvSpPr>
          <p:nvPr/>
        </p:nvSpPr>
        <p:spPr bwMode="auto">
          <a:xfrm>
            <a:off x="1481438" y="7896217"/>
            <a:ext cx="514884" cy="56652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9413501" y="7884832"/>
            <a:ext cx="514884" cy="51501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481438" y="5810825"/>
            <a:ext cx="514884" cy="56652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9413501" y="5810826"/>
            <a:ext cx="514884" cy="515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507905" y="932518"/>
            <a:ext cx="9272190" cy="1559721"/>
            <a:chOff x="5988388" y="483017"/>
            <a:chExt cx="12359700" cy="2079087"/>
          </a:xfrm>
        </p:grpSpPr>
        <p:sp>
          <p:nvSpPr>
            <p:cNvPr id="20" name="TextBox 1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318136" y="3550959"/>
            <a:ext cx="3670782" cy="5761721"/>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solidFill>
                  <a:schemeClr val="bg1">
                    <a:lumMod val="50000"/>
                  </a:schemeClr>
                </a:solidFill>
                <a:latin typeface="Lato Light"/>
              </a:endParaRPr>
            </a:p>
          </p:txBody>
        </p:sp>
      </p:grpSp>
      <p:grpSp>
        <p:nvGrpSpPr>
          <p:cNvPr id="32" name="Group 31"/>
          <p:cNvGrpSpPr/>
          <p:nvPr/>
        </p:nvGrpSpPr>
        <p:grpSpPr>
          <a:xfrm>
            <a:off x="7616651" y="3930996"/>
            <a:ext cx="3034764" cy="2716963"/>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3" name="Group 32"/>
          <p:cNvGrpSpPr/>
          <p:nvPr/>
        </p:nvGrpSpPr>
        <p:grpSpPr>
          <a:xfrm>
            <a:off x="7849115" y="5204091"/>
            <a:ext cx="1976808" cy="2347909"/>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72" name="Group 71"/>
          <p:cNvGrpSpPr/>
          <p:nvPr/>
        </p:nvGrpSpPr>
        <p:grpSpPr>
          <a:xfrm>
            <a:off x="4585159" y="3394763"/>
            <a:ext cx="725286" cy="641471"/>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81" name="Group 80"/>
          <p:cNvGrpSpPr/>
          <p:nvPr/>
        </p:nvGrpSpPr>
        <p:grpSpPr>
          <a:xfrm>
            <a:off x="13140506" y="6384114"/>
            <a:ext cx="689663" cy="570196"/>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89" name="Content Placeholder 2"/>
          <p:cNvSpPr txBox="1">
            <a:spLocks/>
          </p:cNvSpPr>
          <p:nvPr/>
        </p:nvSpPr>
        <p:spPr bwMode="auto">
          <a:xfrm>
            <a:off x="3641897" y="4030606"/>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0" name="Content Placeholder 2"/>
          <p:cNvSpPr txBox="1">
            <a:spLocks/>
          </p:cNvSpPr>
          <p:nvPr/>
        </p:nvSpPr>
        <p:spPr bwMode="auto">
          <a:xfrm>
            <a:off x="3651601" y="6932759"/>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1" name="Content Placeholder 2"/>
          <p:cNvSpPr txBox="1">
            <a:spLocks/>
          </p:cNvSpPr>
          <p:nvPr/>
        </p:nvSpPr>
        <p:spPr bwMode="auto">
          <a:xfrm>
            <a:off x="12146466" y="6938387"/>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5" name="Content Placeholder 2"/>
          <p:cNvSpPr txBox="1">
            <a:spLocks/>
          </p:cNvSpPr>
          <p:nvPr/>
        </p:nvSpPr>
        <p:spPr bwMode="auto">
          <a:xfrm>
            <a:off x="12124605" y="4031282"/>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7" name="AutoShape 114"/>
          <p:cNvSpPr>
            <a:spLocks/>
          </p:cNvSpPr>
          <p:nvPr/>
        </p:nvSpPr>
        <p:spPr bwMode="auto">
          <a:xfrm>
            <a:off x="4681336" y="6287174"/>
            <a:ext cx="591856" cy="651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3200823" y="3507513"/>
            <a:ext cx="528655" cy="52667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507905" y="932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Diagnosis and Treatment of Cancer</a:t>
              </a:r>
              <a:endParaRPr lang="id-ID" sz="660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3849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2452235" y="4371057"/>
              <a:ext cx="2670571" cy="1049084"/>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Chemotherapy</a:t>
              </a:r>
            </a:p>
            <a:p>
              <a:endParaRPr lang="id-ID" sz="2107" b="1" dirty="0">
                <a:solidFill>
                  <a:schemeClr val="tx2"/>
                </a:solidFill>
                <a:latin typeface="Lato Regular"/>
                <a:cs typeface="Lato Regular"/>
              </a:endParaRPr>
            </a:p>
          </p:txBody>
        </p:sp>
      </p:grpSp>
      <p:grpSp>
        <p:nvGrpSpPr>
          <p:cNvPr id="4" name="Group 3"/>
          <p:cNvGrpSpPr/>
          <p:nvPr/>
        </p:nvGrpSpPr>
        <p:grpSpPr>
          <a:xfrm>
            <a:off x="1472316" y="5076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2484125" y="6007067"/>
              <a:ext cx="1835089"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Radiation</a:t>
              </a:r>
            </a:p>
          </p:txBody>
        </p:sp>
      </p:grpSp>
      <p:grpSp>
        <p:nvGrpSpPr>
          <p:cNvPr id="5" name="Group 4"/>
          <p:cNvGrpSpPr/>
          <p:nvPr/>
        </p:nvGrpSpPr>
        <p:grpSpPr>
          <a:xfrm>
            <a:off x="1455889" y="6267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2462227" y="7594332"/>
              <a:ext cx="212141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Medication</a:t>
              </a:r>
            </a:p>
          </p:txBody>
        </p:sp>
      </p:grpSp>
      <p:grpSp>
        <p:nvGrpSpPr>
          <p:cNvPr id="6" name="Group 5"/>
          <p:cNvGrpSpPr/>
          <p:nvPr/>
        </p:nvGrpSpPr>
        <p:grpSpPr>
          <a:xfrm>
            <a:off x="1479812" y="7494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2494117" y="9230342"/>
              <a:ext cx="1565855"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Surgery</a:t>
              </a:r>
            </a:p>
          </p:txBody>
        </p:sp>
      </p:grpSp>
      <p:grpSp>
        <p:nvGrpSpPr>
          <p:cNvPr id="39" name="Group 38"/>
          <p:cNvGrpSpPr/>
          <p:nvPr/>
        </p:nvGrpSpPr>
        <p:grpSpPr>
          <a:xfrm>
            <a:off x="10480133" y="3177265"/>
            <a:ext cx="4010373" cy="6065802"/>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1"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Aliquam et ante nunc </a:t>
            </a:r>
            <a:r>
              <a:rPr lang="en-US" sz="2101" dirty="0" err="1">
                <a:latin typeface="Lato Light"/>
                <a:cs typeface="Lato Light"/>
              </a:rPr>
              <a:t>fusce</a:t>
            </a:r>
            <a:r>
              <a:rPr lang="en-US" sz="2101"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2"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981977" y="5670813"/>
            <a:ext cx="2324050" cy="531051"/>
          </a:xfrm>
          <a:prstGeom prst="rect">
            <a:avLst/>
          </a:prstGeom>
          <a:noFill/>
        </p:spPr>
        <p:txBody>
          <a:bodyPr wrap="none" lIns="137168" tIns="68584" rIns="137168" bIns="68584" rtlCol="0">
            <a:spAutoFit/>
          </a:bodyPr>
          <a:lstStyle/>
          <a:p>
            <a:pPr algn="ctr"/>
            <a:r>
              <a:rPr lang="id-ID" sz="2551" b="1" dirty="0">
                <a:latin typeface="Lato Regular"/>
                <a:cs typeface="Lato Regular"/>
              </a:rPr>
              <a:t>JAMES</a:t>
            </a:r>
            <a:r>
              <a:rPr lang="id-ID" sz="2551" b="1" dirty="0">
                <a:solidFill>
                  <a:schemeClr val="tx1">
                    <a:lumMod val="50000"/>
                    <a:lumOff val="50000"/>
                  </a:schemeClr>
                </a:solidFill>
                <a:latin typeface="Lato Regular"/>
                <a:cs typeface="Lato Regular"/>
              </a:rPr>
              <a:t> </a:t>
            </a:r>
            <a:r>
              <a:rPr lang="id-ID" sz="2551" b="1" dirty="0">
                <a:solidFill>
                  <a:schemeClr val="accent1"/>
                </a:solidFill>
                <a:latin typeface="Lato Regular"/>
                <a:cs typeface="Lato Regular"/>
              </a:rPr>
              <a:t>BOND</a:t>
            </a:r>
          </a:p>
        </p:txBody>
      </p:sp>
      <p:sp>
        <p:nvSpPr>
          <p:cNvPr id="5" name="TextBox 4"/>
          <p:cNvSpPr txBox="1"/>
          <p:nvPr/>
        </p:nvSpPr>
        <p:spPr>
          <a:xfrm>
            <a:off x="7158582" y="6359906"/>
            <a:ext cx="3970819" cy="323173"/>
          </a:xfrm>
          <a:prstGeom prst="rect">
            <a:avLst/>
          </a:prstGeom>
          <a:noFill/>
        </p:spPr>
        <p:txBody>
          <a:bodyPr wrap="square" lIns="137168" tIns="68584" rIns="137168" bIns="68584" rtlCol="0">
            <a:spAutoFit/>
          </a:bodyPr>
          <a:lstStyle/>
          <a:p>
            <a:pPr algn="ctr"/>
            <a:r>
              <a:rPr lang="en-US" sz="1200" dirty="0">
                <a:latin typeface="Lato Light"/>
                <a:cs typeface="Lato Light"/>
              </a:rPr>
              <a:t>CEO &amp; FOUNDER</a:t>
            </a:r>
          </a:p>
        </p:txBody>
      </p:sp>
      <p:cxnSp>
        <p:nvCxnSpPr>
          <p:cNvPr id="6" name="Straight Connector 5"/>
          <p:cNvCxnSpPr/>
          <p:nvPr/>
        </p:nvCxnSpPr>
        <p:spPr>
          <a:xfrm>
            <a:off x="8751299" y="6250791"/>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160639" y="7541739"/>
            <a:ext cx="15985776" cy="2354945"/>
          </a:xfrm>
          <a:prstGeom prst="rect">
            <a:avLst/>
          </a:prstGeom>
        </p:spPr>
        <p:txBody>
          <a:bodyPr vert="horz" lIns="182886" tIns="91443" rIns="182886" bIns="9144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951" b="1" dirty="0">
                <a:solidFill>
                  <a:schemeClr val="tx1"/>
                </a:solidFill>
                <a:latin typeface="Lato Regular"/>
                <a:cs typeface="Lato Regular"/>
              </a:rPr>
              <a:t>Lorem ipsum dolor </a:t>
            </a:r>
            <a:r>
              <a:rPr lang="en-US" sz="1951"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1951" dirty="0">
              <a:solidFill>
                <a:schemeClr val="tx1"/>
              </a:solidFill>
              <a:latin typeface="Lato Light"/>
              <a:cs typeface="Lato Light"/>
            </a:endParaRPr>
          </a:p>
          <a:p>
            <a:pPr marL="0" indent="0" algn="just">
              <a:buNone/>
            </a:pPr>
            <a:r>
              <a:rPr lang="en-US" sz="1951"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1951" dirty="0">
              <a:solidFill>
                <a:schemeClr val="tx1"/>
              </a:solidFill>
              <a:latin typeface="Lato Light"/>
              <a:cs typeface="Lato Light"/>
            </a:endParaRPr>
          </a:p>
        </p:txBody>
      </p:sp>
      <p:sp>
        <p:nvSpPr>
          <p:cNvPr id="9" name="Text Placeholder 6"/>
          <p:cNvSpPr txBox="1">
            <a:spLocks/>
          </p:cNvSpPr>
          <p:nvPr/>
        </p:nvSpPr>
        <p:spPr>
          <a:xfrm>
            <a:off x="1173724" y="6853061"/>
            <a:ext cx="15960490" cy="421587"/>
          </a:xfrm>
          <a:prstGeom prst="rect">
            <a:avLst/>
          </a:prstGeom>
        </p:spPr>
        <p:txBody>
          <a:bodyPr lIns="137168" tIns="68584" rIns="137168" bIns="68584"/>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t>Hi Everyone, we are </a:t>
            </a:r>
            <a:r>
              <a:rPr lang="en-US" sz="1800" dirty="0" err="1"/>
              <a:t>Motagua</a:t>
            </a:r>
            <a:r>
              <a:rPr lang="en-US" sz="1800" dirty="0"/>
              <a:t> Corp</a:t>
            </a:r>
          </a:p>
        </p:txBody>
      </p:sp>
      <p:sp>
        <p:nvSpPr>
          <p:cNvPr id="25" name="TextBox 24"/>
          <p:cNvSpPr txBox="1"/>
          <p:nvPr/>
        </p:nvSpPr>
        <p:spPr>
          <a:xfrm>
            <a:off x="4507905" y="932518"/>
            <a:ext cx="9272190" cy="108523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7543801" y="2461636"/>
            <a:ext cx="3200399" cy="3201233"/>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3"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3266902" y="2682459"/>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2" name="Rectangle 81"/>
          <p:cNvSpPr/>
          <p:nvPr/>
        </p:nvSpPr>
        <p:spPr>
          <a:xfrm>
            <a:off x="13271274" y="6702295"/>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18" name="Group 117"/>
          <p:cNvGrpSpPr/>
          <p:nvPr/>
        </p:nvGrpSpPr>
        <p:grpSpPr>
          <a:xfrm>
            <a:off x="13085035" y="3832483"/>
            <a:ext cx="3863764" cy="1709790"/>
            <a:chOff x="6217425" y="2328987"/>
            <a:chExt cx="4458527" cy="1139563"/>
          </a:xfrm>
        </p:grpSpPr>
        <p:sp>
          <p:nvSpPr>
            <p:cNvPr id="119" name="TextBox 118"/>
            <p:cNvSpPr txBox="1"/>
            <p:nvPr/>
          </p:nvSpPr>
          <p:spPr>
            <a:xfrm>
              <a:off x="6217427" y="2328987"/>
              <a:ext cx="1702149" cy="277654"/>
            </a:xfrm>
            <a:prstGeom prst="rect">
              <a:avLst/>
            </a:prstGeom>
            <a:noFill/>
          </p:spPr>
          <p:txBody>
            <a:bodyPr wrap="none" rtlCol="0">
              <a:spAutoFit/>
            </a:bodyPr>
            <a:lstStyle/>
            <a:p>
              <a:r>
                <a:rPr lang="id-ID" sz="2107" b="1" dirty="0">
                  <a:solidFill>
                    <a:schemeClr val="tx2"/>
                  </a:solidFill>
                  <a:latin typeface="Lato Regular"/>
                </a:rPr>
                <a:t>Respectful</a:t>
              </a:r>
            </a:p>
          </p:txBody>
        </p:sp>
        <p:sp>
          <p:nvSpPr>
            <p:cNvPr id="120" name="TextBox 119"/>
            <p:cNvSpPr txBox="1"/>
            <p:nvPr/>
          </p:nvSpPr>
          <p:spPr>
            <a:xfrm>
              <a:off x="6217425" y="2576230"/>
              <a:ext cx="4458527" cy="892320"/>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3107549" y="7944352"/>
            <a:ext cx="3986397" cy="2142609"/>
            <a:chOff x="6217425" y="3333319"/>
            <a:chExt cx="4458527" cy="1428034"/>
          </a:xfrm>
        </p:grpSpPr>
        <p:sp>
          <p:nvSpPr>
            <p:cNvPr id="122" name="TextBox 121"/>
            <p:cNvSpPr txBox="1"/>
            <p:nvPr/>
          </p:nvSpPr>
          <p:spPr>
            <a:xfrm>
              <a:off x="6217427" y="3333319"/>
              <a:ext cx="2479877" cy="277654"/>
            </a:xfrm>
            <a:prstGeom prst="rect">
              <a:avLst/>
            </a:prstGeom>
            <a:noFill/>
          </p:spPr>
          <p:txBody>
            <a:bodyPr wrap="none" rtlCol="0">
              <a:spAutoFit/>
            </a:bodyPr>
            <a:lstStyle/>
            <a:p>
              <a:r>
                <a:rPr lang="id-ID" sz="2107" b="1" dirty="0">
                  <a:solidFill>
                    <a:schemeClr val="tx2"/>
                  </a:solidFill>
                  <a:latin typeface="Lato Regular"/>
                </a:rPr>
                <a:t>Accomplishment</a:t>
              </a:r>
            </a:p>
          </p:txBody>
        </p:sp>
        <p:sp>
          <p:nvSpPr>
            <p:cNvPr id="123" name="TextBox 122"/>
            <p:cNvSpPr txBox="1"/>
            <p:nvPr/>
          </p:nvSpPr>
          <p:spPr>
            <a:xfrm>
              <a:off x="6217425" y="3592107"/>
              <a:ext cx="4458527" cy="1169246"/>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solidFill>
                  <a:schemeClr val="bg1">
                    <a:lumMod val="65000"/>
                  </a:schemeClr>
                </a:solidFill>
                <a:latin typeface="Lato Light"/>
              </a:endParaRPr>
            </a:p>
          </p:txBody>
        </p:sp>
      </p:grpSp>
      <p:sp>
        <p:nvSpPr>
          <p:cNvPr id="140" name="Rectangle 139"/>
          <p:cNvSpPr/>
          <p:nvPr/>
        </p:nvSpPr>
        <p:spPr>
          <a:xfrm>
            <a:off x="4178820" y="2676567"/>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1" name="Rectangle 140"/>
          <p:cNvSpPr/>
          <p:nvPr/>
        </p:nvSpPr>
        <p:spPr>
          <a:xfrm>
            <a:off x="4165048" y="6681122"/>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54" name="Group 153"/>
          <p:cNvGrpSpPr/>
          <p:nvPr/>
        </p:nvGrpSpPr>
        <p:grpSpPr>
          <a:xfrm>
            <a:off x="1283046" y="3856687"/>
            <a:ext cx="4126570" cy="1711673"/>
            <a:chOff x="6217425" y="2316186"/>
            <a:chExt cx="4058835" cy="1140819"/>
          </a:xfrm>
        </p:grpSpPr>
        <p:sp>
          <p:nvSpPr>
            <p:cNvPr id="155" name="TextBox 154"/>
            <p:cNvSpPr txBox="1"/>
            <p:nvPr/>
          </p:nvSpPr>
          <p:spPr>
            <a:xfrm>
              <a:off x="7400031" y="2316186"/>
              <a:ext cx="2757693" cy="277654"/>
            </a:xfrm>
            <a:prstGeom prst="rect">
              <a:avLst/>
            </a:prstGeom>
            <a:noFill/>
          </p:spPr>
          <p:txBody>
            <a:bodyPr wrap="square" rtlCol="0">
              <a:spAutoFit/>
            </a:bodyPr>
            <a:lstStyle/>
            <a:p>
              <a:pPr algn="r"/>
              <a:r>
                <a:rPr lang="id-ID" sz="2107" b="1" dirty="0">
                  <a:solidFill>
                    <a:schemeClr val="tx2"/>
                  </a:solidFill>
                  <a:latin typeface="Lato Regular"/>
                </a:rPr>
                <a:t>Respectful</a:t>
              </a:r>
            </a:p>
          </p:txBody>
        </p:sp>
        <p:sp>
          <p:nvSpPr>
            <p:cNvPr id="156" name="TextBox 155"/>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373762" y="7976033"/>
            <a:ext cx="4072210" cy="1711673"/>
            <a:chOff x="6217425" y="2316186"/>
            <a:chExt cx="4058835" cy="1140819"/>
          </a:xfrm>
        </p:grpSpPr>
        <p:sp>
          <p:nvSpPr>
            <p:cNvPr id="170" name="TextBox 169"/>
            <p:cNvSpPr txBox="1"/>
            <p:nvPr/>
          </p:nvSpPr>
          <p:spPr>
            <a:xfrm>
              <a:off x="6470595" y="2316186"/>
              <a:ext cx="3687131" cy="277654"/>
            </a:xfrm>
            <a:prstGeom prst="rect">
              <a:avLst/>
            </a:prstGeom>
            <a:noFill/>
          </p:spPr>
          <p:txBody>
            <a:bodyPr wrap="square" rtlCol="0">
              <a:spAutoFit/>
            </a:bodyPr>
            <a:lstStyle/>
            <a:p>
              <a:pPr algn="r"/>
              <a:r>
                <a:rPr lang="id-ID" sz="2107" b="1" dirty="0">
                  <a:solidFill>
                    <a:schemeClr val="tx2"/>
                  </a:solidFill>
                  <a:latin typeface="Lato Regular"/>
                </a:rPr>
                <a:t>Accomplishment</a:t>
              </a:r>
            </a:p>
          </p:txBody>
        </p:sp>
        <p:sp>
          <p:nvSpPr>
            <p:cNvPr id="171" name="TextBox 170"/>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387413" y="2953805"/>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3511496" y="6911510"/>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3530390" y="2899406"/>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441026" y="6996215"/>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144515" y="3614442"/>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5" name="Freeform 44"/>
          <p:cNvSpPr>
            <a:spLocks noChangeArrowheads="1"/>
          </p:cNvSpPr>
          <p:nvPr/>
        </p:nvSpPr>
        <p:spPr bwMode="auto">
          <a:xfrm>
            <a:off x="7029820" y="3607624"/>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107" dirty="0">
              <a:latin typeface="Lato Light"/>
            </a:endParaRPr>
          </a:p>
        </p:txBody>
      </p:sp>
      <p:sp>
        <p:nvSpPr>
          <p:cNvPr id="46" name="Freeform 45"/>
          <p:cNvSpPr>
            <a:spLocks noChangeArrowheads="1"/>
          </p:cNvSpPr>
          <p:nvPr/>
        </p:nvSpPr>
        <p:spPr bwMode="auto">
          <a:xfrm>
            <a:off x="6144272" y="4482467"/>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7" name="Freeform 46"/>
          <p:cNvSpPr>
            <a:spLocks noChangeArrowheads="1"/>
          </p:cNvSpPr>
          <p:nvPr/>
        </p:nvSpPr>
        <p:spPr bwMode="auto">
          <a:xfrm>
            <a:off x="6144272" y="6364942"/>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8" name="Freeform 47"/>
          <p:cNvSpPr>
            <a:spLocks noChangeArrowheads="1"/>
          </p:cNvSpPr>
          <p:nvPr/>
        </p:nvSpPr>
        <p:spPr bwMode="auto">
          <a:xfrm>
            <a:off x="7029820" y="7549105"/>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9" name="Freeform 48"/>
          <p:cNvSpPr>
            <a:spLocks noChangeArrowheads="1"/>
          </p:cNvSpPr>
          <p:nvPr/>
        </p:nvSpPr>
        <p:spPr bwMode="auto">
          <a:xfrm>
            <a:off x="8899308" y="7549105"/>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0" name="Freeform 49"/>
          <p:cNvSpPr>
            <a:spLocks noChangeArrowheads="1"/>
          </p:cNvSpPr>
          <p:nvPr/>
        </p:nvSpPr>
        <p:spPr bwMode="auto">
          <a:xfrm>
            <a:off x="10082640" y="6611346"/>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1" name="Freeform 50"/>
          <p:cNvSpPr>
            <a:spLocks noChangeArrowheads="1"/>
          </p:cNvSpPr>
          <p:nvPr/>
        </p:nvSpPr>
        <p:spPr bwMode="auto">
          <a:xfrm>
            <a:off x="10083927" y="4489217"/>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2" name="Freeform 51"/>
          <p:cNvSpPr>
            <a:spLocks noChangeArrowheads="1"/>
          </p:cNvSpPr>
          <p:nvPr/>
        </p:nvSpPr>
        <p:spPr bwMode="auto">
          <a:xfrm>
            <a:off x="10537653" y="4848026"/>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5" name="Freeform 41"/>
          <p:cNvSpPr>
            <a:spLocks noEditPoints="1"/>
          </p:cNvSpPr>
          <p:nvPr/>
        </p:nvSpPr>
        <p:spPr bwMode="auto">
          <a:xfrm>
            <a:off x="7881111" y="8414101"/>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56" name="Freeform 45"/>
          <p:cNvSpPr>
            <a:spLocks noEditPoints="1"/>
          </p:cNvSpPr>
          <p:nvPr/>
        </p:nvSpPr>
        <p:spPr bwMode="auto">
          <a:xfrm>
            <a:off x="7844827" y="3963688"/>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57" name="Group 56"/>
          <p:cNvGrpSpPr/>
          <p:nvPr/>
        </p:nvGrpSpPr>
        <p:grpSpPr>
          <a:xfrm>
            <a:off x="10901612" y="7172017"/>
            <a:ext cx="735144" cy="786443"/>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1" name="Freeform 73"/>
          <p:cNvSpPr>
            <a:spLocks noEditPoints="1"/>
          </p:cNvSpPr>
          <p:nvPr/>
        </p:nvSpPr>
        <p:spPr bwMode="auto">
          <a:xfrm>
            <a:off x="9626946" y="8329102"/>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62" name="Group 61"/>
          <p:cNvGrpSpPr/>
          <p:nvPr/>
        </p:nvGrpSpPr>
        <p:grpSpPr>
          <a:xfrm>
            <a:off x="11032995" y="5392984"/>
            <a:ext cx="537876" cy="786443"/>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5" name="Group 64"/>
          <p:cNvGrpSpPr/>
          <p:nvPr/>
        </p:nvGrpSpPr>
        <p:grpSpPr>
          <a:xfrm>
            <a:off x="9646616" y="4153256"/>
            <a:ext cx="787659" cy="662940"/>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9" name="Group 68"/>
          <p:cNvGrpSpPr/>
          <p:nvPr/>
        </p:nvGrpSpPr>
        <p:grpSpPr>
          <a:xfrm>
            <a:off x="6706588" y="6989904"/>
            <a:ext cx="554379" cy="812715"/>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0" name="Group 79"/>
          <p:cNvGrpSpPr/>
          <p:nvPr/>
        </p:nvGrpSpPr>
        <p:grpSpPr>
          <a:xfrm>
            <a:off x="6794719" y="5315886"/>
            <a:ext cx="628385" cy="587703"/>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91" name="Group 90"/>
          <p:cNvGrpSpPr/>
          <p:nvPr/>
        </p:nvGrpSpPr>
        <p:grpSpPr>
          <a:xfrm>
            <a:off x="4507905" y="932518"/>
            <a:ext cx="9272190" cy="1559721"/>
            <a:chOff x="5988388" y="483017"/>
            <a:chExt cx="12359700" cy="2079087"/>
          </a:xfrm>
        </p:grpSpPr>
        <p:sp>
          <p:nvSpPr>
            <p:cNvPr id="92" name="TextBox 9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382" y="0"/>
            <a:ext cx="18288001" cy="10859840"/>
          </a:xfrm>
        </p:spPr>
      </p:sp>
      <p:grpSp>
        <p:nvGrpSpPr>
          <p:cNvPr id="2" name="Group 1"/>
          <p:cNvGrpSpPr/>
          <p:nvPr/>
        </p:nvGrpSpPr>
        <p:grpSpPr>
          <a:xfrm>
            <a:off x="-2383" y="5586193"/>
            <a:ext cx="18299952" cy="5843807"/>
            <a:chOff x="-3176" y="6686301"/>
            <a:chExt cx="24393582" cy="7789713"/>
          </a:xfrm>
        </p:grpSpPr>
        <p:sp>
          <p:nvSpPr>
            <p:cNvPr id="44" name="Rectangle 43"/>
            <p:cNvSpPr>
              <a:spLocks noChangeAspect="1"/>
            </p:cNvSpPr>
            <p:nvPr/>
          </p:nvSpPr>
          <p:spPr>
            <a:xfrm>
              <a:off x="-3176" y="8489275"/>
              <a:ext cx="24393582" cy="5986739"/>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sp>
        <p:nvSpPr>
          <p:cNvPr id="52" name="Freeform 33"/>
          <p:cNvSpPr>
            <a:spLocks noEditPoints="1"/>
          </p:cNvSpPr>
          <p:nvPr/>
        </p:nvSpPr>
        <p:spPr bwMode="auto">
          <a:xfrm>
            <a:off x="8447937" y="5887902"/>
            <a:ext cx="1408610" cy="1125697"/>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nvGrpSpPr>
          <p:cNvPr id="4" name="Group 3"/>
          <p:cNvGrpSpPr/>
          <p:nvPr/>
        </p:nvGrpSpPr>
        <p:grpSpPr>
          <a:xfrm>
            <a:off x="1167974" y="7556024"/>
            <a:ext cx="15985776" cy="273505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Fast Time</a:t>
              </a:r>
            </a:p>
            <a:p>
              <a:pPr marL="0" indent="0" algn="ctr">
                <a:buNone/>
              </a:pPr>
              <a:r>
                <a:rPr lang="en-US" sz="1575"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Video Play</a:t>
              </a:r>
            </a:p>
            <a:p>
              <a:pPr marL="0" indent="0" algn="ctr">
                <a:buNone/>
              </a:pPr>
              <a:r>
                <a:rPr lang="en-US" sz="1575"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Cinema</a:t>
              </a:r>
            </a:p>
            <a:p>
              <a:pPr marL="0" indent="0" algn="ctr">
                <a:buNone/>
              </a:pPr>
              <a:r>
                <a:rPr lang="en-US" sz="1575"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Worldwide</a:t>
              </a:r>
            </a:p>
            <a:p>
              <a:pPr marL="0" indent="0" algn="ctr">
                <a:buNone/>
              </a:pPr>
              <a:r>
                <a:rPr lang="en-US" sz="1575"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401" b="1" dirty="0">
                  <a:solidFill>
                    <a:schemeClr val="bg1"/>
                  </a:solidFill>
                  <a:latin typeface="Lato Regular"/>
                  <a:cs typeface="Lato Regular"/>
                </a:rPr>
                <a:t>Launch</a:t>
              </a:r>
              <a:endParaRPr lang="en-US" sz="2401" b="1" dirty="0">
                <a:solidFill>
                  <a:schemeClr val="bg1"/>
                </a:solidFill>
                <a:latin typeface="Lato Regular"/>
                <a:cs typeface="Lato Regular"/>
              </a:endParaRPr>
            </a:p>
            <a:p>
              <a:pPr marL="0" indent="0" algn="ctr">
                <a:buNone/>
              </a:pPr>
              <a:r>
                <a:rPr lang="en-US" sz="1575"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1462" tIns="45730" rIns="91462" bIns="45730" anchor="ctr"/>
            <a:lstStyle/>
            <a:p>
              <a:pPr>
                <a:defRPr/>
              </a:pPr>
              <a:endParaRPr lang="en-US" sz="2107"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107"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433730" y="3433972"/>
            <a:ext cx="3675683" cy="2120993"/>
            <a:chOff x="1449311" y="2098090"/>
            <a:chExt cx="2450455" cy="1413627"/>
          </a:xfrm>
        </p:grpSpPr>
        <p:sp>
          <p:nvSpPr>
            <p:cNvPr id="23" name="TextBox 22"/>
            <p:cNvSpPr txBox="1"/>
            <p:nvPr/>
          </p:nvSpPr>
          <p:spPr>
            <a:xfrm>
              <a:off x="2251236" y="2609162"/>
              <a:ext cx="846599" cy="277654"/>
            </a:xfrm>
            <a:prstGeom prst="rect">
              <a:avLst/>
            </a:prstGeom>
            <a:noFill/>
          </p:spPr>
          <p:txBody>
            <a:bodyPr wrap="none" rtlCol="0">
              <a:spAutoFit/>
            </a:bodyPr>
            <a:lstStyle/>
            <a:p>
              <a:pPr algn="ctr"/>
              <a:r>
                <a:rPr lang="id-ID" sz="2107" b="1" dirty="0">
                  <a:solidFill>
                    <a:schemeClr val="tx2"/>
                  </a:solidFill>
                  <a:latin typeface="Lato Regular"/>
                  <a:cs typeface="Lato Regular"/>
                </a:rPr>
                <a:t>Airplanes</a:t>
              </a:r>
            </a:p>
          </p:txBody>
        </p:sp>
        <p:sp>
          <p:nvSpPr>
            <p:cNvPr id="24" name="TextBox 23"/>
            <p:cNvSpPr txBox="1"/>
            <p:nvPr/>
          </p:nvSpPr>
          <p:spPr>
            <a:xfrm>
              <a:off x="1449311" y="2942479"/>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2131039" y="3459555"/>
            <a:ext cx="3675683" cy="2074658"/>
            <a:chOff x="8191264" y="2115141"/>
            <a:chExt cx="2450455" cy="1382745"/>
          </a:xfrm>
        </p:grpSpPr>
        <p:sp>
          <p:nvSpPr>
            <p:cNvPr id="25" name="TextBox 24"/>
            <p:cNvSpPr txBox="1"/>
            <p:nvPr/>
          </p:nvSpPr>
          <p:spPr>
            <a:xfrm>
              <a:off x="8639697" y="2595331"/>
              <a:ext cx="1553588" cy="277654"/>
            </a:xfrm>
            <a:prstGeom prst="rect">
              <a:avLst/>
            </a:prstGeom>
            <a:noFill/>
          </p:spPr>
          <p:txBody>
            <a:bodyPr wrap="none" rtlCol="0">
              <a:spAutoFit/>
            </a:bodyPr>
            <a:lstStyle/>
            <a:p>
              <a:pPr algn="ctr"/>
              <a:r>
                <a:rPr lang="id-ID" sz="2107" b="1" dirty="0">
                  <a:solidFill>
                    <a:schemeClr val="tx2"/>
                  </a:solidFill>
                  <a:latin typeface="Lato Regular"/>
                </a:rPr>
                <a:t>Process Diagrams</a:t>
              </a:r>
            </a:p>
          </p:txBody>
        </p:sp>
        <p:sp>
          <p:nvSpPr>
            <p:cNvPr id="26" name="TextBox 25"/>
            <p:cNvSpPr txBox="1"/>
            <p:nvPr/>
          </p:nvSpPr>
          <p:spPr>
            <a:xfrm>
              <a:off x="8191264" y="2928648"/>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3599386" y="7282043"/>
            <a:ext cx="3675683" cy="2138216"/>
            <a:chOff x="9066257" y="4662804"/>
            <a:chExt cx="2450455" cy="1425106"/>
          </a:xfrm>
        </p:grpSpPr>
        <p:sp>
          <p:nvSpPr>
            <p:cNvPr id="18" name="TextBox 17"/>
            <p:cNvSpPr txBox="1"/>
            <p:nvPr/>
          </p:nvSpPr>
          <p:spPr>
            <a:xfrm>
              <a:off x="9707608" y="5185355"/>
              <a:ext cx="1167756" cy="277654"/>
            </a:xfrm>
            <a:prstGeom prst="rect">
              <a:avLst/>
            </a:prstGeom>
            <a:noFill/>
          </p:spPr>
          <p:txBody>
            <a:bodyPr wrap="none" rtlCol="0">
              <a:spAutoFit/>
            </a:bodyPr>
            <a:lstStyle/>
            <a:p>
              <a:pPr algn="ctr"/>
              <a:r>
                <a:rPr lang="id-ID" sz="2107" b="1" dirty="0">
                  <a:solidFill>
                    <a:schemeClr val="tx2"/>
                  </a:solidFill>
                  <a:latin typeface="Lato Regular"/>
                </a:rPr>
                <a:t>Photography</a:t>
              </a:r>
            </a:p>
          </p:txBody>
        </p:sp>
        <p:sp>
          <p:nvSpPr>
            <p:cNvPr id="19" name="TextBox 18"/>
            <p:cNvSpPr txBox="1"/>
            <p:nvPr/>
          </p:nvSpPr>
          <p:spPr>
            <a:xfrm>
              <a:off x="9066257" y="5518672"/>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117277" y="7223696"/>
            <a:ext cx="3675683" cy="2131245"/>
            <a:chOff x="929571" y="4623914"/>
            <a:chExt cx="2450455" cy="1420460"/>
          </a:xfrm>
        </p:grpSpPr>
        <p:sp>
          <p:nvSpPr>
            <p:cNvPr id="20" name="TextBox 19"/>
            <p:cNvSpPr txBox="1"/>
            <p:nvPr/>
          </p:nvSpPr>
          <p:spPr>
            <a:xfrm>
              <a:off x="1810322" y="5141818"/>
              <a:ext cx="688949" cy="277654"/>
            </a:xfrm>
            <a:prstGeom prst="rect">
              <a:avLst/>
            </a:prstGeom>
            <a:noFill/>
          </p:spPr>
          <p:txBody>
            <a:bodyPr wrap="none" rtlCol="0">
              <a:spAutoFit/>
            </a:bodyPr>
            <a:lstStyle/>
            <a:p>
              <a:pPr algn="ctr"/>
              <a:r>
                <a:rPr lang="id-ID" sz="2107" b="1" dirty="0">
                  <a:solidFill>
                    <a:schemeClr val="tx2"/>
                  </a:solidFill>
                  <a:latin typeface="Lato Regular"/>
                </a:rPr>
                <a:t>Trophy</a:t>
              </a:r>
            </a:p>
          </p:txBody>
        </p:sp>
        <p:sp>
          <p:nvSpPr>
            <p:cNvPr id="21" name="TextBox 20"/>
            <p:cNvSpPr txBox="1"/>
            <p:nvPr/>
          </p:nvSpPr>
          <p:spPr>
            <a:xfrm>
              <a:off x="929571" y="5475135"/>
              <a:ext cx="2450455" cy="569239"/>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9327908" y="3255233"/>
            <a:ext cx="1078539" cy="89553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5" name="Freeform 36"/>
          <p:cNvSpPr>
            <a:spLocks/>
          </p:cNvSpPr>
          <p:nvPr/>
        </p:nvSpPr>
        <p:spPr bwMode="auto">
          <a:xfrm rot="1695130">
            <a:off x="11183914" y="4246394"/>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6" name="Freeform 30"/>
          <p:cNvSpPr>
            <a:spLocks/>
          </p:cNvSpPr>
          <p:nvPr/>
        </p:nvSpPr>
        <p:spPr bwMode="auto">
          <a:xfrm rot="19798984">
            <a:off x="9454650" y="3512982"/>
            <a:ext cx="1864425" cy="140187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7" name="Freeform 36"/>
          <p:cNvSpPr>
            <a:spLocks/>
          </p:cNvSpPr>
          <p:nvPr/>
        </p:nvSpPr>
        <p:spPr bwMode="auto">
          <a:xfrm rot="20742510">
            <a:off x="9002117" y="4242559"/>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8" name="Freeform 30"/>
          <p:cNvSpPr>
            <a:spLocks/>
          </p:cNvSpPr>
          <p:nvPr/>
        </p:nvSpPr>
        <p:spPr bwMode="auto">
          <a:xfrm rot="1666479" flipH="1">
            <a:off x="6905128" y="2860298"/>
            <a:ext cx="1687545" cy="126888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5" name="Freeform 28"/>
          <p:cNvSpPr>
            <a:spLocks/>
          </p:cNvSpPr>
          <p:nvPr/>
        </p:nvSpPr>
        <p:spPr bwMode="auto">
          <a:xfrm>
            <a:off x="6316933" y="4572711"/>
            <a:ext cx="2133156" cy="196367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6" name="Freeform 30"/>
          <p:cNvSpPr>
            <a:spLocks/>
          </p:cNvSpPr>
          <p:nvPr/>
        </p:nvSpPr>
        <p:spPr bwMode="auto">
          <a:xfrm>
            <a:off x="9873457" y="4623788"/>
            <a:ext cx="2083326" cy="156647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r>
              <a:rPr lang="id-ID" sz="2107" dirty="0">
                <a:latin typeface="Lato Light"/>
              </a:rPr>
              <a:t> </a:t>
            </a:r>
          </a:p>
        </p:txBody>
      </p:sp>
      <p:grpSp>
        <p:nvGrpSpPr>
          <p:cNvPr id="6" name="Group 5"/>
          <p:cNvGrpSpPr/>
          <p:nvPr/>
        </p:nvGrpSpPr>
        <p:grpSpPr>
          <a:xfrm>
            <a:off x="8086219" y="4117095"/>
            <a:ext cx="3438915" cy="5819849"/>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28" name="Freeform 33"/>
          <p:cNvSpPr>
            <a:spLocks/>
          </p:cNvSpPr>
          <p:nvPr/>
        </p:nvSpPr>
        <p:spPr bwMode="auto">
          <a:xfrm>
            <a:off x="8567186" y="5158483"/>
            <a:ext cx="1281297" cy="106389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9" name="Freeform 34"/>
          <p:cNvSpPr>
            <a:spLocks/>
          </p:cNvSpPr>
          <p:nvPr/>
        </p:nvSpPr>
        <p:spPr bwMode="auto">
          <a:xfrm>
            <a:off x="7621104" y="4221273"/>
            <a:ext cx="659957" cy="88136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0" name="Freeform 35"/>
          <p:cNvSpPr>
            <a:spLocks/>
          </p:cNvSpPr>
          <p:nvPr/>
        </p:nvSpPr>
        <p:spPr bwMode="auto">
          <a:xfrm>
            <a:off x="10001881" y="6511405"/>
            <a:ext cx="788380" cy="752907"/>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1" name="Freeform 36"/>
          <p:cNvSpPr>
            <a:spLocks/>
          </p:cNvSpPr>
          <p:nvPr/>
        </p:nvSpPr>
        <p:spPr bwMode="auto">
          <a:xfrm>
            <a:off x="9570232" y="4302647"/>
            <a:ext cx="667092" cy="856386"/>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2" name="Freeform 37"/>
          <p:cNvSpPr>
            <a:spLocks/>
          </p:cNvSpPr>
          <p:nvPr/>
        </p:nvSpPr>
        <p:spPr bwMode="auto">
          <a:xfrm>
            <a:off x="8214645" y="3346349"/>
            <a:ext cx="938209" cy="122748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3" name="Freeform 33"/>
          <p:cNvSpPr>
            <a:spLocks/>
          </p:cNvSpPr>
          <p:nvPr/>
        </p:nvSpPr>
        <p:spPr bwMode="auto">
          <a:xfrm>
            <a:off x="6621675" y="4046164"/>
            <a:ext cx="944392" cy="784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4" name="Freeform 30"/>
          <p:cNvSpPr>
            <a:spLocks/>
          </p:cNvSpPr>
          <p:nvPr/>
        </p:nvSpPr>
        <p:spPr bwMode="auto">
          <a:xfrm rot="1801016" flipH="1">
            <a:off x="8560529" y="6282486"/>
            <a:ext cx="1212723" cy="91185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2" name="Group 41"/>
          <p:cNvGrpSpPr/>
          <p:nvPr/>
        </p:nvGrpSpPr>
        <p:grpSpPr>
          <a:xfrm>
            <a:off x="4507905" y="932518"/>
            <a:ext cx="9272190" cy="1559721"/>
            <a:chOff x="5988388" y="483017"/>
            <a:chExt cx="12359700" cy="2079087"/>
          </a:xfrm>
        </p:grpSpPr>
        <p:sp>
          <p:nvSpPr>
            <p:cNvPr id="43" name="TextBox 4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6672814" y="3203975"/>
            <a:ext cx="5175292" cy="5176641"/>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7535077" y="6752896"/>
            <a:ext cx="3437560" cy="1719227"/>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155847" y="7333001"/>
            <a:ext cx="2209673" cy="927201"/>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9" name="Rounded Rectangle 8"/>
          <p:cNvSpPr/>
          <p:nvPr/>
        </p:nvSpPr>
        <p:spPr>
          <a:xfrm>
            <a:off x="5634384" y="4926329"/>
            <a:ext cx="3437560" cy="1719227"/>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255154" y="5506434"/>
            <a:ext cx="2209673" cy="927201"/>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1" name="Rounded Rectangle 10"/>
          <p:cNvSpPr/>
          <p:nvPr/>
        </p:nvSpPr>
        <p:spPr>
          <a:xfrm>
            <a:off x="9350534" y="4923386"/>
            <a:ext cx="3437560" cy="1719227"/>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9971305" y="5503491"/>
            <a:ext cx="2209673" cy="927201"/>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4" name="Rounded Rectangle 13"/>
          <p:cNvSpPr/>
          <p:nvPr/>
        </p:nvSpPr>
        <p:spPr>
          <a:xfrm>
            <a:off x="7557747" y="3022277"/>
            <a:ext cx="3437560" cy="1719227"/>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178517" y="3533094"/>
            <a:ext cx="2209673" cy="927201"/>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6" name="Freeform 6"/>
          <p:cNvSpPr>
            <a:spLocks noEditPoints="1"/>
          </p:cNvSpPr>
          <p:nvPr/>
        </p:nvSpPr>
        <p:spPr bwMode="auto">
          <a:xfrm>
            <a:off x="9045621" y="3418408"/>
            <a:ext cx="416046" cy="444051"/>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82886" tIns="91443" rIns="182886" bIns="91443"/>
          <a:lstStyle/>
          <a:p>
            <a:endParaRPr lang="en-US" sz="2107" dirty="0">
              <a:latin typeface="Lato Light"/>
            </a:endParaRPr>
          </a:p>
        </p:txBody>
      </p:sp>
      <p:sp>
        <p:nvSpPr>
          <p:cNvPr id="17" name="Freeform 11"/>
          <p:cNvSpPr>
            <a:spLocks noEditPoints="1"/>
          </p:cNvSpPr>
          <p:nvPr/>
        </p:nvSpPr>
        <p:spPr bwMode="auto">
          <a:xfrm>
            <a:off x="7052858" y="5208954"/>
            <a:ext cx="613958" cy="614117"/>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82886" tIns="91443" rIns="182886" bIns="91443"/>
          <a:lstStyle/>
          <a:p>
            <a:pPr>
              <a:defRPr/>
            </a:pPr>
            <a:endParaRPr lang="en-US" sz="2107" dirty="0">
              <a:latin typeface="Lato Light"/>
            </a:endParaRPr>
          </a:p>
        </p:txBody>
      </p:sp>
      <p:sp>
        <p:nvSpPr>
          <p:cNvPr id="18" name="Freeform 21"/>
          <p:cNvSpPr>
            <a:spLocks noEditPoints="1"/>
          </p:cNvSpPr>
          <p:nvPr/>
        </p:nvSpPr>
        <p:spPr bwMode="auto">
          <a:xfrm>
            <a:off x="10785993" y="5252504"/>
            <a:ext cx="548734" cy="55027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82886" tIns="91443" rIns="182886" bIns="91443"/>
          <a:lstStyle/>
          <a:p>
            <a:pPr>
              <a:defRPr/>
            </a:pPr>
            <a:endParaRPr lang="en-US" sz="2107" dirty="0">
              <a:latin typeface="Lato Light"/>
            </a:endParaRPr>
          </a:p>
        </p:txBody>
      </p:sp>
      <p:sp>
        <p:nvSpPr>
          <p:cNvPr id="19" name="Freeform 26"/>
          <p:cNvSpPr>
            <a:spLocks/>
          </p:cNvSpPr>
          <p:nvPr/>
        </p:nvSpPr>
        <p:spPr bwMode="auto">
          <a:xfrm>
            <a:off x="9106578" y="7216788"/>
            <a:ext cx="373140" cy="38710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82886" tIns="91443" rIns="182886" bIns="91443"/>
          <a:lstStyle/>
          <a:p>
            <a:pPr>
              <a:defRPr/>
            </a:pPr>
            <a:endParaRPr lang="en-US" sz="2107" dirty="0">
              <a:latin typeface="Lato Light"/>
            </a:endParaRPr>
          </a:p>
        </p:txBody>
      </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Return Investment </a:t>
              </a:r>
              <a:endParaRPr lang="id-ID" sz="660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481386" y="4253105"/>
            <a:ext cx="7683361" cy="235410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8" name="Rectangle 7"/>
          <p:cNvSpPr/>
          <p:nvPr/>
        </p:nvSpPr>
        <p:spPr>
          <a:xfrm>
            <a:off x="9164748" y="4253105"/>
            <a:ext cx="7683361" cy="235410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9" name="Rectangle 8"/>
          <p:cNvSpPr/>
          <p:nvPr/>
        </p:nvSpPr>
        <p:spPr>
          <a:xfrm>
            <a:off x="1481386" y="6607206"/>
            <a:ext cx="7683361" cy="235410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0" name="Rectangle 9"/>
          <p:cNvSpPr/>
          <p:nvPr/>
        </p:nvSpPr>
        <p:spPr>
          <a:xfrm>
            <a:off x="9164748" y="6607206"/>
            <a:ext cx="7683361" cy="235410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1" name="Oval 10"/>
          <p:cNvSpPr/>
          <p:nvPr/>
        </p:nvSpPr>
        <p:spPr>
          <a:xfrm>
            <a:off x="6811258" y="4251518"/>
            <a:ext cx="4708564" cy="4709791"/>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2" name="Title 20"/>
          <p:cNvSpPr txBox="1">
            <a:spLocks/>
          </p:cNvSpPr>
          <p:nvPr/>
        </p:nvSpPr>
        <p:spPr>
          <a:xfrm>
            <a:off x="1464471" y="2961892"/>
            <a:ext cx="15383638" cy="1025287"/>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10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101" dirty="0" err="1">
                <a:solidFill>
                  <a:schemeClr val="tx1"/>
                </a:solidFill>
                <a:latin typeface="Lato Light"/>
                <a:cs typeface="Lato Light"/>
              </a:rPr>
              <a:t>pellente</a:t>
            </a:r>
            <a:endParaRPr lang="en-US" sz="2101" dirty="0">
              <a:solidFill>
                <a:schemeClr val="tx1"/>
              </a:solidFill>
              <a:latin typeface="Lato Light"/>
              <a:cs typeface="Lato Light"/>
            </a:endParaRPr>
          </a:p>
        </p:txBody>
      </p:sp>
      <p:sp>
        <p:nvSpPr>
          <p:cNvPr id="13" name="Title 20"/>
          <p:cNvSpPr txBox="1">
            <a:spLocks/>
          </p:cNvSpPr>
          <p:nvPr/>
        </p:nvSpPr>
        <p:spPr>
          <a:xfrm>
            <a:off x="1754013" y="4508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4" name="Title 20"/>
          <p:cNvSpPr txBox="1">
            <a:spLocks/>
          </p:cNvSpPr>
          <p:nvPr/>
        </p:nvSpPr>
        <p:spPr>
          <a:xfrm>
            <a:off x="1754013" y="6900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5" name="Title 20"/>
          <p:cNvSpPr txBox="1">
            <a:spLocks/>
          </p:cNvSpPr>
          <p:nvPr/>
        </p:nvSpPr>
        <p:spPr>
          <a:xfrm>
            <a:off x="11411001" y="4508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6" name="Title 20"/>
          <p:cNvSpPr txBox="1">
            <a:spLocks/>
          </p:cNvSpPr>
          <p:nvPr/>
        </p:nvSpPr>
        <p:spPr>
          <a:xfrm>
            <a:off x="11411001" y="6900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grpSp>
        <p:nvGrpSpPr>
          <p:cNvPr id="17" name="Group 30"/>
          <p:cNvGrpSpPr>
            <a:grpSpLocks/>
          </p:cNvGrpSpPr>
          <p:nvPr/>
        </p:nvGrpSpPr>
        <p:grpSpPr bwMode="auto">
          <a:xfrm>
            <a:off x="7677917" y="4967921"/>
            <a:ext cx="1206957" cy="1207271"/>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20" name="Group 4698"/>
          <p:cNvGrpSpPr>
            <a:grpSpLocks/>
          </p:cNvGrpSpPr>
          <p:nvPr/>
        </p:nvGrpSpPr>
        <p:grpSpPr bwMode="auto">
          <a:xfrm>
            <a:off x="9497724" y="6974042"/>
            <a:ext cx="1202109" cy="117827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32" name="Freeform 107"/>
          <p:cNvSpPr>
            <a:spLocks noChangeArrowheads="1"/>
          </p:cNvSpPr>
          <p:nvPr/>
        </p:nvSpPr>
        <p:spPr bwMode="auto">
          <a:xfrm>
            <a:off x="9446837" y="4852855"/>
            <a:ext cx="1091073" cy="1313552"/>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sp>
        <p:nvSpPr>
          <p:cNvPr id="33" name="Freeform 214"/>
          <p:cNvSpPr>
            <a:spLocks noChangeArrowheads="1"/>
          </p:cNvSpPr>
          <p:nvPr/>
        </p:nvSpPr>
        <p:spPr bwMode="auto">
          <a:xfrm>
            <a:off x="7627033" y="7007456"/>
            <a:ext cx="1248188" cy="991902"/>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45" name="Group 44"/>
          <p:cNvGrpSpPr/>
          <p:nvPr/>
        </p:nvGrpSpPr>
        <p:grpSpPr>
          <a:xfrm>
            <a:off x="4507905" y="932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5409449" y="57602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5" name="Freeform 20"/>
          <p:cNvSpPr>
            <a:spLocks/>
          </p:cNvSpPr>
          <p:nvPr/>
        </p:nvSpPr>
        <p:spPr bwMode="auto">
          <a:xfrm>
            <a:off x="10713693" y="6412889"/>
            <a:ext cx="986088" cy="803491"/>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6" name="Freeform 37"/>
          <p:cNvSpPr>
            <a:spLocks/>
          </p:cNvSpPr>
          <p:nvPr/>
        </p:nvSpPr>
        <p:spPr bwMode="auto">
          <a:xfrm>
            <a:off x="12298740" y="6206232"/>
            <a:ext cx="2737073" cy="4703419"/>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97" name="Freeform 7"/>
          <p:cNvSpPr>
            <a:spLocks noEditPoints="1"/>
          </p:cNvSpPr>
          <p:nvPr/>
        </p:nvSpPr>
        <p:spPr bwMode="auto">
          <a:xfrm>
            <a:off x="15123935" y="5522228"/>
            <a:ext cx="532257" cy="530633"/>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98" name="Group 97"/>
          <p:cNvGrpSpPr/>
          <p:nvPr/>
        </p:nvGrpSpPr>
        <p:grpSpPr>
          <a:xfrm>
            <a:off x="15018189" y="7799896"/>
            <a:ext cx="1009879" cy="1010141"/>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00" name="Freeform 32"/>
          <p:cNvSpPr>
            <a:spLocks noEditPoints="1"/>
          </p:cNvSpPr>
          <p:nvPr/>
        </p:nvSpPr>
        <p:spPr bwMode="auto">
          <a:xfrm>
            <a:off x="12409776" y="6206233"/>
            <a:ext cx="1108576" cy="555313"/>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02" name="Freeform 39"/>
          <p:cNvSpPr>
            <a:spLocks/>
          </p:cNvSpPr>
          <p:nvPr/>
        </p:nvSpPr>
        <p:spPr bwMode="auto">
          <a:xfrm>
            <a:off x="13946625" y="5802530"/>
            <a:ext cx="969343" cy="934337"/>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4" name="Freeform 5"/>
          <p:cNvSpPr>
            <a:spLocks noEditPoints="1"/>
          </p:cNvSpPr>
          <p:nvPr/>
        </p:nvSpPr>
        <p:spPr bwMode="auto">
          <a:xfrm>
            <a:off x="16287844" y="4927899"/>
            <a:ext cx="541435" cy="539231"/>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5" name="Freeform 21"/>
          <p:cNvSpPr>
            <a:spLocks/>
          </p:cNvSpPr>
          <p:nvPr/>
        </p:nvSpPr>
        <p:spPr bwMode="auto">
          <a:xfrm>
            <a:off x="12752994" y="8279560"/>
            <a:ext cx="1062753" cy="1057739"/>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6" name="Freeform 22"/>
          <p:cNvSpPr>
            <a:spLocks noEditPoints="1"/>
          </p:cNvSpPr>
          <p:nvPr/>
        </p:nvSpPr>
        <p:spPr bwMode="auto">
          <a:xfrm>
            <a:off x="15976599" y="5674524"/>
            <a:ext cx="949956" cy="94844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14142254" y="3916224"/>
            <a:ext cx="856547" cy="796831"/>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9" name="Group 88"/>
          <p:cNvGrpSpPr/>
          <p:nvPr/>
        </p:nvGrpSpPr>
        <p:grpSpPr>
          <a:xfrm>
            <a:off x="12765643" y="4929821"/>
            <a:ext cx="1140672" cy="1068547"/>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90" name="Freeform 52"/>
          <p:cNvSpPr>
            <a:spLocks/>
          </p:cNvSpPr>
          <p:nvPr/>
        </p:nvSpPr>
        <p:spPr bwMode="auto">
          <a:xfrm>
            <a:off x="10909937" y="5224297"/>
            <a:ext cx="680303" cy="819747"/>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91" name="Freeform 52"/>
          <p:cNvSpPr>
            <a:spLocks/>
          </p:cNvSpPr>
          <p:nvPr/>
        </p:nvSpPr>
        <p:spPr bwMode="auto">
          <a:xfrm>
            <a:off x="15543395" y="4429787"/>
            <a:ext cx="605285" cy="72935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69" name="Freeform 9"/>
          <p:cNvSpPr>
            <a:spLocks noEditPoints="1"/>
          </p:cNvSpPr>
          <p:nvPr/>
        </p:nvSpPr>
        <p:spPr bwMode="auto">
          <a:xfrm>
            <a:off x="11334607" y="6979492"/>
            <a:ext cx="1131487" cy="1131782"/>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4" name="Freeform 36"/>
          <p:cNvSpPr>
            <a:spLocks/>
          </p:cNvSpPr>
          <p:nvPr/>
        </p:nvSpPr>
        <p:spPr bwMode="auto">
          <a:xfrm>
            <a:off x="14975889" y="6202707"/>
            <a:ext cx="655629" cy="870873"/>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5" name="Freeform 38"/>
          <p:cNvSpPr>
            <a:spLocks noEditPoints="1"/>
          </p:cNvSpPr>
          <p:nvPr/>
        </p:nvSpPr>
        <p:spPr bwMode="auto">
          <a:xfrm>
            <a:off x="12959657" y="6807381"/>
            <a:ext cx="907658" cy="921996"/>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6" name="Freeform 44"/>
          <p:cNvSpPr>
            <a:spLocks noEditPoints="1"/>
          </p:cNvSpPr>
          <p:nvPr/>
        </p:nvSpPr>
        <p:spPr bwMode="auto">
          <a:xfrm>
            <a:off x="11590239" y="5527516"/>
            <a:ext cx="898845" cy="902605"/>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7" name="Group 76"/>
          <p:cNvGrpSpPr/>
          <p:nvPr/>
        </p:nvGrpSpPr>
        <p:grpSpPr>
          <a:xfrm>
            <a:off x="12866248" y="3739935"/>
            <a:ext cx="1085664" cy="1078893"/>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9" name="Freeform 36"/>
          <p:cNvSpPr>
            <a:spLocks/>
          </p:cNvSpPr>
          <p:nvPr/>
        </p:nvSpPr>
        <p:spPr bwMode="auto">
          <a:xfrm>
            <a:off x="14016690" y="5064450"/>
            <a:ext cx="853890" cy="778626"/>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1" name="Freeform 326"/>
          <p:cNvSpPr>
            <a:spLocks noChangeArrowheads="1"/>
          </p:cNvSpPr>
          <p:nvPr/>
        </p:nvSpPr>
        <p:spPr bwMode="auto">
          <a:xfrm>
            <a:off x="15779836" y="6802092"/>
            <a:ext cx="778727" cy="743292"/>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22" name="AutoShape 64"/>
          <p:cNvSpPr>
            <a:spLocks/>
          </p:cNvSpPr>
          <p:nvPr/>
        </p:nvSpPr>
        <p:spPr bwMode="auto">
          <a:xfrm>
            <a:off x="14915968" y="7220832"/>
            <a:ext cx="544072" cy="5420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5126956" y="4468052"/>
            <a:ext cx="393529" cy="565683"/>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24" name="Freeform 238"/>
          <p:cNvSpPr>
            <a:spLocks noChangeArrowheads="1"/>
          </p:cNvSpPr>
          <p:nvPr/>
        </p:nvSpPr>
        <p:spPr bwMode="auto">
          <a:xfrm>
            <a:off x="12226871" y="4533483"/>
            <a:ext cx="489791" cy="954052"/>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25" name="Group 26"/>
          <p:cNvGrpSpPr>
            <a:grpSpLocks/>
          </p:cNvGrpSpPr>
          <p:nvPr/>
        </p:nvGrpSpPr>
        <p:grpSpPr bwMode="auto">
          <a:xfrm>
            <a:off x="12140586" y="8109724"/>
            <a:ext cx="469108" cy="682991"/>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58" name="Group 57"/>
          <p:cNvGrpSpPr/>
          <p:nvPr/>
        </p:nvGrpSpPr>
        <p:grpSpPr>
          <a:xfrm>
            <a:off x="4507905" y="932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62" name="Group 61"/>
          <p:cNvGrpSpPr/>
          <p:nvPr/>
        </p:nvGrpSpPr>
        <p:grpSpPr>
          <a:xfrm>
            <a:off x="1662559" y="6189781"/>
            <a:ext cx="7616934" cy="631481"/>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5"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7"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81" name="Group 80"/>
          <p:cNvGrpSpPr/>
          <p:nvPr/>
        </p:nvGrpSpPr>
        <p:grpSpPr>
          <a:xfrm>
            <a:off x="1649344" y="7033730"/>
            <a:ext cx="7630149" cy="629673"/>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1"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05" name="Group 104"/>
          <p:cNvGrpSpPr/>
          <p:nvPr/>
        </p:nvGrpSpPr>
        <p:grpSpPr>
          <a:xfrm>
            <a:off x="1640485" y="5306381"/>
            <a:ext cx="7639008" cy="630095"/>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8"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13" name="Group 112"/>
          <p:cNvGrpSpPr/>
          <p:nvPr/>
        </p:nvGrpSpPr>
        <p:grpSpPr>
          <a:xfrm>
            <a:off x="1640485" y="4474124"/>
            <a:ext cx="7639011" cy="632490"/>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29"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35" name="Group 134"/>
          <p:cNvGrpSpPr/>
          <p:nvPr/>
        </p:nvGrpSpPr>
        <p:grpSpPr>
          <a:xfrm>
            <a:off x="1684635" y="7859449"/>
            <a:ext cx="7594859" cy="629673"/>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38"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7647419" y="3266094"/>
            <a:ext cx="3011298" cy="301208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8" name="Content Placeholder 2"/>
          <p:cNvSpPr txBox="1">
            <a:spLocks/>
          </p:cNvSpPr>
          <p:nvPr/>
        </p:nvSpPr>
        <p:spPr>
          <a:xfrm>
            <a:off x="8430860"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9" name="Freeform 16"/>
          <p:cNvSpPr>
            <a:spLocks/>
          </p:cNvSpPr>
          <p:nvPr/>
        </p:nvSpPr>
        <p:spPr bwMode="auto">
          <a:xfrm>
            <a:off x="8529861" y="4294827"/>
            <a:ext cx="1246408" cy="101314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0" name="Oval 9"/>
          <p:cNvSpPr/>
          <p:nvPr/>
        </p:nvSpPr>
        <p:spPr>
          <a:xfrm>
            <a:off x="12421204" y="3266094"/>
            <a:ext cx="3011298" cy="3012082"/>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1" name="Content Placeholder 2"/>
          <p:cNvSpPr txBox="1">
            <a:spLocks/>
          </p:cNvSpPr>
          <p:nvPr/>
        </p:nvSpPr>
        <p:spPr>
          <a:xfrm>
            <a:off x="13204646"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2" name="Oval 11"/>
          <p:cNvSpPr/>
          <p:nvPr/>
        </p:nvSpPr>
        <p:spPr>
          <a:xfrm>
            <a:off x="2809907" y="3266094"/>
            <a:ext cx="3011298" cy="301208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solidFill>
                <a:schemeClr val="accent1"/>
              </a:solidFill>
              <a:latin typeface="Lato Light"/>
            </a:endParaRPr>
          </a:p>
        </p:txBody>
      </p:sp>
      <p:sp>
        <p:nvSpPr>
          <p:cNvPr id="13" name="Content Placeholder 2"/>
          <p:cNvSpPr txBox="1">
            <a:spLocks/>
          </p:cNvSpPr>
          <p:nvPr/>
        </p:nvSpPr>
        <p:spPr>
          <a:xfrm>
            <a:off x="3593348"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4" name="Subtitle 21"/>
          <p:cNvSpPr txBox="1">
            <a:spLocks/>
          </p:cNvSpPr>
          <p:nvPr/>
        </p:nvSpPr>
        <p:spPr>
          <a:xfrm>
            <a:off x="2680969" y="7105341"/>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3970694" y="4238369"/>
            <a:ext cx="648204" cy="1165151"/>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6" name="Freeform 15"/>
          <p:cNvSpPr>
            <a:spLocks/>
          </p:cNvSpPr>
          <p:nvPr/>
        </p:nvSpPr>
        <p:spPr bwMode="auto">
          <a:xfrm>
            <a:off x="13318744" y="4289321"/>
            <a:ext cx="1363019" cy="111274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7" name="Subtitle 21"/>
          <p:cNvSpPr txBox="1">
            <a:spLocks/>
          </p:cNvSpPr>
          <p:nvPr/>
        </p:nvSpPr>
        <p:spPr>
          <a:xfrm>
            <a:off x="7518478" y="7099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2309699" y="7099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507905" y="932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202650"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2" name="Shape 4113"/>
          <p:cNvSpPr/>
          <p:nvPr/>
        </p:nvSpPr>
        <p:spPr>
          <a:xfrm>
            <a:off x="2781789"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3" name="Shape 4114"/>
          <p:cNvSpPr/>
          <p:nvPr/>
        </p:nvSpPr>
        <p:spPr>
          <a:xfrm>
            <a:off x="12956842"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4" name="Shape 4115"/>
          <p:cNvSpPr/>
          <p:nvPr/>
        </p:nvSpPr>
        <p:spPr>
          <a:xfrm>
            <a:off x="9559388"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5" name="TextBox 24"/>
          <p:cNvSpPr txBox="1"/>
          <p:nvPr/>
        </p:nvSpPr>
        <p:spPr>
          <a:xfrm>
            <a:off x="3374186" y="4413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6" name="TextBox 25"/>
          <p:cNvSpPr txBox="1"/>
          <p:nvPr/>
        </p:nvSpPr>
        <p:spPr>
          <a:xfrm>
            <a:off x="6794997" y="4413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2</a:t>
            </a:r>
            <a:endParaRPr lang="en-GB" sz="4201" dirty="0">
              <a:solidFill>
                <a:schemeClr val="bg1"/>
              </a:solidFill>
              <a:latin typeface="Lato Black"/>
              <a:cs typeface="Lato Black"/>
            </a:endParaRPr>
          </a:p>
        </p:txBody>
      </p:sp>
      <p:sp>
        <p:nvSpPr>
          <p:cNvPr id="27" name="TextBox 26"/>
          <p:cNvSpPr txBox="1"/>
          <p:nvPr/>
        </p:nvSpPr>
        <p:spPr>
          <a:xfrm>
            <a:off x="10140058" y="4413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1</a:t>
            </a:r>
            <a:endParaRPr lang="en-GB" sz="4201" dirty="0">
              <a:solidFill>
                <a:schemeClr val="bg1"/>
              </a:solidFill>
              <a:latin typeface="Lato Black"/>
              <a:cs typeface="Lato Black"/>
            </a:endParaRPr>
          </a:p>
        </p:txBody>
      </p:sp>
      <p:sp>
        <p:nvSpPr>
          <p:cNvPr id="28" name="TextBox 27"/>
          <p:cNvSpPr txBox="1"/>
          <p:nvPr/>
        </p:nvSpPr>
        <p:spPr>
          <a:xfrm>
            <a:off x="13560869" y="4413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9" name="Text Placeholder 2"/>
          <p:cNvSpPr txBox="1">
            <a:spLocks/>
          </p:cNvSpPr>
          <p:nvPr/>
        </p:nvSpPr>
        <p:spPr>
          <a:xfrm>
            <a:off x="2506847"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2014</a:t>
            </a:r>
          </a:p>
        </p:txBody>
      </p:sp>
      <p:sp>
        <p:nvSpPr>
          <p:cNvPr id="31" name="Text Placeholder 2"/>
          <p:cNvSpPr txBox="1">
            <a:spLocks/>
          </p:cNvSpPr>
          <p:nvPr/>
        </p:nvSpPr>
        <p:spPr>
          <a:xfrm>
            <a:off x="5966902"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2015</a:t>
            </a:r>
          </a:p>
        </p:txBody>
      </p:sp>
      <p:sp>
        <p:nvSpPr>
          <p:cNvPr id="33" name="Text Placeholder 2"/>
          <p:cNvSpPr txBox="1">
            <a:spLocks/>
          </p:cNvSpPr>
          <p:nvPr/>
        </p:nvSpPr>
        <p:spPr>
          <a:xfrm>
            <a:off x="9302204"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2016</a:t>
            </a:r>
          </a:p>
        </p:txBody>
      </p:sp>
      <p:sp>
        <p:nvSpPr>
          <p:cNvPr id="35" name="Text Placeholder 2"/>
          <p:cNvSpPr txBox="1">
            <a:spLocks/>
          </p:cNvSpPr>
          <p:nvPr/>
        </p:nvSpPr>
        <p:spPr>
          <a:xfrm>
            <a:off x="12762259"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2017</a:t>
            </a:r>
          </a:p>
        </p:txBody>
      </p:sp>
      <p:sp>
        <p:nvSpPr>
          <p:cNvPr id="41" name="Content Placeholder 2"/>
          <p:cNvSpPr txBox="1">
            <a:spLocks/>
          </p:cNvSpPr>
          <p:nvPr/>
        </p:nvSpPr>
        <p:spPr bwMode="auto">
          <a:xfrm>
            <a:off x="2747286" y="6951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2" name="Content Placeholder 2"/>
          <p:cNvSpPr txBox="1">
            <a:spLocks/>
          </p:cNvSpPr>
          <p:nvPr/>
        </p:nvSpPr>
        <p:spPr bwMode="auto">
          <a:xfrm>
            <a:off x="6202649" y="6951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Content Placeholder 2"/>
          <p:cNvSpPr txBox="1">
            <a:spLocks/>
          </p:cNvSpPr>
          <p:nvPr/>
        </p:nvSpPr>
        <p:spPr bwMode="auto">
          <a:xfrm>
            <a:off x="9543935" y="6955754"/>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4" name="Content Placeholder 2"/>
          <p:cNvSpPr txBox="1">
            <a:spLocks/>
          </p:cNvSpPr>
          <p:nvPr/>
        </p:nvSpPr>
        <p:spPr bwMode="auto">
          <a:xfrm>
            <a:off x="12971808" y="694222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991207" y="2314131"/>
            <a:ext cx="2571750" cy="2496253"/>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Business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grpSp>
      </p:grpSp>
      <p:grpSp>
        <p:nvGrpSpPr>
          <p:cNvPr id="61" name="Group 60"/>
          <p:cNvGrpSpPr/>
          <p:nvPr/>
        </p:nvGrpSpPr>
        <p:grpSpPr>
          <a:xfrm>
            <a:off x="13917683" y="2323726"/>
            <a:ext cx="2571750" cy="2496253"/>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Custom</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64" name="Group 63"/>
          <p:cNvGrpSpPr/>
          <p:nvPr/>
        </p:nvGrpSpPr>
        <p:grpSpPr>
          <a:xfrm>
            <a:off x="1991207" y="7825248"/>
            <a:ext cx="2571750" cy="2496253"/>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Networks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2" name="Group 61"/>
          <p:cNvGrpSpPr/>
          <p:nvPr/>
        </p:nvGrpSpPr>
        <p:grpSpPr>
          <a:xfrm>
            <a:off x="1991207" y="5017972"/>
            <a:ext cx="2571750" cy="2496253"/>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Finance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3" name="Group 62"/>
          <p:cNvGrpSpPr/>
          <p:nvPr/>
        </p:nvGrpSpPr>
        <p:grpSpPr>
          <a:xfrm>
            <a:off x="13917683" y="5027562"/>
            <a:ext cx="2571750" cy="249624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Systematic</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65" name="Group 64"/>
          <p:cNvGrpSpPr/>
          <p:nvPr/>
        </p:nvGrpSpPr>
        <p:grpSpPr>
          <a:xfrm>
            <a:off x="7884783" y="7837566"/>
            <a:ext cx="2571750" cy="2496253"/>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Corporate</a:t>
              </a:r>
            </a:p>
            <a:p>
              <a:pPr algn="ctr">
                <a:spcBef>
                  <a:spcPct val="20000"/>
                </a:spcBef>
                <a:buFont typeface="Arial" charset="0"/>
                <a:buNone/>
              </a:pPr>
              <a:r>
                <a:rPr lang="en-US" sz="180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6" name="Group 65"/>
          <p:cNvGrpSpPr/>
          <p:nvPr/>
        </p:nvGrpSpPr>
        <p:grpSpPr>
          <a:xfrm>
            <a:off x="13917683" y="7834838"/>
            <a:ext cx="2571750" cy="2496253"/>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Support</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sp>
        <p:nvSpPr>
          <p:cNvPr id="6" name="Freeform 1"/>
          <p:cNvSpPr>
            <a:spLocks noChangeArrowheads="1"/>
          </p:cNvSpPr>
          <p:nvPr/>
        </p:nvSpPr>
        <p:spPr bwMode="auto">
          <a:xfrm>
            <a:off x="6779025" y="3962698"/>
            <a:ext cx="2043270" cy="1898363"/>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7" name="Freeform 3"/>
          <p:cNvSpPr>
            <a:spLocks noChangeArrowheads="1"/>
          </p:cNvSpPr>
          <p:nvPr/>
        </p:nvSpPr>
        <p:spPr bwMode="auto">
          <a:xfrm>
            <a:off x="6779017" y="5154282"/>
            <a:ext cx="1446360" cy="2370401"/>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82886" tIns="91443" rIns="182886" bIns="91443" anchor="ctr"/>
          <a:lstStyle/>
          <a:p>
            <a:endParaRPr lang="en-US" sz="2107" dirty="0">
              <a:latin typeface="Lato Light"/>
            </a:endParaRPr>
          </a:p>
        </p:txBody>
      </p:sp>
      <p:sp>
        <p:nvSpPr>
          <p:cNvPr id="8" name="Freeform 5"/>
          <p:cNvSpPr>
            <a:spLocks noChangeArrowheads="1"/>
          </p:cNvSpPr>
          <p:nvPr/>
        </p:nvSpPr>
        <p:spPr bwMode="auto">
          <a:xfrm>
            <a:off x="7937128" y="5988641"/>
            <a:ext cx="2078983" cy="1663618"/>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sp>
        <p:nvSpPr>
          <p:cNvPr id="9" name="Freeform 7"/>
          <p:cNvSpPr>
            <a:spLocks noChangeArrowheads="1"/>
          </p:cNvSpPr>
          <p:nvPr/>
        </p:nvSpPr>
        <p:spPr bwMode="auto">
          <a:xfrm>
            <a:off x="9039120" y="6149391"/>
            <a:ext cx="2385092" cy="1500319"/>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82886" tIns="91443" rIns="182886" bIns="91443" anchor="ctr"/>
          <a:lstStyle/>
          <a:p>
            <a:endParaRPr lang="en-US" sz="2107" dirty="0">
              <a:latin typeface="Lato Light"/>
            </a:endParaRPr>
          </a:p>
        </p:txBody>
      </p:sp>
      <p:sp>
        <p:nvSpPr>
          <p:cNvPr id="10" name="Freeform 8"/>
          <p:cNvSpPr>
            <a:spLocks noChangeArrowheads="1"/>
          </p:cNvSpPr>
          <p:nvPr/>
        </p:nvSpPr>
        <p:spPr bwMode="auto">
          <a:xfrm>
            <a:off x="9850305" y="4090279"/>
            <a:ext cx="1698898" cy="2296405"/>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11" name="Freeform 10"/>
          <p:cNvSpPr>
            <a:spLocks noChangeArrowheads="1"/>
          </p:cNvSpPr>
          <p:nvPr/>
        </p:nvSpPr>
        <p:spPr bwMode="auto">
          <a:xfrm>
            <a:off x="9291661" y="3039040"/>
            <a:ext cx="1790731" cy="2314267"/>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82886" tIns="91443" rIns="182886" bIns="91443" anchor="ctr"/>
          <a:lstStyle/>
          <a:p>
            <a:endParaRPr lang="en-US" sz="2107" dirty="0">
              <a:solidFill>
                <a:schemeClr val="accent2"/>
              </a:solidFill>
              <a:latin typeface="Lato Light"/>
            </a:endParaRPr>
          </a:p>
        </p:txBody>
      </p:sp>
      <p:sp>
        <p:nvSpPr>
          <p:cNvPr id="12" name="Freeform 12"/>
          <p:cNvSpPr>
            <a:spLocks noChangeArrowheads="1"/>
          </p:cNvSpPr>
          <p:nvPr/>
        </p:nvSpPr>
        <p:spPr bwMode="auto">
          <a:xfrm>
            <a:off x="7340217" y="2985452"/>
            <a:ext cx="2367234" cy="1663618"/>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82886" tIns="91443" rIns="182886" bIns="91443" anchor="ctr"/>
          <a:lstStyle/>
          <a:p>
            <a:endParaRPr lang="en-US" sz="2107" dirty="0">
              <a:latin typeface="Lato Light"/>
            </a:endParaRPr>
          </a:p>
        </p:txBody>
      </p:sp>
      <p:grpSp>
        <p:nvGrpSpPr>
          <p:cNvPr id="36" name="Group 30"/>
          <p:cNvGrpSpPr>
            <a:grpSpLocks/>
          </p:cNvGrpSpPr>
          <p:nvPr/>
        </p:nvGrpSpPr>
        <p:grpSpPr bwMode="auto">
          <a:xfrm>
            <a:off x="7308285" y="5350541"/>
            <a:ext cx="479644" cy="479769"/>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44" name="Group 43"/>
          <p:cNvGrpSpPr/>
          <p:nvPr/>
        </p:nvGrpSpPr>
        <p:grpSpPr>
          <a:xfrm>
            <a:off x="7783929" y="4107542"/>
            <a:ext cx="398243" cy="473033"/>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0" name="Freeform 298"/>
          <p:cNvSpPr>
            <a:spLocks noChangeArrowheads="1"/>
          </p:cNvSpPr>
          <p:nvPr/>
        </p:nvSpPr>
        <p:spPr bwMode="auto">
          <a:xfrm>
            <a:off x="9384093" y="6781023"/>
            <a:ext cx="464015" cy="46413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4" name="Freeform 526"/>
          <p:cNvSpPr>
            <a:spLocks noChangeArrowheads="1"/>
          </p:cNvSpPr>
          <p:nvPr/>
        </p:nvSpPr>
        <p:spPr bwMode="auto">
          <a:xfrm rot="20348499">
            <a:off x="9244339" y="3603161"/>
            <a:ext cx="383648" cy="497347"/>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5" name="Freeform 168"/>
          <p:cNvSpPr>
            <a:spLocks noChangeArrowheads="1"/>
          </p:cNvSpPr>
          <p:nvPr/>
        </p:nvSpPr>
        <p:spPr bwMode="auto">
          <a:xfrm>
            <a:off x="10398052" y="4486559"/>
            <a:ext cx="366791" cy="366883"/>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7" name="Freeform 576"/>
          <p:cNvSpPr>
            <a:spLocks noChangeArrowheads="1"/>
          </p:cNvSpPr>
          <p:nvPr/>
        </p:nvSpPr>
        <p:spPr bwMode="auto">
          <a:xfrm>
            <a:off x="10445834" y="5856975"/>
            <a:ext cx="430816" cy="43092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8" name="Freeform 523"/>
          <p:cNvSpPr>
            <a:spLocks noChangeArrowheads="1"/>
          </p:cNvSpPr>
          <p:nvPr/>
        </p:nvSpPr>
        <p:spPr bwMode="auto">
          <a:xfrm>
            <a:off x="8042383" y="6599123"/>
            <a:ext cx="366005" cy="363804"/>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67" name="Group 66"/>
          <p:cNvGrpSpPr/>
          <p:nvPr/>
        </p:nvGrpSpPr>
        <p:grpSpPr>
          <a:xfrm>
            <a:off x="4507905" y="932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3135621"/>
            <a:ext cx="18288004" cy="4738645"/>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2" name="Group 11"/>
          <p:cNvGrpSpPr/>
          <p:nvPr/>
        </p:nvGrpSpPr>
        <p:grpSpPr>
          <a:xfrm>
            <a:off x="14492963" y="3767094"/>
            <a:ext cx="2890353" cy="3508111"/>
            <a:chOff x="19318919" y="4261468"/>
            <a:chExt cx="3852800" cy="4676262"/>
          </a:xfrm>
        </p:grpSpPr>
        <p:sp>
          <p:nvSpPr>
            <p:cNvPr id="25" name="TextBox 30"/>
            <p:cNvSpPr txBox="1">
              <a:spLocks noChangeArrowheads="1"/>
            </p:cNvSpPr>
            <p:nvPr/>
          </p:nvSpPr>
          <p:spPr bwMode="auto">
            <a:xfrm>
              <a:off x="19479862" y="6230002"/>
              <a:ext cx="3691857"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2"/>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117576" y="3679003"/>
            <a:ext cx="2958747" cy="3883451"/>
            <a:chOff x="1489714" y="4144044"/>
            <a:chExt cx="3943968" cy="5176586"/>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7" y="6243666"/>
              <a:ext cx="3560551"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6"/>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350020" y="3818247"/>
            <a:ext cx="3528119" cy="3453837"/>
            <a:chOff x="9797475" y="4329654"/>
            <a:chExt cx="4702934" cy="4603917"/>
          </a:xfrm>
        </p:grpSpPr>
        <p:sp>
          <p:nvSpPr>
            <p:cNvPr id="86" name="TextBox 30"/>
            <p:cNvSpPr txBox="1">
              <a:spLocks noChangeArrowheads="1"/>
            </p:cNvSpPr>
            <p:nvPr/>
          </p:nvSpPr>
          <p:spPr bwMode="auto">
            <a:xfrm>
              <a:off x="10500545" y="6225843"/>
              <a:ext cx="3692133"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1190152" y="3796635"/>
            <a:ext cx="2958747" cy="3769050"/>
            <a:chOff x="14916317" y="4300846"/>
            <a:chExt cx="3943968" cy="5024091"/>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10" y="6247973"/>
              <a:ext cx="3591368"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420388" y="3729146"/>
            <a:ext cx="2984198" cy="3819825"/>
            <a:chOff x="5892316" y="4210884"/>
            <a:chExt cx="3977894" cy="5091774"/>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59" y="6225694"/>
              <a:ext cx="3549635"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6"/>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814918" y="8223066"/>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3" name="Picture Placeholder 2"/>
          <p:cNvSpPr>
            <a:spLocks noGrp="1" noChangeAspect="1"/>
          </p:cNvSpPr>
          <p:nvPr>
            <p:ph type="pic" sz="quarter" idx="10"/>
          </p:nvPr>
        </p:nvSpPr>
        <p:spPr>
          <a:xfrm>
            <a:off x="0" y="3135622"/>
            <a:ext cx="18288000" cy="4738644"/>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772726" y="2980587"/>
          <a:ext cx="16784944" cy="6769572"/>
        </p:xfrm>
        <a:graphic>
          <a:graphicData uri="http://schemas.openxmlformats.org/drawingml/2006/table">
            <a:tbl>
              <a:tblPr firstRow="1" bandRow="1">
                <a:tableStyleId>{3B4B98B0-60AC-42C2-AFA5-B58CD77FA1E5}</a:tableStyleId>
              </a:tblPr>
              <a:tblGrid>
                <a:gridCol w="1336280"/>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tblGrid>
              <a:tr h="611967">
                <a:tc>
                  <a:txBody>
                    <a:bodyPr/>
                    <a:lstStyle/>
                    <a:p>
                      <a:pPr algn="l"/>
                      <a:r>
                        <a:rPr lang="en-US" sz="1600" dirty="0" smtClean="0">
                          <a:solidFill>
                            <a:schemeClr val="bg1"/>
                          </a:solidFill>
                          <a:latin typeface="Lato Regular"/>
                          <a:cs typeface="Lato Regular"/>
                        </a:rPr>
                        <a:t>2015</a:t>
                      </a:r>
                      <a:endParaRPr lang="en-US" sz="1600" dirty="0">
                        <a:solidFill>
                          <a:schemeClr val="bg1"/>
                        </a:solidFill>
                        <a:latin typeface="Lato Regular"/>
                        <a:cs typeface="Lato Regular"/>
                      </a:endParaRPr>
                    </a:p>
                  </a:txBody>
                  <a:tcPr marL="182880" marR="182880" marT="91464" marB="91464"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02957">
                <a:tc>
                  <a:txBody>
                    <a:bodyPr/>
                    <a:lstStyle/>
                    <a:p>
                      <a:pPr algn="l"/>
                      <a:r>
                        <a:rPr lang="en-US" sz="1600" dirty="0" smtClean="0">
                          <a:solidFill>
                            <a:schemeClr val="bg1"/>
                          </a:solidFill>
                          <a:latin typeface="Lato Regular"/>
                          <a:cs typeface="Lato Regular"/>
                        </a:rPr>
                        <a:t>January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February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457427">
                <a:tc>
                  <a:txBody>
                    <a:bodyPr/>
                    <a:lstStyle/>
                    <a:p>
                      <a:pPr algn="l"/>
                      <a:r>
                        <a:rPr lang="en-US" sz="1600" dirty="0" smtClean="0">
                          <a:solidFill>
                            <a:schemeClr val="bg1"/>
                          </a:solidFill>
                          <a:latin typeface="Lato Regular"/>
                          <a:cs typeface="Lato Regular"/>
                        </a:rPr>
                        <a:t>March</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April</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May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June</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July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August</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September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October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November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December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605965" y="4186171"/>
            <a:ext cx="2001630" cy="463947"/>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7" name="Group 6"/>
          <p:cNvGrpSpPr/>
          <p:nvPr/>
        </p:nvGrpSpPr>
        <p:grpSpPr>
          <a:xfrm>
            <a:off x="8083526" y="4186171"/>
            <a:ext cx="5985568" cy="463947"/>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Annual Conference</a:t>
              </a:r>
            </a:p>
          </p:txBody>
        </p:sp>
      </p:grpSp>
      <p:grpSp>
        <p:nvGrpSpPr>
          <p:cNvPr id="4" name="Group 3"/>
          <p:cNvGrpSpPr/>
          <p:nvPr/>
        </p:nvGrpSpPr>
        <p:grpSpPr>
          <a:xfrm>
            <a:off x="7387777" y="3689084"/>
            <a:ext cx="3507682" cy="463947"/>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Project of Year</a:t>
              </a:r>
            </a:p>
          </p:txBody>
        </p:sp>
      </p:grpSp>
      <p:grpSp>
        <p:nvGrpSpPr>
          <p:cNvPr id="11" name="Group 10"/>
          <p:cNvGrpSpPr/>
          <p:nvPr/>
        </p:nvGrpSpPr>
        <p:grpSpPr>
          <a:xfrm>
            <a:off x="6084659" y="4672212"/>
            <a:ext cx="1501914" cy="463947"/>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12" name="Group 11"/>
          <p:cNvGrpSpPr/>
          <p:nvPr/>
        </p:nvGrpSpPr>
        <p:grpSpPr>
          <a:xfrm>
            <a:off x="6841138" y="5136159"/>
            <a:ext cx="3500782" cy="463947"/>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Campaign</a:t>
              </a:r>
            </a:p>
          </p:txBody>
        </p:sp>
      </p:grpSp>
      <p:grpSp>
        <p:nvGrpSpPr>
          <p:cNvPr id="36" name="Group 35"/>
          <p:cNvGrpSpPr/>
          <p:nvPr/>
        </p:nvGrpSpPr>
        <p:grpSpPr>
          <a:xfrm>
            <a:off x="14056888" y="5639870"/>
            <a:ext cx="1514118" cy="463947"/>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43" name="Group 42"/>
          <p:cNvGrpSpPr/>
          <p:nvPr/>
        </p:nvGrpSpPr>
        <p:grpSpPr>
          <a:xfrm>
            <a:off x="8591529" y="6128113"/>
            <a:ext cx="4980608" cy="463947"/>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Health Project</a:t>
              </a:r>
            </a:p>
          </p:txBody>
        </p:sp>
      </p:grpSp>
      <p:grpSp>
        <p:nvGrpSpPr>
          <p:cNvPr id="44" name="Group 43"/>
          <p:cNvGrpSpPr/>
          <p:nvPr/>
        </p:nvGrpSpPr>
        <p:grpSpPr>
          <a:xfrm>
            <a:off x="7077412" y="6642373"/>
            <a:ext cx="3016030" cy="463947"/>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Manager Conference</a:t>
              </a:r>
            </a:p>
          </p:txBody>
        </p:sp>
      </p:grpSp>
      <p:grpSp>
        <p:nvGrpSpPr>
          <p:cNvPr id="45" name="Group 44"/>
          <p:cNvGrpSpPr/>
          <p:nvPr/>
        </p:nvGrpSpPr>
        <p:grpSpPr>
          <a:xfrm>
            <a:off x="9568298" y="7149995"/>
            <a:ext cx="1508016" cy="463947"/>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Conference</a:t>
              </a:r>
            </a:p>
          </p:txBody>
        </p:sp>
      </p:grpSp>
      <p:grpSp>
        <p:nvGrpSpPr>
          <p:cNvPr id="46" name="Group 45"/>
          <p:cNvGrpSpPr/>
          <p:nvPr/>
        </p:nvGrpSpPr>
        <p:grpSpPr>
          <a:xfrm>
            <a:off x="5067231" y="7630657"/>
            <a:ext cx="2998888" cy="463947"/>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Interviews</a:t>
              </a:r>
            </a:p>
          </p:txBody>
        </p:sp>
      </p:grpSp>
      <p:grpSp>
        <p:nvGrpSpPr>
          <p:cNvPr id="48" name="Group 47"/>
          <p:cNvGrpSpPr/>
          <p:nvPr/>
        </p:nvGrpSpPr>
        <p:grpSpPr>
          <a:xfrm>
            <a:off x="3096816" y="8662325"/>
            <a:ext cx="1993932" cy="463947"/>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49" name="Group 48"/>
          <p:cNvGrpSpPr/>
          <p:nvPr/>
        </p:nvGrpSpPr>
        <p:grpSpPr>
          <a:xfrm>
            <a:off x="4583836" y="9157658"/>
            <a:ext cx="1997782" cy="463947"/>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Social Meeting</a:t>
              </a:r>
            </a:p>
          </p:txBody>
        </p:sp>
      </p:grpSp>
      <p:grpSp>
        <p:nvGrpSpPr>
          <p:cNvPr id="47" name="Group 46"/>
          <p:cNvGrpSpPr/>
          <p:nvPr/>
        </p:nvGrpSpPr>
        <p:grpSpPr>
          <a:xfrm>
            <a:off x="12062956" y="8150396"/>
            <a:ext cx="4513008" cy="463947"/>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Best Workshop</a:t>
              </a:r>
            </a:p>
          </p:txBody>
        </p:sp>
      </p:grpSp>
      <p:grpSp>
        <p:nvGrpSpPr>
          <p:cNvPr id="52" name="Group 51"/>
          <p:cNvGrpSpPr/>
          <p:nvPr/>
        </p:nvGrpSpPr>
        <p:grpSpPr>
          <a:xfrm>
            <a:off x="4507905" y="932518"/>
            <a:ext cx="9272190" cy="1559721"/>
            <a:chOff x="5988388" y="483017"/>
            <a:chExt cx="12359700" cy="2079087"/>
          </a:xfrm>
        </p:grpSpPr>
        <p:sp>
          <p:nvSpPr>
            <p:cNvPr id="53" name="TextBox 5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6" name="Group 55"/>
          <p:cNvGrpSpPr/>
          <p:nvPr/>
        </p:nvGrpSpPr>
        <p:grpSpPr>
          <a:xfrm>
            <a:off x="3574052" y="5128672"/>
            <a:ext cx="1514118" cy="463947"/>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59" name="Group 58"/>
          <p:cNvGrpSpPr/>
          <p:nvPr/>
        </p:nvGrpSpPr>
        <p:grpSpPr>
          <a:xfrm>
            <a:off x="4775205" y="6153960"/>
            <a:ext cx="1501914" cy="463947"/>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62" name="Group 61"/>
          <p:cNvGrpSpPr/>
          <p:nvPr/>
        </p:nvGrpSpPr>
        <p:grpSpPr>
          <a:xfrm>
            <a:off x="2577086" y="6634621"/>
            <a:ext cx="1993932" cy="463947"/>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65" name="Group 64"/>
          <p:cNvGrpSpPr/>
          <p:nvPr/>
        </p:nvGrpSpPr>
        <p:grpSpPr>
          <a:xfrm>
            <a:off x="9741802" y="7630657"/>
            <a:ext cx="1808075" cy="463947"/>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68" name="Group 67"/>
          <p:cNvGrpSpPr/>
          <p:nvPr/>
        </p:nvGrpSpPr>
        <p:grpSpPr>
          <a:xfrm>
            <a:off x="4036657" y="3689084"/>
            <a:ext cx="1501914" cy="463947"/>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71" name="Group 70"/>
          <p:cNvGrpSpPr/>
          <p:nvPr/>
        </p:nvGrpSpPr>
        <p:grpSpPr>
          <a:xfrm>
            <a:off x="2362425" y="5600106"/>
            <a:ext cx="3176146" cy="463947"/>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507905" y="932518"/>
            <a:ext cx="9272190" cy="1559721"/>
            <a:chOff x="5988388" y="483017"/>
            <a:chExt cx="12359700" cy="2079087"/>
          </a:xfrm>
        </p:grpSpPr>
        <p:sp>
          <p:nvSpPr>
            <p:cNvPr id="126" name="TextBox 12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63" name="Group 162"/>
          <p:cNvGrpSpPr/>
          <p:nvPr/>
        </p:nvGrpSpPr>
        <p:grpSpPr>
          <a:xfrm>
            <a:off x="1485363" y="3246117"/>
            <a:ext cx="15293081" cy="533447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75858" tIns="87929" rIns="175858" bIns="87929" rtlCol="0" anchor="ctr"/>
            <a:lstStyle/>
            <a:p>
              <a:pPr algn="ctr"/>
              <a:endParaRPr lang="en-US" sz="2107"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577485" y="3156110"/>
          <a:ext cx="16941800" cy="68724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TextBox 10"/>
          <p:cNvSpPr txBox="1"/>
          <p:nvPr/>
        </p:nvSpPr>
        <p:spPr>
          <a:xfrm>
            <a:off x="1814918" y="7643678"/>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2" name="Picture Placeholder 1"/>
          <p:cNvSpPr>
            <a:spLocks noGrp="1" noChangeAspect="1"/>
          </p:cNvSpPr>
          <p:nvPr>
            <p:ph type="pic" sz="quarter" idx="23"/>
          </p:nvPr>
        </p:nvSpPr>
        <p:spPr>
          <a:xfrm>
            <a:off x="17318" y="3864506"/>
            <a:ext cx="18287995" cy="3188460"/>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98708" y="7742641"/>
            <a:ext cx="18489169" cy="3719461"/>
          </a:xfrm>
          <a:prstGeom prst="rect">
            <a:avLst/>
          </a:prstGeom>
        </p:spPr>
      </p:pic>
      <p:cxnSp>
        <p:nvCxnSpPr>
          <p:cNvPr id="7" name="Straight Connector 6"/>
          <p:cNvCxnSpPr/>
          <p:nvPr/>
        </p:nvCxnSpPr>
        <p:spPr>
          <a:xfrm flipV="1">
            <a:off x="2584101" y="5524221"/>
            <a:ext cx="0" cy="3148897"/>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401456" y="6074715"/>
            <a:ext cx="369409" cy="508928"/>
          </a:xfrm>
          <a:prstGeom prst="rect">
            <a:avLst/>
          </a:prstGeom>
          <a:noFill/>
        </p:spPr>
        <p:txBody>
          <a:bodyPr wrap="none" lIns="182886" tIns="91443" rIns="182886" bIns="91443" rtlCol="0">
            <a:spAutoFit/>
          </a:bodyPr>
          <a:lstStyle/>
          <a:p>
            <a:endParaRPr lang="en-US" sz="2107" dirty="0">
              <a:latin typeface="Lato Light"/>
            </a:endParaRPr>
          </a:p>
        </p:txBody>
      </p:sp>
      <p:grpSp>
        <p:nvGrpSpPr>
          <p:cNvPr id="9" name="Group 8"/>
          <p:cNvGrpSpPr/>
          <p:nvPr/>
        </p:nvGrpSpPr>
        <p:grpSpPr>
          <a:xfrm>
            <a:off x="938554" y="3653577"/>
            <a:ext cx="3291094" cy="1658403"/>
            <a:chOff x="772079" y="3606394"/>
            <a:chExt cx="1645547" cy="828986"/>
          </a:xfrm>
        </p:grpSpPr>
        <p:sp>
          <p:nvSpPr>
            <p:cNvPr id="10"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First Step</a:t>
              </a:r>
            </a:p>
          </p:txBody>
        </p:sp>
        <p:sp>
          <p:nvSpPr>
            <p:cNvPr id="11"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2" name="Straight Connector 11"/>
          <p:cNvCxnSpPr/>
          <p:nvPr/>
        </p:nvCxnSpPr>
        <p:spPr>
          <a:xfrm flipV="1">
            <a:off x="5798971" y="7137176"/>
            <a:ext cx="0" cy="1334773"/>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153426" y="5073981"/>
            <a:ext cx="3291094" cy="1658403"/>
            <a:chOff x="772079" y="3606394"/>
            <a:chExt cx="1645547" cy="828986"/>
          </a:xfrm>
        </p:grpSpPr>
        <p:sp>
          <p:nvSpPr>
            <p:cNvPr id="14"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Second Step</a:t>
              </a:r>
            </a:p>
          </p:txBody>
        </p:sp>
        <p:sp>
          <p:nvSpPr>
            <p:cNvPr id="15"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6" name="Straight Connector 15"/>
          <p:cNvCxnSpPr/>
          <p:nvPr/>
        </p:nvCxnSpPr>
        <p:spPr>
          <a:xfrm flipH="1" flipV="1">
            <a:off x="9517184" y="5500743"/>
            <a:ext cx="42483" cy="3449538"/>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1306053" y="5999267"/>
            <a:ext cx="369409" cy="508928"/>
          </a:xfrm>
          <a:prstGeom prst="rect">
            <a:avLst/>
          </a:prstGeom>
          <a:noFill/>
        </p:spPr>
        <p:txBody>
          <a:bodyPr wrap="none" lIns="182886" tIns="91443" rIns="182886" bIns="91443" rtlCol="0">
            <a:spAutoFit/>
          </a:bodyPr>
          <a:lstStyle/>
          <a:p>
            <a:endParaRPr lang="en-US" sz="2107" dirty="0">
              <a:latin typeface="Lato Light"/>
            </a:endParaRPr>
          </a:p>
        </p:txBody>
      </p:sp>
      <p:grpSp>
        <p:nvGrpSpPr>
          <p:cNvPr id="18" name="Group 17"/>
          <p:cNvGrpSpPr/>
          <p:nvPr/>
        </p:nvGrpSpPr>
        <p:grpSpPr>
          <a:xfrm>
            <a:off x="7871635" y="3630095"/>
            <a:ext cx="3291094" cy="1658403"/>
            <a:chOff x="772079" y="3606394"/>
            <a:chExt cx="1645547" cy="828986"/>
          </a:xfrm>
        </p:grpSpPr>
        <p:sp>
          <p:nvSpPr>
            <p:cNvPr id="19"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Third Step</a:t>
              </a:r>
            </a:p>
          </p:txBody>
        </p:sp>
        <p:sp>
          <p:nvSpPr>
            <p:cNvPr id="20"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1" name="Straight Connector 20"/>
          <p:cNvCxnSpPr/>
          <p:nvPr/>
        </p:nvCxnSpPr>
        <p:spPr>
          <a:xfrm flipV="1">
            <a:off x="15604034" y="6992439"/>
            <a:ext cx="0" cy="1256300"/>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3958488" y="4998534"/>
            <a:ext cx="3291094" cy="1658403"/>
            <a:chOff x="772079" y="3606394"/>
            <a:chExt cx="1645547" cy="828986"/>
          </a:xfrm>
        </p:grpSpPr>
        <p:sp>
          <p:nvSpPr>
            <p:cNvPr id="23"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Fifth Step</a:t>
              </a:r>
            </a:p>
          </p:txBody>
        </p:sp>
        <p:sp>
          <p:nvSpPr>
            <p:cNvPr id="24"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5" name="Straight Connector 24"/>
          <p:cNvCxnSpPr/>
          <p:nvPr/>
        </p:nvCxnSpPr>
        <p:spPr>
          <a:xfrm flipV="1">
            <a:off x="12254115" y="7377029"/>
            <a:ext cx="0" cy="109491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0608570" y="5313837"/>
            <a:ext cx="3291094" cy="1658403"/>
            <a:chOff x="772079" y="3606394"/>
            <a:chExt cx="1645547" cy="828986"/>
          </a:xfrm>
        </p:grpSpPr>
        <p:sp>
          <p:nvSpPr>
            <p:cNvPr id="27"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Fourth Step</a:t>
              </a:r>
            </a:p>
          </p:txBody>
        </p:sp>
        <p:sp>
          <p:nvSpPr>
            <p:cNvPr id="28"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sp>
        <p:nvSpPr>
          <p:cNvPr id="29" name="Freeform 1"/>
          <p:cNvSpPr>
            <a:spLocks noChangeArrowheads="1"/>
          </p:cNvSpPr>
          <p:nvPr/>
        </p:nvSpPr>
        <p:spPr bwMode="auto">
          <a:xfrm>
            <a:off x="2894859" y="6729241"/>
            <a:ext cx="1522099" cy="81586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0" name="Freeform 1"/>
          <p:cNvSpPr>
            <a:spLocks noChangeArrowheads="1"/>
          </p:cNvSpPr>
          <p:nvPr/>
        </p:nvSpPr>
        <p:spPr bwMode="auto">
          <a:xfrm>
            <a:off x="7162538" y="4713269"/>
            <a:ext cx="761051" cy="407932"/>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1" name="Freeform 1"/>
          <p:cNvSpPr>
            <a:spLocks noChangeArrowheads="1"/>
          </p:cNvSpPr>
          <p:nvPr/>
        </p:nvSpPr>
        <p:spPr bwMode="auto">
          <a:xfrm>
            <a:off x="10171438" y="6799852"/>
            <a:ext cx="1169064" cy="626634"/>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2" name="Freeform 1"/>
          <p:cNvSpPr>
            <a:spLocks noChangeArrowheads="1"/>
          </p:cNvSpPr>
          <p:nvPr/>
        </p:nvSpPr>
        <p:spPr bwMode="auto">
          <a:xfrm>
            <a:off x="13772257" y="4143847"/>
            <a:ext cx="986704" cy="52888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82886" tIns="91443" rIns="182886" bIns="91443" anchor="ctr"/>
          <a:lstStyle/>
          <a:p>
            <a:endParaRPr lang="en-US" sz="2107" dirty="0">
              <a:latin typeface="Lato Light"/>
            </a:endParaRPr>
          </a:p>
        </p:txBody>
      </p:sp>
      <p:grpSp>
        <p:nvGrpSpPr>
          <p:cNvPr id="33" name="Group 32"/>
          <p:cNvGrpSpPr/>
          <p:nvPr/>
        </p:nvGrpSpPr>
        <p:grpSpPr>
          <a:xfrm>
            <a:off x="4507905" y="932518"/>
            <a:ext cx="9272190" cy="1559721"/>
            <a:chOff x="5988388" y="483017"/>
            <a:chExt cx="12359700" cy="2079087"/>
          </a:xfrm>
        </p:grpSpPr>
        <p:sp>
          <p:nvSpPr>
            <p:cNvPr id="34" name="TextBox 3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0800000">
            <a:off x="11808753" y="3187918"/>
            <a:ext cx="6498303" cy="4716103"/>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grpSp>
        <p:nvGrpSpPr>
          <p:cNvPr id="18" name="Group 17"/>
          <p:cNvGrpSpPr/>
          <p:nvPr/>
        </p:nvGrpSpPr>
        <p:grpSpPr>
          <a:xfrm>
            <a:off x="10551490" y="4934221"/>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4653922" y="4046155"/>
            <a:ext cx="876096" cy="854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 name="Picture Placeholder 3"/>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47379" y="6570338"/>
            <a:ext cx="2959099" cy="1420388"/>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87" name="Group 86"/>
          <p:cNvGrpSpPr/>
          <p:nvPr/>
        </p:nvGrpSpPr>
        <p:grpSpPr>
          <a:xfrm>
            <a:off x="4507905" y="932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05" name="Group 104"/>
          <p:cNvGrpSpPr/>
          <p:nvPr/>
        </p:nvGrpSpPr>
        <p:grpSpPr>
          <a:xfrm>
            <a:off x="5738260" y="6570338"/>
            <a:ext cx="2959099" cy="1420388"/>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119" name="Group 118"/>
          <p:cNvGrpSpPr/>
          <p:nvPr/>
        </p:nvGrpSpPr>
        <p:grpSpPr>
          <a:xfrm>
            <a:off x="9699650" y="6541409"/>
            <a:ext cx="2975813" cy="1420388"/>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133" name="Group 132"/>
          <p:cNvGrpSpPr/>
          <p:nvPr/>
        </p:nvGrpSpPr>
        <p:grpSpPr>
          <a:xfrm>
            <a:off x="13610897" y="6547080"/>
            <a:ext cx="2959099" cy="1420388"/>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sp>
        <p:nvSpPr>
          <p:cNvPr id="3" name="Picture Placeholder 2"/>
          <p:cNvSpPr>
            <a:spLocks noGrp="1" noChangeAspect="1"/>
          </p:cNvSpPr>
          <p:nvPr>
            <p:ph type="pic" sz="quarter" idx="14"/>
          </p:nvPr>
        </p:nvSpPr>
        <p:spPr>
          <a:xfrm>
            <a:off x="1935439" y="3770425"/>
            <a:ext cx="2733671" cy="2737559"/>
          </a:xfrm>
        </p:spPr>
      </p:sp>
      <p:sp>
        <p:nvSpPr>
          <p:cNvPr id="4" name="Picture Placeholder 3"/>
          <p:cNvSpPr>
            <a:spLocks noGrp="1" noChangeAspect="1"/>
          </p:cNvSpPr>
          <p:nvPr>
            <p:ph type="pic" sz="quarter" idx="15"/>
          </p:nvPr>
        </p:nvSpPr>
        <p:spPr>
          <a:xfrm>
            <a:off x="5845121" y="3770425"/>
            <a:ext cx="2733671" cy="2737559"/>
          </a:xfrm>
        </p:spPr>
      </p:sp>
      <p:sp>
        <p:nvSpPr>
          <p:cNvPr id="5" name="Picture Placeholder 4"/>
          <p:cNvSpPr>
            <a:spLocks noGrp="1" noChangeAspect="1"/>
          </p:cNvSpPr>
          <p:nvPr>
            <p:ph type="pic" sz="quarter" idx="16"/>
          </p:nvPr>
        </p:nvSpPr>
        <p:spPr>
          <a:xfrm>
            <a:off x="9824790" y="3770425"/>
            <a:ext cx="2733671" cy="2737559"/>
          </a:xfrm>
        </p:spPr>
      </p:sp>
      <p:sp>
        <p:nvSpPr>
          <p:cNvPr id="6" name="Picture Placeholder 5"/>
          <p:cNvSpPr>
            <a:spLocks noGrp="1" noChangeAspect="1"/>
          </p:cNvSpPr>
          <p:nvPr>
            <p:ph type="pic" sz="quarter" idx="17"/>
          </p:nvPr>
        </p:nvSpPr>
        <p:spPr>
          <a:xfrm>
            <a:off x="13702607" y="3770425"/>
            <a:ext cx="2733671" cy="273755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4899026" y="3280151"/>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871200" y="3404008"/>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5559426" y="3434488"/>
            <a:ext cx="5041900"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About Angela</a:t>
            </a:r>
          </a:p>
        </p:txBody>
      </p:sp>
      <p:grpSp>
        <p:nvGrpSpPr>
          <p:cNvPr id="42" name="Group 41"/>
          <p:cNvGrpSpPr>
            <a:grpSpLocks/>
          </p:cNvGrpSpPr>
          <p:nvPr/>
        </p:nvGrpSpPr>
        <p:grpSpPr bwMode="auto">
          <a:xfrm>
            <a:off x="14735179" y="7646914"/>
            <a:ext cx="723901" cy="552594"/>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5" name="TextBox 120"/>
            <p:cNvSpPr txBox="1">
              <a:spLocks noChangeArrowheads="1"/>
            </p:cNvSpPr>
            <p:nvPr/>
          </p:nvSpPr>
          <p:spPr bwMode="auto">
            <a:xfrm>
              <a:off x="6406245" y="2991297"/>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46" name="Group 45"/>
          <p:cNvGrpSpPr>
            <a:grpSpLocks/>
          </p:cNvGrpSpPr>
          <p:nvPr/>
        </p:nvGrpSpPr>
        <p:grpSpPr bwMode="auto">
          <a:xfrm>
            <a:off x="14331953" y="6522672"/>
            <a:ext cx="723901" cy="552594"/>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9" name="TextBox 124"/>
            <p:cNvSpPr txBox="1">
              <a:spLocks noChangeArrowheads="1"/>
            </p:cNvSpPr>
            <p:nvPr/>
          </p:nvSpPr>
          <p:spPr bwMode="auto">
            <a:xfrm>
              <a:off x="6406245" y="2556942"/>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50" name="Group 49"/>
          <p:cNvGrpSpPr>
            <a:grpSpLocks/>
          </p:cNvGrpSpPr>
          <p:nvPr/>
        </p:nvGrpSpPr>
        <p:grpSpPr bwMode="auto">
          <a:xfrm>
            <a:off x="13728705" y="5325385"/>
            <a:ext cx="720727" cy="552594"/>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3" name="TextBox 128"/>
            <p:cNvSpPr txBox="1">
              <a:spLocks noChangeArrowheads="1"/>
            </p:cNvSpPr>
            <p:nvPr/>
          </p:nvSpPr>
          <p:spPr bwMode="auto">
            <a:xfrm>
              <a:off x="6405590" y="2052886"/>
              <a:ext cx="316656"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sp>
        <p:nvSpPr>
          <p:cNvPr id="54" name="Rounded Rectangle 53"/>
          <p:cNvSpPr/>
          <p:nvPr/>
        </p:nvSpPr>
        <p:spPr>
          <a:xfrm>
            <a:off x="11639551" y="4814076"/>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5" name="Rounded Rectangle 54"/>
          <p:cNvSpPr/>
          <p:nvPr/>
        </p:nvSpPr>
        <p:spPr>
          <a:xfrm>
            <a:off x="11639550" y="4814076"/>
            <a:ext cx="3457576" cy="285824"/>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6" name="Rounded Rectangle 55"/>
          <p:cNvSpPr/>
          <p:nvPr/>
        </p:nvSpPr>
        <p:spPr>
          <a:xfrm>
            <a:off x="11639551" y="596372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7" name="Rounded Rectangle 56"/>
          <p:cNvSpPr/>
          <p:nvPr/>
        </p:nvSpPr>
        <p:spPr>
          <a:xfrm>
            <a:off x="11639550" y="5963726"/>
            <a:ext cx="2451100" cy="289002"/>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8" name="Rounded Rectangle 57"/>
          <p:cNvSpPr/>
          <p:nvPr/>
        </p:nvSpPr>
        <p:spPr>
          <a:xfrm>
            <a:off x="11639551" y="7132431"/>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9" name="Rounded Rectangle 58"/>
          <p:cNvSpPr/>
          <p:nvPr/>
        </p:nvSpPr>
        <p:spPr>
          <a:xfrm>
            <a:off x="11639550" y="7132431"/>
            <a:ext cx="3073400" cy="285824"/>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60" name="Rounded Rectangle 59"/>
          <p:cNvSpPr/>
          <p:nvPr/>
        </p:nvSpPr>
        <p:spPr>
          <a:xfrm>
            <a:off x="11639551" y="826937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61" name="Rounded Rectangle 60"/>
          <p:cNvSpPr/>
          <p:nvPr/>
        </p:nvSpPr>
        <p:spPr>
          <a:xfrm>
            <a:off x="11639550" y="8269376"/>
            <a:ext cx="3457576" cy="289002"/>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grpSp>
        <p:nvGrpSpPr>
          <p:cNvPr id="62" name="Group 61"/>
          <p:cNvGrpSpPr>
            <a:grpSpLocks/>
          </p:cNvGrpSpPr>
          <p:nvPr/>
        </p:nvGrpSpPr>
        <p:grpSpPr bwMode="auto">
          <a:xfrm>
            <a:off x="14711750" y="4175575"/>
            <a:ext cx="723901" cy="552594"/>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4" name="TextBox 139"/>
            <p:cNvSpPr txBox="1">
              <a:spLocks noChangeArrowheads="1"/>
            </p:cNvSpPr>
            <p:nvPr/>
          </p:nvSpPr>
          <p:spPr bwMode="auto">
            <a:xfrm>
              <a:off x="6406245" y="1395641"/>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grpSp>
      <p:sp>
        <p:nvSpPr>
          <p:cNvPr id="66" name="Title 13"/>
          <p:cNvSpPr txBox="1">
            <a:spLocks/>
          </p:cNvSpPr>
          <p:nvPr/>
        </p:nvSpPr>
        <p:spPr bwMode="auto">
          <a:xfrm>
            <a:off x="11449051" y="3434488"/>
            <a:ext cx="5038726"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Skills</a:t>
            </a:r>
          </a:p>
        </p:txBody>
      </p:sp>
      <p:sp>
        <p:nvSpPr>
          <p:cNvPr id="67" name="Content Placeholder 2"/>
          <p:cNvSpPr txBox="1">
            <a:spLocks/>
          </p:cNvSpPr>
          <p:nvPr/>
        </p:nvSpPr>
        <p:spPr>
          <a:xfrm>
            <a:off x="11461569" y="4350406"/>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Powerpoint</a:t>
            </a:r>
          </a:p>
        </p:txBody>
      </p:sp>
      <p:sp>
        <p:nvSpPr>
          <p:cNvPr id="68" name="Content Placeholder 2"/>
          <p:cNvSpPr txBox="1">
            <a:spLocks/>
          </p:cNvSpPr>
          <p:nvPr/>
        </p:nvSpPr>
        <p:spPr>
          <a:xfrm>
            <a:off x="11461569" y="5541342"/>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Photoshop</a:t>
            </a:r>
          </a:p>
        </p:txBody>
      </p:sp>
      <p:sp>
        <p:nvSpPr>
          <p:cNvPr id="69" name="Content Placeholder 2"/>
          <p:cNvSpPr txBox="1">
            <a:spLocks/>
          </p:cNvSpPr>
          <p:nvPr/>
        </p:nvSpPr>
        <p:spPr>
          <a:xfrm>
            <a:off x="11461569" y="6681463"/>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Muse</a:t>
            </a:r>
          </a:p>
        </p:txBody>
      </p:sp>
      <p:sp>
        <p:nvSpPr>
          <p:cNvPr id="70" name="Content Placeholder 2"/>
          <p:cNvSpPr txBox="1">
            <a:spLocks/>
          </p:cNvSpPr>
          <p:nvPr/>
        </p:nvSpPr>
        <p:spPr>
          <a:xfrm>
            <a:off x="11461569" y="7840640"/>
            <a:ext cx="2222500" cy="870511"/>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Illustrator</a:t>
            </a:r>
          </a:p>
          <a:p>
            <a:pPr marL="0" indent="0">
              <a:buNone/>
              <a:defRPr/>
            </a:pPr>
            <a:endParaRPr lang="en-US" sz="2026" b="1" dirty="0">
              <a:solidFill>
                <a:schemeClr val="tx2"/>
              </a:solidFill>
              <a:latin typeface="Lato Light"/>
              <a:cs typeface="Lato Light"/>
            </a:endParaRPr>
          </a:p>
        </p:txBody>
      </p:sp>
      <p:sp>
        <p:nvSpPr>
          <p:cNvPr id="75" name="TextBox 30"/>
          <p:cNvSpPr txBox="1">
            <a:spLocks noChangeArrowheads="1"/>
          </p:cNvSpPr>
          <p:nvPr/>
        </p:nvSpPr>
        <p:spPr bwMode="auto">
          <a:xfrm>
            <a:off x="5730730" y="4232032"/>
            <a:ext cx="4457599"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latin typeface="Lato Light"/>
                <a:ea typeface="Open Sans Light" panose="020B0306030504020204" pitchFamily="34" charset="0"/>
                <a:cs typeface="Lato Light"/>
              </a:rPr>
              <a:t>Lorem Ipsum has two main data statistical this methodologies.</a:t>
            </a:r>
          </a:p>
          <a:p>
            <a:endParaRPr lang="en-US" sz="1800" dirty="0">
              <a:latin typeface="Lato Light"/>
              <a:ea typeface="Open Sans Light" panose="020B0306030504020204" pitchFamily="34" charset="0"/>
              <a:cs typeface="Lato Light"/>
            </a:endParaRPr>
          </a:p>
          <a:p>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 in gubergreno Eu vel detraxit laboramus. </a:t>
            </a:r>
          </a:p>
          <a:p>
            <a:endParaRPr lang="pt-BR" sz="1800" dirty="0">
              <a:latin typeface="Lato Light"/>
              <a:cs typeface="Lato Light"/>
            </a:endParaRPr>
          </a:p>
          <a:p>
            <a:r>
              <a:rPr lang="pt-BR" sz="1800" dirty="0">
                <a:latin typeface="Lato Light"/>
                <a:cs typeface="Lato Light"/>
              </a:rPr>
              <a:t>Cu nam unum liber audiam, sed an graeci prompta invenire, in gubergren percipitur </a:t>
            </a:r>
            <a:r>
              <a:rPr lang="pt-BR" sz="1800" dirty="0" err="1">
                <a:latin typeface="Lato Light"/>
                <a:cs typeface="Lato Light"/>
              </a:rPr>
              <a:t>scribentur</a:t>
            </a:r>
            <a:r>
              <a:rPr lang="pt-BR" sz="1800" dirty="0">
                <a:latin typeface="Lato Light"/>
                <a:cs typeface="Lato Light"/>
              </a:rPr>
              <a:t> nam. </a:t>
            </a:r>
          </a:p>
          <a:p>
            <a:endParaRPr lang="pt-BR" sz="1800" dirty="0">
              <a:latin typeface="Lato Light"/>
              <a:cs typeface="Lato Light"/>
            </a:endParaRPr>
          </a:p>
          <a:p>
            <a:r>
              <a:rPr lang="pt-BR" sz="1800" dirty="0">
                <a:latin typeface="Lato Light"/>
                <a:cs typeface="Lato Light"/>
              </a:rPr>
              <a:t>Sale omnis indoctum has ei, ne sed ludus tamquam urbanitas. Vis id illud iusto, id omnium percipitur duo. </a:t>
            </a:r>
            <a:endParaRPr lang="en-US" sz="1800" dirty="0">
              <a:latin typeface="Lato Light"/>
              <a:ea typeface="Open Sans Light" panose="020B0306030504020204" pitchFamily="34" charset="0"/>
              <a:cs typeface="Lato Light"/>
            </a:endParaRPr>
          </a:p>
        </p:txBody>
      </p:sp>
      <p:grpSp>
        <p:nvGrpSpPr>
          <p:cNvPr id="2" name="Group 1"/>
          <p:cNvGrpSpPr/>
          <p:nvPr/>
        </p:nvGrpSpPr>
        <p:grpSpPr>
          <a:xfrm>
            <a:off x="972318" y="6102301"/>
            <a:ext cx="3735923" cy="1420388"/>
            <a:chOff x="1296088" y="7374266"/>
            <a:chExt cx="4979934" cy="1893357"/>
          </a:xfrm>
        </p:grpSpPr>
        <p:sp>
          <p:nvSpPr>
            <p:cNvPr id="31" name="Content Placeholder 2"/>
            <p:cNvSpPr txBox="1">
              <a:spLocks/>
            </p:cNvSpPr>
            <p:nvPr/>
          </p:nvSpPr>
          <p:spPr bwMode="auto">
            <a:xfrm>
              <a:off x="1296088" y="7374266"/>
              <a:ext cx="4979934"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87" name="Group 86"/>
          <p:cNvGrpSpPr/>
          <p:nvPr/>
        </p:nvGrpSpPr>
        <p:grpSpPr>
          <a:xfrm>
            <a:off x="4507905" y="932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482726" y="3302381"/>
            <a:ext cx="2733674" cy="273756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1"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2"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3"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4" name="TextBox 13"/>
          <p:cNvSpPr txBox="1"/>
          <p:nvPr/>
        </p:nvSpPr>
        <p:spPr>
          <a:xfrm>
            <a:off x="9509480" y="5282027"/>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Adobe</a:t>
            </a:r>
            <a:endParaRPr lang="en-US" sz="1650" b="1" dirty="0">
              <a:solidFill>
                <a:schemeClr val="tx2"/>
              </a:solidFill>
              <a:latin typeface="Lato Regular"/>
              <a:cs typeface="Lato Regular"/>
            </a:endParaRPr>
          </a:p>
        </p:txBody>
      </p:sp>
      <p:grpSp>
        <p:nvGrpSpPr>
          <p:cNvPr id="15" name="Group 14"/>
          <p:cNvGrpSpPr/>
          <p:nvPr/>
        </p:nvGrpSpPr>
        <p:grpSpPr>
          <a:xfrm>
            <a:off x="11619467" y="5376969"/>
            <a:ext cx="3528051" cy="225723"/>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sp>
        <p:nvSpPr>
          <p:cNvPr id="21" name="TextBox 20"/>
          <p:cNvSpPr txBox="1"/>
          <p:nvPr/>
        </p:nvSpPr>
        <p:spPr>
          <a:xfrm>
            <a:off x="9509480" y="5876308"/>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Logic Pro</a:t>
            </a:r>
            <a:endParaRPr lang="en-US" sz="1650" b="1" dirty="0">
              <a:solidFill>
                <a:schemeClr val="tx2"/>
              </a:solidFill>
              <a:latin typeface="Lato Regular"/>
              <a:cs typeface="Lato Regular"/>
            </a:endParaRPr>
          </a:p>
        </p:txBody>
      </p:sp>
      <p:grpSp>
        <p:nvGrpSpPr>
          <p:cNvPr id="22" name="Group 21"/>
          <p:cNvGrpSpPr/>
          <p:nvPr/>
        </p:nvGrpSpPr>
        <p:grpSpPr>
          <a:xfrm>
            <a:off x="11619467" y="5971250"/>
            <a:ext cx="3528051" cy="225723"/>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28" name="TextBox 27"/>
          <p:cNvSpPr txBox="1"/>
          <p:nvPr/>
        </p:nvSpPr>
        <p:spPr>
          <a:xfrm>
            <a:off x="9509480" y="6505822"/>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Vegas</a:t>
            </a:r>
          </a:p>
        </p:txBody>
      </p:sp>
      <p:grpSp>
        <p:nvGrpSpPr>
          <p:cNvPr id="29" name="Group 28"/>
          <p:cNvGrpSpPr/>
          <p:nvPr/>
        </p:nvGrpSpPr>
        <p:grpSpPr>
          <a:xfrm>
            <a:off x="11619467" y="6600764"/>
            <a:ext cx="3528051" cy="225723"/>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35" name="TextBox 34"/>
          <p:cNvSpPr txBox="1"/>
          <p:nvPr/>
        </p:nvSpPr>
        <p:spPr>
          <a:xfrm>
            <a:off x="9509480" y="7114394"/>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After Effects</a:t>
            </a:r>
          </a:p>
        </p:txBody>
      </p:sp>
      <p:grpSp>
        <p:nvGrpSpPr>
          <p:cNvPr id="36" name="Group 35"/>
          <p:cNvGrpSpPr/>
          <p:nvPr/>
        </p:nvGrpSpPr>
        <p:grpSpPr>
          <a:xfrm>
            <a:off x="11619467" y="7209336"/>
            <a:ext cx="3528051" cy="225723"/>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2" name="TextBox 41"/>
          <p:cNvSpPr txBox="1"/>
          <p:nvPr/>
        </p:nvSpPr>
        <p:spPr>
          <a:xfrm>
            <a:off x="9509480" y="7743901"/>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Raavi" panose="02000500000000000000" pitchFamily="2"/>
              </a:rPr>
              <a:t>Powerpoint</a:t>
            </a:r>
            <a:endParaRPr lang="en-US" sz="1650" b="1" dirty="0">
              <a:solidFill>
                <a:schemeClr val="tx2"/>
              </a:solidFill>
              <a:latin typeface="Lato Regular"/>
              <a:cs typeface="Raavi" panose="02000500000000000000" pitchFamily="2"/>
            </a:endParaRPr>
          </a:p>
        </p:txBody>
      </p:sp>
      <p:grpSp>
        <p:nvGrpSpPr>
          <p:cNvPr id="43" name="Group 42"/>
          <p:cNvGrpSpPr/>
          <p:nvPr/>
        </p:nvGrpSpPr>
        <p:grpSpPr>
          <a:xfrm>
            <a:off x="11619467" y="7838843"/>
            <a:ext cx="3528051" cy="225723"/>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9" name="TextBox 48"/>
          <p:cNvSpPr txBox="1"/>
          <p:nvPr/>
        </p:nvSpPr>
        <p:spPr>
          <a:xfrm>
            <a:off x="9452156" y="3848053"/>
            <a:ext cx="1812692" cy="600301"/>
          </a:xfrm>
          <a:prstGeom prst="rect">
            <a:avLst/>
          </a:prstGeom>
          <a:noFill/>
        </p:spPr>
        <p:txBody>
          <a:bodyPr wrap="none" lIns="137168" tIns="68584" rIns="137168" bIns="68584" rtlCol="0">
            <a:spAutoFit/>
          </a:bodyPr>
          <a:lstStyle/>
          <a:p>
            <a:r>
              <a:rPr lang="id-ID" sz="3001" b="1" dirty="0">
                <a:solidFill>
                  <a:schemeClr val="tx2"/>
                </a:solidFill>
                <a:latin typeface="Lato Regular"/>
              </a:rPr>
              <a:t>My Skills</a:t>
            </a:r>
          </a:p>
        </p:txBody>
      </p:sp>
      <p:sp>
        <p:nvSpPr>
          <p:cNvPr id="50" name="TextBox 49"/>
          <p:cNvSpPr txBox="1"/>
          <p:nvPr/>
        </p:nvSpPr>
        <p:spPr>
          <a:xfrm>
            <a:off x="9452156" y="4589348"/>
            <a:ext cx="5738907" cy="461801"/>
          </a:xfrm>
          <a:prstGeom prst="rect">
            <a:avLst/>
          </a:prstGeom>
          <a:noFill/>
        </p:spPr>
        <p:txBody>
          <a:bodyPr wrap="square" lIns="137168" tIns="68584" rIns="137168" bIns="68584" rtlCol="0">
            <a:spAutoFit/>
          </a:bodyPr>
          <a:lstStyle/>
          <a:p>
            <a:r>
              <a:rPr lang="id-ID" sz="2101" dirty="0">
                <a:latin typeface="Lato Light"/>
                <a:cs typeface="Lato Light"/>
              </a:rPr>
              <a:t>Something about graphic that you should know</a:t>
            </a:r>
            <a:endParaRPr lang="en-US" sz="2101" dirty="0">
              <a:latin typeface="Lato Light"/>
              <a:cs typeface="Lato Light"/>
            </a:endParaRPr>
          </a:p>
        </p:txBody>
      </p:sp>
      <p:grpSp>
        <p:nvGrpSpPr>
          <p:cNvPr id="52" name="Group 51"/>
          <p:cNvGrpSpPr/>
          <p:nvPr/>
        </p:nvGrpSpPr>
        <p:grpSpPr>
          <a:xfrm>
            <a:off x="4232570" y="8393324"/>
            <a:ext cx="2590800" cy="740511"/>
            <a:chOff x="990600" y="3042850"/>
            <a:chExt cx="1295400" cy="370158"/>
          </a:xfrm>
        </p:grpSpPr>
        <p:sp>
          <p:nvSpPr>
            <p:cNvPr id="53" name="TextBox 5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Joe Bond</a:t>
              </a:r>
            </a:p>
          </p:txBody>
        </p:sp>
        <p:sp>
          <p:nvSpPr>
            <p:cNvPr id="54" name="TextBox 5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55" name="Group 54"/>
          <p:cNvGrpSpPr/>
          <p:nvPr/>
        </p:nvGrpSpPr>
        <p:grpSpPr>
          <a:xfrm>
            <a:off x="4922006" y="9247166"/>
            <a:ext cx="1168351" cy="315630"/>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65" name="Group 64"/>
          <p:cNvGrpSpPr/>
          <p:nvPr/>
        </p:nvGrpSpPr>
        <p:grpSpPr>
          <a:xfrm>
            <a:off x="4507905" y="932518"/>
            <a:ext cx="9272190" cy="1559721"/>
            <a:chOff x="5988388" y="483017"/>
            <a:chExt cx="12359700" cy="2079087"/>
          </a:xfrm>
        </p:grpSpPr>
        <p:sp>
          <p:nvSpPr>
            <p:cNvPr id="66" name="TextBox 6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26582" y="3571317"/>
            <a:ext cx="4810127" cy="4708958"/>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981200" y="6670166"/>
            <a:ext cx="2590800" cy="740511"/>
            <a:chOff x="990600" y="3042850"/>
            <a:chExt cx="1295400" cy="370158"/>
          </a:xfrm>
        </p:grpSpPr>
        <p:sp>
          <p:nvSpPr>
            <p:cNvPr id="9" name="TextBox 8"/>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Robert Bond</a:t>
              </a:r>
            </a:p>
          </p:txBody>
        </p:sp>
        <p:sp>
          <p:nvSpPr>
            <p:cNvPr id="10" name="TextBox 9"/>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2" name="Group 11"/>
          <p:cNvGrpSpPr/>
          <p:nvPr/>
        </p:nvGrpSpPr>
        <p:grpSpPr>
          <a:xfrm>
            <a:off x="5791200" y="6670166"/>
            <a:ext cx="2590800" cy="740511"/>
            <a:chOff x="990600" y="3042850"/>
            <a:chExt cx="1295400" cy="370158"/>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Sandra Bold</a:t>
              </a:r>
            </a:p>
          </p:txBody>
        </p:sp>
        <p:sp>
          <p:nvSpPr>
            <p:cNvPr id="14" name="TextBox 1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6" name="Group 15"/>
          <p:cNvGrpSpPr/>
          <p:nvPr/>
        </p:nvGrpSpPr>
        <p:grpSpPr>
          <a:xfrm>
            <a:off x="9448800" y="6615116"/>
            <a:ext cx="2590800" cy="740511"/>
            <a:chOff x="990600" y="3042850"/>
            <a:chExt cx="1295400" cy="370158"/>
          </a:xfrm>
        </p:grpSpPr>
        <p:sp>
          <p:nvSpPr>
            <p:cNvPr id="17" name="TextBox 16"/>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James Bond</a:t>
              </a:r>
            </a:p>
          </p:txBody>
        </p:sp>
        <p:sp>
          <p:nvSpPr>
            <p:cNvPr id="18" name="TextBox 17"/>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20" name="Group 19"/>
          <p:cNvGrpSpPr/>
          <p:nvPr/>
        </p:nvGrpSpPr>
        <p:grpSpPr>
          <a:xfrm>
            <a:off x="13106400" y="6670166"/>
            <a:ext cx="2590800" cy="740511"/>
            <a:chOff x="990600" y="3042850"/>
            <a:chExt cx="1295400" cy="370158"/>
          </a:xfrm>
        </p:grpSpPr>
        <p:sp>
          <p:nvSpPr>
            <p:cNvPr id="21" name="TextBox 20"/>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Mario Lopez</a:t>
              </a:r>
            </a:p>
          </p:txBody>
        </p:sp>
        <p:sp>
          <p:nvSpPr>
            <p:cNvPr id="22" name="TextBox 21"/>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3" name="Group 2"/>
          <p:cNvGrpSpPr/>
          <p:nvPr/>
        </p:nvGrpSpPr>
        <p:grpSpPr>
          <a:xfrm>
            <a:off x="2670637" y="7524008"/>
            <a:ext cx="1168351" cy="315630"/>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29" name="Group 28"/>
          <p:cNvGrpSpPr/>
          <p:nvPr/>
        </p:nvGrpSpPr>
        <p:grpSpPr>
          <a:xfrm>
            <a:off x="6490519" y="7524008"/>
            <a:ext cx="1168351" cy="315630"/>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36" name="Group 35"/>
          <p:cNvGrpSpPr/>
          <p:nvPr/>
        </p:nvGrpSpPr>
        <p:grpSpPr>
          <a:xfrm>
            <a:off x="10157644" y="7522280"/>
            <a:ext cx="1168351" cy="315630"/>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40" name="Group 39"/>
          <p:cNvGrpSpPr/>
          <p:nvPr/>
        </p:nvGrpSpPr>
        <p:grpSpPr>
          <a:xfrm>
            <a:off x="13805719" y="7537879"/>
            <a:ext cx="1168351" cy="315630"/>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62" name="Group 61"/>
          <p:cNvGrpSpPr/>
          <p:nvPr/>
        </p:nvGrpSpPr>
        <p:grpSpPr>
          <a:xfrm>
            <a:off x="4507905" y="932518"/>
            <a:ext cx="9272190" cy="1559721"/>
            <a:chOff x="5988388" y="483017"/>
            <a:chExt cx="12359700" cy="2079087"/>
          </a:xfrm>
        </p:grpSpPr>
        <p:sp>
          <p:nvSpPr>
            <p:cNvPr id="63" name="TextBox 6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664142" y="3275966"/>
            <a:ext cx="3200399" cy="3201233"/>
          </a:xfrm>
        </p:spPr>
      </p:sp>
      <p:sp>
        <p:nvSpPr>
          <p:cNvPr id="4" name="Picture Placeholder 3"/>
          <p:cNvSpPr>
            <a:spLocks noGrp="1" noChangeAspect="1"/>
          </p:cNvSpPr>
          <p:nvPr>
            <p:ph type="pic" sz="quarter" idx="16"/>
          </p:nvPr>
        </p:nvSpPr>
        <p:spPr>
          <a:xfrm>
            <a:off x="5486400" y="3275966"/>
            <a:ext cx="3200399" cy="3201233"/>
          </a:xfrm>
        </p:spPr>
      </p:sp>
      <p:sp>
        <p:nvSpPr>
          <p:cNvPr id="5" name="Picture Placeholder 4"/>
          <p:cNvSpPr>
            <a:spLocks noGrp="1" noChangeAspect="1"/>
          </p:cNvSpPr>
          <p:nvPr>
            <p:ph type="pic" sz="quarter" idx="17"/>
          </p:nvPr>
        </p:nvSpPr>
        <p:spPr>
          <a:xfrm>
            <a:off x="9144000" y="3275966"/>
            <a:ext cx="3200399" cy="3201233"/>
          </a:xfrm>
        </p:spPr>
      </p:sp>
      <p:sp>
        <p:nvSpPr>
          <p:cNvPr id="6" name="Picture Placeholder 5"/>
          <p:cNvSpPr>
            <a:spLocks noGrp="1" noChangeAspect="1"/>
          </p:cNvSpPr>
          <p:nvPr>
            <p:ph type="pic" sz="quarter" idx="18"/>
          </p:nvPr>
        </p:nvSpPr>
        <p:spPr>
          <a:xfrm>
            <a:off x="12801600" y="3275966"/>
            <a:ext cx="3200399" cy="3201233"/>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35841" y="-187189"/>
            <a:ext cx="18740555" cy="11841105"/>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371691">
              <a:defRPr/>
            </a:pPr>
            <a:endParaRPr lang="en-US" sz="2107" dirty="0">
              <a:latin typeface="Lato Light"/>
            </a:endParaRPr>
          </a:p>
        </p:txBody>
      </p:sp>
      <p:grpSp>
        <p:nvGrpSpPr>
          <p:cNvPr id="129" name="Group 128"/>
          <p:cNvGrpSpPr/>
          <p:nvPr/>
        </p:nvGrpSpPr>
        <p:grpSpPr>
          <a:xfrm>
            <a:off x="8259736" y="2759149"/>
            <a:ext cx="1809732" cy="1810203"/>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37168" tIns="68584" rIns="137168" bIns="68584"/>
            <a:lstStyle/>
            <a:p>
              <a:pPr defTabSz="1371691">
                <a:defRPr/>
              </a:pPr>
              <a:endParaRPr lang="id-ID" sz="2107"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grpSp>
      </p:grpSp>
      <p:grpSp>
        <p:nvGrpSpPr>
          <p:cNvPr id="62" name="Group 61"/>
          <p:cNvGrpSpPr/>
          <p:nvPr/>
        </p:nvGrpSpPr>
        <p:grpSpPr>
          <a:xfrm>
            <a:off x="4507905" y="932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lumMod val="95000"/>
                    </a:schemeClr>
                  </a:solidFill>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 name="Group 4"/>
          <p:cNvGrpSpPr/>
          <p:nvPr/>
        </p:nvGrpSpPr>
        <p:grpSpPr>
          <a:xfrm>
            <a:off x="5061474" y="8010462"/>
            <a:ext cx="8273429" cy="741167"/>
            <a:chOff x="6746875" y="9917819"/>
            <a:chExt cx="11028366" cy="987965"/>
          </a:xfrm>
        </p:grpSpPr>
        <p:sp>
          <p:nvSpPr>
            <p:cNvPr id="112" name="TextBox 111"/>
            <p:cNvSpPr txBox="1"/>
            <p:nvPr/>
          </p:nvSpPr>
          <p:spPr>
            <a:xfrm>
              <a:off x="7719190" y="9917819"/>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2" name="Group 1"/>
          <p:cNvGrpSpPr/>
          <p:nvPr/>
        </p:nvGrpSpPr>
        <p:grpSpPr>
          <a:xfrm>
            <a:off x="5073833" y="4695611"/>
            <a:ext cx="8261070" cy="766974"/>
            <a:chOff x="6763349" y="5499169"/>
            <a:chExt cx="11011892" cy="1022366"/>
          </a:xfrm>
        </p:grpSpPr>
        <p:sp>
          <p:nvSpPr>
            <p:cNvPr id="101" name="TextBox 100"/>
            <p:cNvSpPr txBox="1"/>
            <p:nvPr/>
          </p:nvSpPr>
          <p:spPr>
            <a:xfrm>
              <a:off x="7719189" y="5499169"/>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3" name="Group 2"/>
          <p:cNvGrpSpPr/>
          <p:nvPr/>
        </p:nvGrpSpPr>
        <p:grpSpPr>
          <a:xfrm>
            <a:off x="5061475" y="5794890"/>
            <a:ext cx="8273430" cy="753634"/>
            <a:chOff x="6746875" y="6964492"/>
            <a:chExt cx="11028367" cy="1004584"/>
          </a:xfrm>
        </p:grpSpPr>
        <p:sp>
          <p:nvSpPr>
            <p:cNvPr id="103" name="TextBox 102"/>
            <p:cNvSpPr txBox="1"/>
            <p:nvPr/>
          </p:nvSpPr>
          <p:spPr>
            <a:xfrm>
              <a:off x="7719190" y="6964492"/>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4" name="Group 3"/>
          <p:cNvGrpSpPr/>
          <p:nvPr/>
        </p:nvGrpSpPr>
        <p:grpSpPr>
          <a:xfrm>
            <a:off x="5073833" y="6928196"/>
            <a:ext cx="8261071" cy="747402"/>
            <a:chOff x="6763349" y="8475174"/>
            <a:chExt cx="11011893" cy="996276"/>
          </a:xfrm>
        </p:grpSpPr>
        <p:sp>
          <p:nvSpPr>
            <p:cNvPr id="111" name="TextBox 110"/>
            <p:cNvSpPr txBox="1"/>
            <p:nvPr/>
          </p:nvSpPr>
          <p:spPr>
            <a:xfrm>
              <a:off x="7719189" y="8475174"/>
              <a:ext cx="10056053" cy="960033"/>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 name="Group 5"/>
          <p:cNvGrpSpPr/>
          <p:nvPr/>
        </p:nvGrpSpPr>
        <p:grpSpPr>
          <a:xfrm>
            <a:off x="5061474" y="9024131"/>
            <a:ext cx="8289911" cy="741167"/>
            <a:chOff x="6746875" y="11269025"/>
            <a:chExt cx="11050336" cy="987965"/>
          </a:xfrm>
        </p:grpSpPr>
        <p:sp>
          <p:nvSpPr>
            <p:cNvPr id="126" name="TextBox 125"/>
            <p:cNvSpPr txBox="1"/>
            <p:nvPr/>
          </p:nvSpPr>
          <p:spPr>
            <a:xfrm>
              <a:off x="7741160" y="11269025"/>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7" name="Picture Placeholder 6"/>
          <p:cNvSpPr>
            <a:spLocks noGrp="1" noChangeAspect="1"/>
          </p:cNvSpPr>
          <p:nvPr>
            <p:ph type="pic" sz="quarter" idx="13"/>
          </p:nvPr>
        </p:nvSpPr>
        <p:spPr>
          <a:xfrm>
            <a:off x="0" y="-1"/>
            <a:ext cx="18304714" cy="11428413"/>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1736058" y="3238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 name="Rectangle 7"/>
          <p:cNvSpPr/>
          <p:nvPr/>
        </p:nvSpPr>
        <p:spPr>
          <a:xfrm>
            <a:off x="6753203" y="3238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7" name="Rectangle 6"/>
          <p:cNvSpPr/>
          <p:nvPr/>
        </p:nvSpPr>
        <p:spPr>
          <a:xfrm>
            <a:off x="1814410" y="3238912"/>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3" name="TextBox 12"/>
          <p:cNvSpPr txBox="1"/>
          <p:nvPr/>
        </p:nvSpPr>
        <p:spPr>
          <a:xfrm>
            <a:off x="3159781"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 </a:t>
            </a:r>
            <a:r>
              <a:rPr lang="id-ID" sz="2551" b="1" dirty="0">
                <a:solidFill>
                  <a:schemeClr val="accent1"/>
                </a:solidFill>
                <a:latin typeface="Lato Regular"/>
                <a:cs typeface="Lato Regular"/>
              </a:rPr>
              <a:t>BOND</a:t>
            </a:r>
          </a:p>
        </p:txBody>
      </p:sp>
      <p:sp>
        <p:nvSpPr>
          <p:cNvPr id="14" name="TextBox 13"/>
          <p:cNvSpPr txBox="1"/>
          <p:nvPr/>
        </p:nvSpPr>
        <p:spPr>
          <a:xfrm>
            <a:off x="2336386"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5" name="Straight Connector 14"/>
          <p:cNvCxnSpPr/>
          <p:nvPr/>
        </p:nvCxnSpPr>
        <p:spPr>
          <a:xfrm>
            <a:off x="3929103" y="8749110"/>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7843947"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2"/>
                </a:solidFill>
                <a:latin typeface="Lato Regular"/>
                <a:cs typeface="Lato Regular"/>
              </a:rPr>
              <a:t>BOND</a:t>
            </a:r>
          </a:p>
        </p:txBody>
      </p:sp>
      <p:sp>
        <p:nvSpPr>
          <p:cNvPr id="17" name="TextBox 16"/>
          <p:cNvSpPr txBox="1"/>
          <p:nvPr/>
        </p:nvSpPr>
        <p:spPr>
          <a:xfrm>
            <a:off x="7020558"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8" name="Straight Connector 17"/>
          <p:cNvCxnSpPr/>
          <p:nvPr/>
        </p:nvCxnSpPr>
        <p:spPr>
          <a:xfrm>
            <a:off x="8613274" y="8749110"/>
            <a:ext cx="785386"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902823"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3"/>
                </a:solidFill>
                <a:latin typeface="Lato Regular"/>
                <a:cs typeface="Lato Regular"/>
              </a:rPr>
              <a:t>BOND</a:t>
            </a:r>
          </a:p>
        </p:txBody>
      </p:sp>
      <p:sp>
        <p:nvSpPr>
          <p:cNvPr id="20" name="TextBox 19"/>
          <p:cNvSpPr txBox="1"/>
          <p:nvPr/>
        </p:nvSpPr>
        <p:spPr>
          <a:xfrm>
            <a:off x="12079441"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21" name="Straight Connector 20"/>
          <p:cNvCxnSpPr/>
          <p:nvPr/>
        </p:nvCxnSpPr>
        <p:spPr>
          <a:xfrm>
            <a:off x="13672158" y="8749110"/>
            <a:ext cx="785386"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507905" y="932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797846" y="3240238"/>
            <a:ext cx="4810125" cy="4708957"/>
          </a:xfrm>
        </p:spPr>
      </p:sp>
      <p:sp>
        <p:nvSpPr>
          <p:cNvPr id="4" name="Picture Placeholder 3"/>
          <p:cNvSpPr>
            <a:spLocks noGrp="1" noChangeAspect="1"/>
          </p:cNvSpPr>
          <p:nvPr>
            <p:ph type="pic" sz="quarter" idx="11"/>
          </p:nvPr>
        </p:nvSpPr>
        <p:spPr>
          <a:xfrm>
            <a:off x="6750846" y="3240238"/>
            <a:ext cx="4810125" cy="4708957"/>
          </a:xfrm>
        </p:spPr>
      </p:sp>
      <p:sp>
        <p:nvSpPr>
          <p:cNvPr id="5" name="Picture Placeholder 4"/>
          <p:cNvSpPr>
            <a:spLocks noGrp="1" noChangeAspect="1"/>
          </p:cNvSpPr>
          <p:nvPr>
            <p:ph type="pic" sz="quarter" idx="12"/>
          </p:nvPr>
        </p:nvSpPr>
        <p:spPr>
          <a:xfrm>
            <a:off x="11722896" y="3247383"/>
            <a:ext cx="4810125" cy="4708957"/>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3164742"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1106151" y="5623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055896"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015163"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4966099" y="5623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2880124"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713436"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8916592"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4823223"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3019486"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5075695"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6873479" y="5483090"/>
            <a:ext cx="501254"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0965657"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2856311" y="5626002"/>
            <a:ext cx="12578953" cy="216749"/>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768204" y="5043634"/>
            <a:ext cx="37385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6934200" y="5043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029950" y="5043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5134036" y="5043634"/>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3090923" y="6203605"/>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8977313" y="6203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4891088" y="6203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507905" y="932518"/>
            <a:ext cx="9272190" cy="1559721"/>
            <a:chOff x="5988388" y="483017"/>
            <a:chExt cx="12359700" cy="2079087"/>
          </a:xfrm>
        </p:grpSpPr>
        <p:sp>
          <p:nvSpPr>
            <p:cNvPr id="57" name="TextBox 5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52247" y="2975308"/>
            <a:ext cx="1889913" cy="1888708"/>
          </a:xfrm>
        </p:spPr>
      </p:sp>
      <p:sp>
        <p:nvSpPr>
          <p:cNvPr id="4" name="Picture Placeholder 3"/>
          <p:cNvSpPr>
            <a:spLocks noGrp="1" noChangeAspect="1"/>
          </p:cNvSpPr>
          <p:nvPr>
            <p:ph type="pic" sz="quarter" idx="11"/>
          </p:nvPr>
        </p:nvSpPr>
        <p:spPr>
          <a:xfrm>
            <a:off x="6201796" y="2959613"/>
            <a:ext cx="1889913" cy="1888708"/>
          </a:xfrm>
        </p:spPr>
      </p:sp>
      <p:sp>
        <p:nvSpPr>
          <p:cNvPr id="5" name="Picture Placeholder 4"/>
          <p:cNvSpPr>
            <a:spLocks noGrp="1" noChangeAspect="1"/>
          </p:cNvSpPr>
          <p:nvPr>
            <p:ph type="pic" sz="quarter" idx="12"/>
          </p:nvPr>
        </p:nvSpPr>
        <p:spPr>
          <a:xfrm>
            <a:off x="10259980" y="2984299"/>
            <a:ext cx="1889913" cy="1888708"/>
          </a:xfrm>
        </p:spPr>
      </p:sp>
      <p:sp>
        <p:nvSpPr>
          <p:cNvPr id="6" name="Picture Placeholder 5"/>
          <p:cNvSpPr>
            <a:spLocks noGrp="1" noChangeAspect="1"/>
          </p:cNvSpPr>
          <p:nvPr>
            <p:ph type="pic" sz="quarter" idx="13"/>
          </p:nvPr>
        </p:nvSpPr>
        <p:spPr>
          <a:xfrm>
            <a:off x="14346490" y="2984299"/>
            <a:ext cx="1889913" cy="1888708"/>
          </a:xfrm>
        </p:spPr>
      </p:sp>
      <p:sp>
        <p:nvSpPr>
          <p:cNvPr id="7" name="Picture Placeholder 6"/>
          <p:cNvSpPr>
            <a:spLocks noGrp="1" noChangeAspect="1"/>
          </p:cNvSpPr>
          <p:nvPr>
            <p:ph type="pic" sz="quarter" idx="14"/>
          </p:nvPr>
        </p:nvSpPr>
        <p:spPr>
          <a:xfrm>
            <a:off x="12321387" y="6653131"/>
            <a:ext cx="1889913" cy="1888708"/>
          </a:xfrm>
        </p:spPr>
      </p:sp>
      <p:sp>
        <p:nvSpPr>
          <p:cNvPr id="8" name="Picture Placeholder 7"/>
          <p:cNvSpPr>
            <a:spLocks noGrp="1" noChangeAspect="1"/>
          </p:cNvSpPr>
          <p:nvPr>
            <p:ph type="pic" sz="quarter" idx="15"/>
          </p:nvPr>
        </p:nvSpPr>
        <p:spPr>
          <a:xfrm>
            <a:off x="8249303" y="6653131"/>
            <a:ext cx="1889913" cy="1888708"/>
          </a:xfrm>
        </p:spPr>
      </p:sp>
      <p:sp>
        <p:nvSpPr>
          <p:cNvPr id="15" name="Picture Placeholder 14"/>
          <p:cNvSpPr>
            <a:spLocks noGrp="1" noChangeAspect="1"/>
          </p:cNvSpPr>
          <p:nvPr>
            <p:ph type="pic" sz="quarter" idx="16"/>
          </p:nvPr>
        </p:nvSpPr>
        <p:spPr>
          <a:xfrm>
            <a:off x="4134108" y="6631809"/>
            <a:ext cx="1889913" cy="1888708"/>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212797" y="3684765"/>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Our Call Center is available 24/7</a:t>
            </a:r>
          </a:p>
        </p:txBody>
      </p:sp>
      <p:sp>
        <p:nvSpPr>
          <p:cNvPr id="19" name="Title 20"/>
          <p:cNvSpPr txBox="1">
            <a:spLocks/>
          </p:cNvSpPr>
          <p:nvPr/>
        </p:nvSpPr>
        <p:spPr>
          <a:xfrm>
            <a:off x="9212794" y="4348613"/>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0" name="Title 20"/>
          <p:cNvSpPr txBox="1">
            <a:spLocks/>
          </p:cNvSpPr>
          <p:nvPr/>
        </p:nvSpPr>
        <p:spPr>
          <a:xfrm>
            <a:off x="9212797" y="6350799"/>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Try our new Chat Support</a:t>
            </a:r>
          </a:p>
        </p:txBody>
      </p:sp>
      <p:sp>
        <p:nvSpPr>
          <p:cNvPr id="21" name="Title 20"/>
          <p:cNvSpPr txBox="1">
            <a:spLocks/>
          </p:cNvSpPr>
          <p:nvPr/>
        </p:nvSpPr>
        <p:spPr>
          <a:xfrm>
            <a:off x="9212794" y="7014649"/>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8621976" y="6457205"/>
            <a:ext cx="582296" cy="503941"/>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82886" tIns="91443" rIns="182886" bIns="91443" anchor="ctr"/>
          <a:lstStyle/>
          <a:p>
            <a:pPr>
              <a:defRPr/>
            </a:pPr>
            <a:endParaRPr lang="en-US" sz="2107" dirty="0">
              <a:latin typeface="Lato Light"/>
            </a:endParaRPr>
          </a:p>
        </p:txBody>
      </p:sp>
      <p:sp>
        <p:nvSpPr>
          <p:cNvPr id="32" name="Freeform 165"/>
          <p:cNvSpPr>
            <a:spLocks noChangeAspect="1" noChangeArrowheads="1"/>
          </p:cNvSpPr>
          <p:nvPr/>
        </p:nvSpPr>
        <p:spPr bwMode="auto">
          <a:xfrm rot="623985">
            <a:off x="8665566" y="3742576"/>
            <a:ext cx="537214" cy="537350"/>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ndParaRPr>
          </a:p>
        </p:txBody>
      </p:sp>
      <p:grpSp>
        <p:nvGrpSpPr>
          <p:cNvPr id="34" name="Group 33"/>
          <p:cNvGrpSpPr/>
          <p:nvPr/>
        </p:nvGrpSpPr>
        <p:grpSpPr>
          <a:xfrm>
            <a:off x="4507905" y="932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883384" y="3109179"/>
            <a:ext cx="6045325" cy="5968507"/>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6481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8223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3" name="Picture Placeholder 2"/>
          <p:cNvSpPr>
            <a:spLocks noGrp="1" noChangeAspect="1"/>
          </p:cNvSpPr>
          <p:nvPr>
            <p:ph type="pic" sz="quarter" idx="15"/>
          </p:nvPr>
        </p:nvSpPr>
        <p:spPr>
          <a:xfrm>
            <a:off x="3" y="570162"/>
            <a:ext cx="3658117" cy="2972077"/>
          </a:xfrm>
        </p:spPr>
      </p:sp>
      <p:sp>
        <p:nvSpPr>
          <p:cNvPr id="2" name="Picture Placeholder 1"/>
          <p:cNvSpPr>
            <a:spLocks noGrp="1" noChangeAspect="1"/>
          </p:cNvSpPr>
          <p:nvPr>
            <p:ph type="pic" sz="quarter" idx="16"/>
          </p:nvPr>
        </p:nvSpPr>
        <p:spPr>
          <a:xfrm>
            <a:off x="3" y="3543154"/>
            <a:ext cx="3658117" cy="2972077"/>
          </a:xfrm>
        </p:spPr>
      </p:sp>
      <p:sp>
        <p:nvSpPr>
          <p:cNvPr id="4" name="Picture Placeholder 3"/>
          <p:cNvSpPr>
            <a:spLocks noGrp="1" noChangeAspect="1"/>
          </p:cNvSpPr>
          <p:nvPr>
            <p:ph type="pic" sz="quarter" idx="17"/>
          </p:nvPr>
        </p:nvSpPr>
        <p:spPr>
          <a:xfrm>
            <a:off x="3658125" y="571073"/>
            <a:ext cx="3658117" cy="2972077"/>
          </a:xfrm>
        </p:spPr>
      </p:sp>
      <p:sp>
        <p:nvSpPr>
          <p:cNvPr id="7" name="Picture Placeholder 6"/>
          <p:cNvSpPr>
            <a:spLocks noGrp="1" noChangeAspect="1"/>
          </p:cNvSpPr>
          <p:nvPr>
            <p:ph type="pic" sz="quarter" idx="18"/>
          </p:nvPr>
        </p:nvSpPr>
        <p:spPr>
          <a:xfrm>
            <a:off x="3658125" y="3544065"/>
            <a:ext cx="3658117" cy="2972077"/>
          </a:xfrm>
        </p:spPr>
      </p:sp>
      <p:sp>
        <p:nvSpPr>
          <p:cNvPr id="5" name="Picture Placeholder 4"/>
          <p:cNvSpPr>
            <a:spLocks noGrp="1" noChangeAspect="1"/>
          </p:cNvSpPr>
          <p:nvPr>
            <p:ph type="pic" sz="quarter" idx="19"/>
          </p:nvPr>
        </p:nvSpPr>
        <p:spPr>
          <a:xfrm>
            <a:off x="7307794" y="569250"/>
            <a:ext cx="3658117" cy="2972077"/>
          </a:xfrm>
        </p:spPr>
      </p:sp>
      <p:sp>
        <p:nvSpPr>
          <p:cNvPr id="6" name="Picture Placeholder 5"/>
          <p:cNvSpPr>
            <a:spLocks noGrp="1" noChangeAspect="1"/>
          </p:cNvSpPr>
          <p:nvPr>
            <p:ph type="pic" sz="quarter" idx="20"/>
          </p:nvPr>
        </p:nvSpPr>
        <p:spPr>
          <a:xfrm>
            <a:off x="7307794" y="3542242"/>
            <a:ext cx="3658117" cy="2972077"/>
          </a:xfrm>
        </p:spPr>
      </p:sp>
      <p:sp>
        <p:nvSpPr>
          <p:cNvPr id="8" name="Picture Placeholder 7"/>
          <p:cNvSpPr>
            <a:spLocks noGrp="1" noChangeAspect="1"/>
          </p:cNvSpPr>
          <p:nvPr>
            <p:ph type="pic" sz="quarter" idx="21"/>
          </p:nvPr>
        </p:nvSpPr>
        <p:spPr>
          <a:xfrm>
            <a:off x="10949200" y="571985"/>
            <a:ext cx="3658117" cy="2972077"/>
          </a:xfrm>
        </p:spPr>
      </p:sp>
      <p:sp>
        <p:nvSpPr>
          <p:cNvPr id="9" name="Picture Placeholder 8"/>
          <p:cNvSpPr>
            <a:spLocks noGrp="1" noChangeAspect="1"/>
          </p:cNvSpPr>
          <p:nvPr>
            <p:ph type="pic" sz="quarter" idx="22"/>
          </p:nvPr>
        </p:nvSpPr>
        <p:spPr>
          <a:xfrm>
            <a:off x="10949200" y="3544977"/>
            <a:ext cx="3658117" cy="2972077"/>
          </a:xfrm>
        </p:spPr>
      </p:sp>
      <p:sp>
        <p:nvSpPr>
          <p:cNvPr id="11" name="Picture Placeholder 10"/>
          <p:cNvSpPr>
            <a:spLocks noGrp="1" noChangeAspect="1"/>
          </p:cNvSpPr>
          <p:nvPr>
            <p:ph type="pic" sz="quarter" idx="23"/>
          </p:nvPr>
        </p:nvSpPr>
        <p:spPr>
          <a:xfrm>
            <a:off x="14613166" y="571984"/>
            <a:ext cx="3674833" cy="2972080"/>
          </a:xfrm>
        </p:spPr>
      </p:sp>
      <p:sp>
        <p:nvSpPr>
          <p:cNvPr id="10" name="Picture Placeholder 9"/>
          <p:cNvSpPr>
            <a:spLocks noGrp="1" noChangeAspect="1"/>
          </p:cNvSpPr>
          <p:nvPr>
            <p:ph type="pic" sz="quarter" idx="24"/>
          </p:nvPr>
        </p:nvSpPr>
        <p:spPr>
          <a:xfrm>
            <a:off x="14613166" y="3544976"/>
            <a:ext cx="3674833" cy="2972080"/>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6481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8223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23" name="Rectangle 22"/>
          <p:cNvSpPr/>
          <p:nvPr/>
        </p:nvSpPr>
        <p:spPr>
          <a:xfrm>
            <a:off x="3" y="3541330"/>
            <a:ext cx="3658120" cy="29757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4" name="Subtitle 2"/>
          <p:cNvSpPr txBox="1">
            <a:spLocks/>
          </p:cNvSpPr>
          <p:nvPr/>
        </p:nvSpPr>
        <p:spPr>
          <a:xfrm>
            <a:off x="48294" y="4083988"/>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658125" y="571984"/>
            <a:ext cx="3658120" cy="297572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6" name="Subtitle 2"/>
          <p:cNvSpPr txBox="1">
            <a:spLocks/>
          </p:cNvSpPr>
          <p:nvPr/>
        </p:nvSpPr>
        <p:spPr>
          <a:xfrm>
            <a:off x="3706416" y="1114643"/>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316245" y="3547712"/>
            <a:ext cx="3658120" cy="297572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8" name="Subtitle 2"/>
          <p:cNvSpPr txBox="1">
            <a:spLocks/>
          </p:cNvSpPr>
          <p:nvPr/>
        </p:nvSpPr>
        <p:spPr>
          <a:xfrm>
            <a:off x="7364536" y="409037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0974364" y="565602"/>
            <a:ext cx="3658120" cy="297572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30" name="Subtitle 2"/>
          <p:cNvSpPr txBox="1">
            <a:spLocks/>
          </p:cNvSpPr>
          <p:nvPr/>
        </p:nvSpPr>
        <p:spPr>
          <a:xfrm>
            <a:off x="11022656" y="1108261"/>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4647346" y="3540418"/>
            <a:ext cx="3640654" cy="297572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32" name="Subtitle 2"/>
          <p:cNvSpPr txBox="1">
            <a:spLocks/>
          </p:cNvSpPr>
          <p:nvPr/>
        </p:nvSpPr>
        <p:spPr>
          <a:xfrm>
            <a:off x="14647347" y="4083077"/>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570162"/>
            <a:ext cx="3658118" cy="2972078"/>
          </a:xfrm>
        </p:spPr>
      </p:sp>
      <p:sp>
        <p:nvSpPr>
          <p:cNvPr id="3" name="Picture Placeholder 2"/>
          <p:cNvSpPr>
            <a:spLocks noGrp="1" noChangeAspect="1"/>
          </p:cNvSpPr>
          <p:nvPr>
            <p:ph type="pic" sz="quarter" idx="18"/>
          </p:nvPr>
        </p:nvSpPr>
        <p:spPr>
          <a:xfrm>
            <a:off x="3658123" y="3544066"/>
            <a:ext cx="3658118" cy="2972078"/>
          </a:xfrm>
        </p:spPr>
      </p:sp>
      <p:sp>
        <p:nvSpPr>
          <p:cNvPr id="4" name="Picture Placeholder 3"/>
          <p:cNvSpPr>
            <a:spLocks noGrp="1" noChangeAspect="1"/>
          </p:cNvSpPr>
          <p:nvPr>
            <p:ph type="pic" sz="quarter" idx="19"/>
          </p:nvPr>
        </p:nvSpPr>
        <p:spPr>
          <a:xfrm>
            <a:off x="7307794" y="569250"/>
            <a:ext cx="3658118" cy="2972078"/>
          </a:xfrm>
        </p:spPr>
      </p:sp>
      <p:sp>
        <p:nvSpPr>
          <p:cNvPr id="5" name="Picture Placeholder 4"/>
          <p:cNvSpPr>
            <a:spLocks noGrp="1" noChangeAspect="1"/>
          </p:cNvSpPr>
          <p:nvPr>
            <p:ph type="pic" sz="quarter" idx="22"/>
          </p:nvPr>
        </p:nvSpPr>
        <p:spPr>
          <a:xfrm>
            <a:off x="10982631" y="3544977"/>
            <a:ext cx="3809901" cy="2972078"/>
          </a:xfrm>
        </p:spPr>
      </p:sp>
      <p:sp>
        <p:nvSpPr>
          <p:cNvPr id="6" name="Picture Placeholder 5"/>
          <p:cNvSpPr>
            <a:spLocks noGrp="1" noChangeAspect="1"/>
          </p:cNvSpPr>
          <p:nvPr>
            <p:ph type="pic" sz="quarter" idx="23"/>
          </p:nvPr>
        </p:nvSpPr>
        <p:spPr>
          <a:xfrm>
            <a:off x="14613166" y="571984"/>
            <a:ext cx="3674833" cy="2972080"/>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041383" y="6666566"/>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11" name="TextBox 10"/>
          <p:cNvSpPr txBox="1"/>
          <p:nvPr/>
        </p:nvSpPr>
        <p:spPr>
          <a:xfrm>
            <a:off x="2041383" y="7153130"/>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12" name="TextBox 11"/>
          <p:cNvSpPr txBox="1"/>
          <p:nvPr/>
        </p:nvSpPr>
        <p:spPr>
          <a:xfrm>
            <a:off x="1683590" y="7433151"/>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012185" y="6670039"/>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4" name="TextBox 23"/>
          <p:cNvSpPr txBox="1"/>
          <p:nvPr/>
        </p:nvSpPr>
        <p:spPr>
          <a:xfrm>
            <a:off x="7012185" y="7156603"/>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5" name="TextBox 24"/>
          <p:cNvSpPr txBox="1"/>
          <p:nvPr/>
        </p:nvSpPr>
        <p:spPr>
          <a:xfrm>
            <a:off x="6654392" y="7436624"/>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2030902" y="6661225"/>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7" name="TextBox 26"/>
          <p:cNvSpPr txBox="1"/>
          <p:nvPr/>
        </p:nvSpPr>
        <p:spPr>
          <a:xfrm>
            <a:off x="12030902" y="7147788"/>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8" name="TextBox 27"/>
          <p:cNvSpPr txBox="1"/>
          <p:nvPr/>
        </p:nvSpPr>
        <p:spPr>
          <a:xfrm>
            <a:off x="11673110" y="7427810"/>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507905" y="932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750844" y="3240238"/>
            <a:ext cx="4791072" cy="3401309"/>
          </a:xfrm>
        </p:spPr>
      </p:sp>
      <p:sp>
        <p:nvSpPr>
          <p:cNvPr id="4" name="Picture Placeholder 3"/>
          <p:cNvSpPr>
            <a:spLocks noGrp="1" noChangeAspect="1"/>
          </p:cNvSpPr>
          <p:nvPr>
            <p:ph type="pic" sz="quarter" idx="12"/>
          </p:nvPr>
        </p:nvSpPr>
        <p:spPr>
          <a:xfrm>
            <a:off x="11713372" y="3240238"/>
            <a:ext cx="4824411" cy="3401309"/>
          </a:xfrm>
        </p:spPr>
      </p:sp>
      <p:sp>
        <p:nvSpPr>
          <p:cNvPr id="2" name="Picture Placeholder 1"/>
          <p:cNvSpPr>
            <a:spLocks noGrp="1" noChangeAspect="1"/>
          </p:cNvSpPr>
          <p:nvPr>
            <p:ph type="pic" sz="quarter" idx="15"/>
          </p:nvPr>
        </p:nvSpPr>
        <p:spPr>
          <a:xfrm>
            <a:off x="1815164" y="3264063"/>
            <a:ext cx="4802331" cy="3377486"/>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096539" y="3022860"/>
            <a:ext cx="3476116" cy="34584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9" name="Rectangle 8"/>
          <p:cNvSpPr/>
          <p:nvPr/>
        </p:nvSpPr>
        <p:spPr>
          <a:xfrm>
            <a:off x="5678485" y="6484128"/>
            <a:ext cx="3476116" cy="345844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0" name="Subtitle 2"/>
          <p:cNvSpPr txBox="1">
            <a:spLocks/>
          </p:cNvSpPr>
          <p:nvPr/>
        </p:nvSpPr>
        <p:spPr>
          <a:xfrm>
            <a:off x="2096539" y="373299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5678485" y="7122779"/>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5678484" y="3008896"/>
            <a:ext cx="3476116" cy="3473843"/>
          </a:xfrm>
        </p:spPr>
      </p:sp>
      <p:sp>
        <p:nvSpPr>
          <p:cNvPr id="4" name="Picture Placeholder 3"/>
          <p:cNvSpPr>
            <a:spLocks noGrp="1" noChangeAspect="1"/>
          </p:cNvSpPr>
          <p:nvPr>
            <p:ph type="pic" sz="quarter" idx="13"/>
          </p:nvPr>
        </p:nvSpPr>
        <p:spPr>
          <a:xfrm>
            <a:off x="9254578" y="2992180"/>
            <a:ext cx="7042751" cy="6953259"/>
          </a:xfrm>
        </p:spPr>
      </p:sp>
      <p:sp>
        <p:nvSpPr>
          <p:cNvPr id="2" name="Picture Placeholder 1"/>
          <p:cNvSpPr>
            <a:spLocks noGrp="1" noChangeAspect="1"/>
          </p:cNvSpPr>
          <p:nvPr>
            <p:ph type="pic" sz="quarter" idx="16"/>
          </p:nvPr>
        </p:nvSpPr>
        <p:spPr>
          <a:xfrm>
            <a:off x="2096540" y="6471597"/>
            <a:ext cx="3476115" cy="3473846"/>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5610335" y="3042323"/>
            <a:ext cx="3474720" cy="34738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1" name="Rectangle 10"/>
          <p:cNvSpPr/>
          <p:nvPr/>
        </p:nvSpPr>
        <p:spPr>
          <a:xfrm>
            <a:off x="12645836" y="3042323"/>
            <a:ext cx="3474720" cy="34738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2" name="Rectangle 11"/>
          <p:cNvSpPr/>
          <p:nvPr/>
        </p:nvSpPr>
        <p:spPr>
          <a:xfrm>
            <a:off x="5610335" y="6513939"/>
            <a:ext cx="3474720" cy="34738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3" name="Rectangle 12"/>
          <p:cNvSpPr/>
          <p:nvPr/>
        </p:nvSpPr>
        <p:spPr>
          <a:xfrm>
            <a:off x="12644208" y="6513939"/>
            <a:ext cx="3474720" cy="34738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6" name="Subtitle 2"/>
          <p:cNvSpPr txBox="1">
            <a:spLocks/>
          </p:cNvSpPr>
          <p:nvPr/>
        </p:nvSpPr>
        <p:spPr>
          <a:xfrm>
            <a:off x="5610335" y="3849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2645836" y="3849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5610335" y="7340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#3</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2645836" y="7340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#4</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507905" y="932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132824" y="3042325"/>
            <a:ext cx="3476114" cy="3473842"/>
          </a:xfrm>
        </p:spPr>
      </p:sp>
      <p:sp>
        <p:nvSpPr>
          <p:cNvPr id="4" name="Picture Placeholder 3"/>
          <p:cNvSpPr>
            <a:spLocks noGrp="1" noChangeAspect="1"/>
          </p:cNvSpPr>
          <p:nvPr>
            <p:ph type="pic" sz="quarter" idx="14"/>
          </p:nvPr>
        </p:nvSpPr>
        <p:spPr>
          <a:xfrm>
            <a:off x="9169721" y="3042325"/>
            <a:ext cx="3476114" cy="3473842"/>
          </a:xfrm>
        </p:spPr>
      </p:sp>
      <p:sp>
        <p:nvSpPr>
          <p:cNvPr id="2" name="Picture Placeholder 1"/>
          <p:cNvSpPr>
            <a:spLocks noGrp="1" noChangeAspect="1"/>
          </p:cNvSpPr>
          <p:nvPr>
            <p:ph type="pic" sz="quarter" idx="15"/>
          </p:nvPr>
        </p:nvSpPr>
        <p:spPr>
          <a:xfrm>
            <a:off x="2132824" y="6513941"/>
            <a:ext cx="3476114" cy="3473842"/>
          </a:xfrm>
        </p:spPr>
      </p:sp>
      <p:sp>
        <p:nvSpPr>
          <p:cNvPr id="5" name="Picture Placeholder 4"/>
          <p:cNvSpPr>
            <a:spLocks noGrp="1" noChangeAspect="1"/>
          </p:cNvSpPr>
          <p:nvPr>
            <p:ph type="pic" sz="quarter" idx="16"/>
          </p:nvPr>
        </p:nvSpPr>
        <p:spPr>
          <a:xfrm>
            <a:off x="9169721" y="6513941"/>
            <a:ext cx="3476114" cy="3473842"/>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507905" y="932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880092" y="2720374"/>
            <a:ext cx="3593591" cy="3594527"/>
          </a:xfrm>
        </p:spPr>
      </p:sp>
      <p:sp>
        <p:nvSpPr>
          <p:cNvPr id="3" name="Picture Placeholder 2"/>
          <p:cNvSpPr>
            <a:spLocks noGrp="1" noChangeAspect="1"/>
          </p:cNvSpPr>
          <p:nvPr>
            <p:ph type="pic" sz="quarter" idx="11"/>
          </p:nvPr>
        </p:nvSpPr>
        <p:spPr>
          <a:xfrm>
            <a:off x="5483209" y="2712139"/>
            <a:ext cx="3593591" cy="3594527"/>
          </a:xfrm>
        </p:spPr>
      </p:sp>
      <p:sp>
        <p:nvSpPr>
          <p:cNvPr id="4" name="Picture Placeholder 3"/>
          <p:cNvSpPr>
            <a:spLocks noGrp="1" noChangeAspect="1"/>
          </p:cNvSpPr>
          <p:nvPr>
            <p:ph type="pic" sz="quarter" idx="12"/>
          </p:nvPr>
        </p:nvSpPr>
        <p:spPr>
          <a:xfrm>
            <a:off x="9086326" y="2712139"/>
            <a:ext cx="3593591" cy="3594527"/>
          </a:xfrm>
        </p:spPr>
      </p:sp>
      <p:sp>
        <p:nvSpPr>
          <p:cNvPr id="5" name="Picture Placeholder 4"/>
          <p:cNvSpPr>
            <a:spLocks noGrp="1" noChangeAspect="1"/>
          </p:cNvSpPr>
          <p:nvPr>
            <p:ph type="pic" sz="quarter" idx="13"/>
          </p:nvPr>
        </p:nvSpPr>
        <p:spPr>
          <a:xfrm>
            <a:off x="12689443" y="2712139"/>
            <a:ext cx="3593591" cy="3594527"/>
          </a:xfrm>
        </p:spPr>
      </p:sp>
      <p:sp>
        <p:nvSpPr>
          <p:cNvPr id="9" name="Picture Placeholder 8"/>
          <p:cNvSpPr>
            <a:spLocks noGrp="1" noChangeAspect="1"/>
          </p:cNvSpPr>
          <p:nvPr>
            <p:ph type="pic" sz="quarter" idx="14"/>
          </p:nvPr>
        </p:nvSpPr>
        <p:spPr>
          <a:xfrm>
            <a:off x="1880092" y="6322242"/>
            <a:ext cx="3593591" cy="3594527"/>
          </a:xfrm>
        </p:spPr>
      </p:sp>
      <p:sp>
        <p:nvSpPr>
          <p:cNvPr id="8" name="Picture Placeholder 7"/>
          <p:cNvSpPr>
            <a:spLocks noGrp="1" noChangeAspect="1"/>
          </p:cNvSpPr>
          <p:nvPr>
            <p:ph type="pic" sz="quarter" idx="15"/>
          </p:nvPr>
        </p:nvSpPr>
        <p:spPr>
          <a:xfrm>
            <a:off x="5483209" y="6331329"/>
            <a:ext cx="3593591" cy="3594527"/>
          </a:xfrm>
        </p:spPr>
      </p:sp>
      <p:sp>
        <p:nvSpPr>
          <p:cNvPr id="7" name="Picture Placeholder 6"/>
          <p:cNvSpPr>
            <a:spLocks noGrp="1" noChangeAspect="1"/>
          </p:cNvSpPr>
          <p:nvPr>
            <p:ph type="pic" sz="quarter" idx="16"/>
          </p:nvPr>
        </p:nvSpPr>
        <p:spPr>
          <a:xfrm>
            <a:off x="9086326" y="6331329"/>
            <a:ext cx="3593591" cy="3594527"/>
          </a:xfrm>
        </p:spPr>
      </p:sp>
      <p:sp>
        <p:nvSpPr>
          <p:cNvPr id="6" name="Picture Placeholder 5"/>
          <p:cNvSpPr>
            <a:spLocks noGrp="1" noChangeAspect="1"/>
          </p:cNvSpPr>
          <p:nvPr>
            <p:ph type="pic" sz="quarter" idx="17"/>
          </p:nvPr>
        </p:nvSpPr>
        <p:spPr>
          <a:xfrm>
            <a:off x="12689443" y="6331329"/>
            <a:ext cx="3593591" cy="3594527"/>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066875" y="3386573"/>
            <a:ext cx="1628309" cy="41302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#1</a:t>
            </a:r>
          </a:p>
        </p:txBody>
      </p:sp>
      <p:sp>
        <p:nvSpPr>
          <p:cNvPr id="34" name="Rounded Rectangle 33"/>
          <p:cNvSpPr/>
          <p:nvPr/>
        </p:nvSpPr>
        <p:spPr>
          <a:xfrm>
            <a:off x="9899389" y="3386573"/>
            <a:ext cx="1628309" cy="41302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#2</a:t>
            </a:r>
          </a:p>
        </p:txBody>
      </p:sp>
      <p:sp>
        <p:nvSpPr>
          <p:cNvPr id="35" name="Rounded Rectangle 34"/>
          <p:cNvSpPr/>
          <p:nvPr/>
        </p:nvSpPr>
        <p:spPr>
          <a:xfrm>
            <a:off x="14440602" y="3386573"/>
            <a:ext cx="1628309" cy="41302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#3</a:t>
            </a:r>
          </a:p>
        </p:txBody>
      </p:sp>
      <p:sp>
        <p:nvSpPr>
          <p:cNvPr id="36" name="Rounded Rectangle 35"/>
          <p:cNvSpPr/>
          <p:nvPr/>
        </p:nvSpPr>
        <p:spPr>
          <a:xfrm>
            <a:off x="7550435" y="6803791"/>
            <a:ext cx="1628309" cy="41302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#4</a:t>
            </a:r>
          </a:p>
        </p:txBody>
      </p:sp>
      <p:sp>
        <p:nvSpPr>
          <p:cNvPr id="37" name="Rounded Rectangle 36"/>
          <p:cNvSpPr/>
          <p:nvPr/>
        </p:nvSpPr>
        <p:spPr>
          <a:xfrm>
            <a:off x="12382949" y="6803791"/>
            <a:ext cx="1628309" cy="41302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latin typeface="Lato Light"/>
                <a:cs typeface="Lato Light"/>
              </a:rPr>
              <a:t>Project #5</a:t>
            </a:r>
          </a:p>
        </p:txBody>
      </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717374" y="3156181"/>
            <a:ext cx="3536949" cy="3534695"/>
          </a:xfrm>
        </p:spPr>
      </p:sp>
      <p:sp>
        <p:nvSpPr>
          <p:cNvPr id="3" name="Picture Placeholder 2"/>
          <p:cNvSpPr>
            <a:spLocks noGrp="1" noChangeAspect="1"/>
          </p:cNvSpPr>
          <p:nvPr>
            <p:ph type="pic" sz="quarter" idx="11"/>
          </p:nvPr>
        </p:nvSpPr>
        <p:spPr>
          <a:xfrm>
            <a:off x="7373105" y="3156181"/>
            <a:ext cx="3536949" cy="3534695"/>
          </a:xfrm>
        </p:spPr>
      </p:sp>
      <p:sp>
        <p:nvSpPr>
          <p:cNvPr id="4" name="Picture Placeholder 3"/>
          <p:cNvSpPr>
            <a:spLocks noGrp="1" noChangeAspect="1"/>
          </p:cNvSpPr>
          <p:nvPr>
            <p:ph type="pic" sz="quarter" idx="12"/>
          </p:nvPr>
        </p:nvSpPr>
        <p:spPr>
          <a:xfrm>
            <a:off x="12028834" y="3156181"/>
            <a:ext cx="3536949" cy="3534695"/>
          </a:xfrm>
        </p:spPr>
      </p:sp>
      <p:sp>
        <p:nvSpPr>
          <p:cNvPr id="6" name="Picture Placeholder 5"/>
          <p:cNvSpPr>
            <a:spLocks noGrp="1" noChangeAspect="1"/>
          </p:cNvSpPr>
          <p:nvPr>
            <p:ph type="pic" sz="quarter" idx="13"/>
          </p:nvPr>
        </p:nvSpPr>
        <p:spPr>
          <a:xfrm>
            <a:off x="5112233" y="6325962"/>
            <a:ext cx="3536949" cy="3534695"/>
          </a:xfrm>
        </p:spPr>
      </p:sp>
      <p:sp>
        <p:nvSpPr>
          <p:cNvPr id="5" name="Picture Placeholder 4"/>
          <p:cNvSpPr>
            <a:spLocks noGrp="1" noChangeAspect="1"/>
          </p:cNvSpPr>
          <p:nvPr>
            <p:ph type="pic" sz="quarter" idx="14"/>
          </p:nvPr>
        </p:nvSpPr>
        <p:spPr>
          <a:xfrm>
            <a:off x="9767962" y="6325962"/>
            <a:ext cx="3536949" cy="3534695"/>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403063" y="4201805"/>
            <a:ext cx="1160325" cy="1160627"/>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83" tIns="34291" rIns="68583" bIns="34291" rtlCol="0" anchor="ctr"/>
            <a:lstStyle/>
            <a:p>
              <a:pPr algn="ctr"/>
              <a:endParaRPr lang="en-US" sz="2107" dirty="0">
                <a:latin typeface="Lato Light"/>
              </a:endParaRPr>
            </a:p>
          </p:txBody>
        </p:sp>
        <p:sp>
          <p:nvSpPr>
            <p:cNvPr id="23" name="TextBox 22"/>
            <p:cNvSpPr txBox="1"/>
            <p:nvPr/>
          </p:nvSpPr>
          <p:spPr>
            <a:xfrm>
              <a:off x="5283586" y="1856521"/>
              <a:ext cx="436880" cy="430465"/>
            </a:xfrm>
            <a:prstGeom prst="rect">
              <a:avLst/>
            </a:prstGeom>
            <a:noFill/>
          </p:spPr>
          <p:txBody>
            <a:bodyPr wrap="square" lIns="68583" tIns="34291" rIns="68583" bIns="34291" rtlCol="0">
              <a:spAutoFit/>
            </a:bodyPr>
            <a:lstStyle/>
            <a:p>
              <a:pPr algn="ctr"/>
              <a:r>
                <a:rPr lang="tr-TR" sz="4801" dirty="0">
                  <a:solidFill>
                    <a:schemeClr val="bg1"/>
                  </a:solidFill>
                  <a:latin typeface="Sosa Regular"/>
                  <a:cs typeface="Sosa Regular"/>
                </a:rPr>
                <a:t>Ý</a:t>
              </a:r>
              <a:endParaRPr lang="en-US" sz="4801" dirty="0">
                <a:latin typeface="Lato Light"/>
              </a:endParaRPr>
            </a:p>
          </p:txBody>
        </p:sp>
      </p:grpSp>
      <p:sp>
        <p:nvSpPr>
          <p:cNvPr id="6" name="Freeform 1"/>
          <p:cNvSpPr>
            <a:spLocks noChangeArrowheads="1"/>
          </p:cNvSpPr>
          <p:nvPr/>
        </p:nvSpPr>
        <p:spPr bwMode="auto">
          <a:xfrm rot="5400000">
            <a:off x="13859945" y="3395049"/>
            <a:ext cx="2064982" cy="2425989"/>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7" name="Freeform 2"/>
          <p:cNvSpPr>
            <a:spLocks noChangeArrowheads="1"/>
          </p:cNvSpPr>
          <p:nvPr/>
        </p:nvSpPr>
        <p:spPr bwMode="auto">
          <a:xfrm rot="5400000">
            <a:off x="12065542" y="4928981"/>
            <a:ext cx="1698559" cy="2395665"/>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8" name="Freeform 3"/>
          <p:cNvSpPr>
            <a:spLocks noChangeArrowheads="1"/>
          </p:cNvSpPr>
          <p:nvPr/>
        </p:nvSpPr>
        <p:spPr bwMode="auto">
          <a:xfrm rot="5400000">
            <a:off x="9546195" y="3749240"/>
            <a:ext cx="2743034" cy="2395663"/>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9" name="Freeform 4"/>
          <p:cNvSpPr>
            <a:spLocks noChangeArrowheads="1"/>
          </p:cNvSpPr>
          <p:nvPr/>
        </p:nvSpPr>
        <p:spPr bwMode="auto">
          <a:xfrm rot="5400000">
            <a:off x="7576233" y="5081623"/>
            <a:ext cx="2719064" cy="2425989"/>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0" name="Freeform 5"/>
          <p:cNvSpPr>
            <a:spLocks noChangeArrowheads="1"/>
          </p:cNvSpPr>
          <p:nvPr/>
        </p:nvSpPr>
        <p:spPr bwMode="auto">
          <a:xfrm rot="5400000">
            <a:off x="5102067" y="4233811"/>
            <a:ext cx="3712174" cy="2395663"/>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1" name="Freeform 6"/>
          <p:cNvSpPr>
            <a:spLocks noChangeArrowheads="1"/>
          </p:cNvSpPr>
          <p:nvPr/>
        </p:nvSpPr>
        <p:spPr bwMode="auto">
          <a:xfrm rot="5400000">
            <a:off x="2444685" y="4898412"/>
            <a:ext cx="5071705" cy="2425989"/>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3" name="Oval 12"/>
          <p:cNvSpPr/>
          <p:nvPr/>
        </p:nvSpPr>
        <p:spPr>
          <a:xfrm>
            <a:off x="4462315" y="689176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16" name="Oval 15"/>
          <p:cNvSpPr/>
          <p:nvPr/>
        </p:nvSpPr>
        <p:spPr>
          <a:xfrm>
            <a:off x="6445263" y="4201805"/>
            <a:ext cx="1160325" cy="11606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19" name="Oval 18"/>
          <p:cNvSpPr/>
          <p:nvPr/>
        </p:nvSpPr>
        <p:spPr>
          <a:xfrm>
            <a:off x="8426171" y="6012753"/>
            <a:ext cx="1160325" cy="11606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25" name="Oval 24"/>
          <p:cNvSpPr/>
          <p:nvPr/>
        </p:nvSpPr>
        <p:spPr>
          <a:xfrm>
            <a:off x="14368966" y="4201805"/>
            <a:ext cx="1160325" cy="11606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28" name="Oval 27"/>
          <p:cNvSpPr/>
          <p:nvPr/>
        </p:nvSpPr>
        <p:spPr>
          <a:xfrm>
            <a:off x="12416003" y="5348309"/>
            <a:ext cx="1160325" cy="116062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31" name="Oval 30"/>
          <p:cNvSpPr/>
          <p:nvPr/>
        </p:nvSpPr>
        <p:spPr>
          <a:xfrm>
            <a:off x="2460298" y="362260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33" name="TextBox 32"/>
          <p:cNvSpPr txBox="1"/>
          <p:nvPr/>
        </p:nvSpPr>
        <p:spPr>
          <a:xfrm>
            <a:off x="2249723" y="4844946"/>
            <a:ext cx="1565103" cy="531006"/>
          </a:xfrm>
          <a:prstGeom prst="rect">
            <a:avLst/>
          </a:prstGeom>
          <a:noFill/>
        </p:spPr>
        <p:txBody>
          <a:bodyPr vert="horz" wrap="square" lIns="182846" tIns="91422" rIns="182846" bIns="91422" rtlCol="0">
            <a:spAutoFit/>
          </a:bodyPr>
          <a:lstStyle/>
          <a:p>
            <a:pPr algn="ctr"/>
            <a:r>
              <a:rPr lang="en-US" sz="2251" dirty="0">
                <a:latin typeface="Lato Regular"/>
                <a:cs typeface="Lato Regular"/>
              </a:rPr>
              <a:t>START</a:t>
            </a:r>
          </a:p>
        </p:txBody>
      </p:sp>
      <p:sp>
        <p:nvSpPr>
          <p:cNvPr id="34" name="TextBox 33"/>
          <p:cNvSpPr txBox="1"/>
          <p:nvPr/>
        </p:nvSpPr>
        <p:spPr>
          <a:xfrm>
            <a:off x="4136401" y="6282496"/>
            <a:ext cx="1742738"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RESEARCH</a:t>
            </a:r>
          </a:p>
        </p:txBody>
      </p:sp>
      <p:sp>
        <p:nvSpPr>
          <p:cNvPr id="35" name="TextBox 34"/>
          <p:cNvSpPr txBox="1"/>
          <p:nvPr/>
        </p:nvSpPr>
        <p:spPr>
          <a:xfrm>
            <a:off x="8217149" y="5463174"/>
            <a:ext cx="1563897" cy="831217"/>
          </a:xfrm>
          <a:prstGeom prst="rect">
            <a:avLst/>
          </a:prstGeom>
          <a:noFill/>
        </p:spPr>
        <p:txBody>
          <a:bodyPr vert="horz" wrap="square" lIns="182846" tIns="91422" rIns="182846" bIns="91422" rtlCol="0">
            <a:spAutoFit/>
          </a:bodyPr>
          <a:lstStyle/>
          <a:p>
            <a:pPr algn="ctr"/>
            <a:r>
              <a:rPr lang="en-US" sz="2101" dirty="0">
                <a:latin typeface="Lato Regular"/>
                <a:cs typeface="Lato Regular"/>
              </a:rPr>
              <a:t>DEVELOP</a:t>
            </a:r>
          </a:p>
        </p:txBody>
      </p:sp>
      <p:sp>
        <p:nvSpPr>
          <p:cNvPr id="36" name="TextBox 35"/>
          <p:cNvSpPr txBox="1"/>
          <p:nvPr/>
        </p:nvSpPr>
        <p:spPr>
          <a:xfrm>
            <a:off x="6254718" y="5463174"/>
            <a:ext cx="1529236"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DESIGN</a:t>
            </a:r>
          </a:p>
        </p:txBody>
      </p:sp>
      <p:sp>
        <p:nvSpPr>
          <p:cNvPr id="37" name="TextBox 36"/>
          <p:cNvSpPr txBox="1"/>
          <p:nvPr/>
        </p:nvSpPr>
        <p:spPr>
          <a:xfrm>
            <a:off x="10209939" y="5459198"/>
            <a:ext cx="1568226"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TEAM</a:t>
            </a:r>
          </a:p>
        </p:txBody>
      </p:sp>
      <p:sp>
        <p:nvSpPr>
          <p:cNvPr id="38" name="TextBox 37"/>
          <p:cNvSpPr txBox="1"/>
          <p:nvPr/>
        </p:nvSpPr>
        <p:spPr>
          <a:xfrm>
            <a:off x="12170360" y="4757724"/>
            <a:ext cx="1563899"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TIME</a:t>
            </a:r>
          </a:p>
        </p:txBody>
      </p:sp>
      <p:sp>
        <p:nvSpPr>
          <p:cNvPr id="39" name="TextBox 38"/>
          <p:cNvSpPr txBox="1"/>
          <p:nvPr/>
        </p:nvSpPr>
        <p:spPr>
          <a:xfrm>
            <a:off x="14173832" y="5526542"/>
            <a:ext cx="1699002" cy="531006"/>
          </a:xfrm>
          <a:prstGeom prst="rect">
            <a:avLst/>
          </a:prstGeom>
          <a:noFill/>
        </p:spPr>
        <p:txBody>
          <a:bodyPr vert="horz" wrap="square" lIns="182846" tIns="91422" rIns="182846" bIns="91422" rtlCol="0">
            <a:spAutoFit/>
          </a:bodyPr>
          <a:lstStyle/>
          <a:p>
            <a:pPr algn="ctr"/>
            <a:r>
              <a:rPr lang="en-US" sz="2251" dirty="0">
                <a:latin typeface="Lato Regular"/>
                <a:cs typeface="Lato Regular"/>
              </a:rPr>
              <a:t>END</a:t>
            </a:r>
          </a:p>
        </p:txBody>
      </p:sp>
      <p:sp>
        <p:nvSpPr>
          <p:cNvPr id="40" name="AutoShape 82"/>
          <p:cNvSpPr>
            <a:spLocks/>
          </p:cNvSpPr>
          <p:nvPr/>
        </p:nvSpPr>
        <p:spPr bwMode="auto">
          <a:xfrm>
            <a:off x="10758669" y="4561795"/>
            <a:ext cx="441288" cy="441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2808939" y="3942297"/>
            <a:ext cx="534219" cy="53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4793969" y="7138244"/>
            <a:ext cx="517842" cy="569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4735958" y="4544767"/>
            <a:ext cx="441288" cy="44140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2802327" y="5606479"/>
            <a:ext cx="402310" cy="589784"/>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55" name="Freeform 78"/>
          <p:cNvSpPr>
            <a:spLocks noEditPoints="1"/>
          </p:cNvSpPr>
          <p:nvPr/>
        </p:nvSpPr>
        <p:spPr bwMode="auto">
          <a:xfrm>
            <a:off x="6729398" y="4461834"/>
            <a:ext cx="607724" cy="589784"/>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56" name="Group 55"/>
          <p:cNvGrpSpPr/>
          <p:nvPr/>
        </p:nvGrpSpPr>
        <p:grpSpPr>
          <a:xfrm>
            <a:off x="8724443" y="6295115"/>
            <a:ext cx="589630" cy="551458"/>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7" name="Group 66"/>
          <p:cNvGrpSpPr/>
          <p:nvPr/>
        </p:nvGrpSpPr>
        <p:grpSpPr>
          <a:xfrm>
            <a:off x="4507905" y="932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Road Map</a:t>
              </a:r>
              <a:endParaRPr lang="id-ID" sz="660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447153" y="3272497"/>
            <a:ext cx="5047167" cy="5658868"/>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solidFill>
                  <a:schemeClr val="tx2"/>
                </a:solidFill>
                <a:latin typeface="Lato Regular"/>
                <a:cs typeface="Lato Regular"/>
              </a:rPr>
              <a:t>Project for an important company in France.</a:t>
            </a:r>
          </a:p>
          <a:p>
            <a:pPr marL="0" indent="0">
              <a:buNone/>
            </a:pPr>
            <a:endParaRPr lang="en-US" sz="2401" dirty="0">
              <a:solidFill>
                <a:schemeClr val="tx2"/>
              </a:solidFill>
              <a:latin typeface="Lato Regular"/>
              <a:cs typeface="Lato Regular"/>
            </a:endParaRPr>
          </a:p>
          <a:p>
            <a:pPr marL="0" indent="0" algn="just">
              <a:buNone/>
              <a:defRPr/>
            </a:pPr>
            <a:r>
              <a:rPr lang="en-US" sz="1951" b="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507905" y="932518"/>
            <a:ext cx="9272190" cy="1559721"/>
            <a:chOff x="5988388" y="483017"/>
            <a:chExt cx="12359700" cy="2079087"/>
          </a:xfrm>
        </p:grpSpPr>
        <p:sp>
          <p:nvSpPr>
            <p:cNvPr id="9" name="TextBox 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0239474" y="3411074"/>
            <a:ext cx="3221130" cy="5370071"/>
          </a:xfrm>
        </p:spPr>
      </p:sp>
      <p:sp>
        <p:nvSpPr>
          <p:cNvPr id="2" name="Picture Placeholder 1"/>
          <p:cNvSpPr>
            <a:spLocks noGrp="1" noChangeAspect="1"/>
          </p:cNvSpPr>
          <p:nvPr>
            <p:ph type="pic" sz="quarter" idx="14"/>
          </p:nvPr>
        </p:nvSpPr>
        <p:spPr>
          <a:xfrm>
            <a:off x="6879804" y="3411074"/>
            <a:ext cx="3221130" cy="5370071"/>
          </a:xfrm>
        </p:spPr>
      </p:sp>
      <p:sp>
        <p:nvSpPr>
          <p:cNvPr id="4" name="Picture Placeholder 3"/>
          <p:cNvSpPr>
            <a:spLocks noGrp="1" noChangeAspect="1"/>
          </p:cNvSpPr>
          <p:nvPr>
            <p:ph type="pic" sz="quarter" idx="16"/>
          </p:nvPr>
        </p:nvSpPr>
        <p:spPr>
          <a:xfrm>
            <a:off x="13599144" y="3411074"/>
            <a:ext cx="3221130" cy="5370071"/>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347264" y="4232155"/>
            <a:ext cx="3216721" cy="286922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3" name="Title 20"/>
          <p:cNvSpPr txBox="1">
            <a:spLocks/>
          </p:cNvSpPr>
          <p:nvPr/>
        </p:nvSpPr>
        <p:spPr>
          <a:xfrm>
            <a:off x="7320547" y="4358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4" name="Rectangle 13"/>
          <p:cNvSpPr/>
          <p:nvPr/>
        </p:nvSpPr>
        <p:spPr>
          <a:xfrm>
            <a:off x="10546669" y="4232155"/>
            <a:ext cx="3252474" cy="286922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5" name="Title 20"/>
          <p:cNvSpPr txBox="1">
            <a:spLocks/>
          </p:cNvSpPr>
          <p:nvPr/>
        </p:nvSpPr>
        <p:spPr>
          <a:xfrm>
            <a:off x="10573021" y="4358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6" name="Rectangle 15"/>
          <p:cNvSpPr/>
          <p:nvPr/>
        </p:nvSpPr>
        <p:spPr>
          <a:xfrm>
            <a:off x="13743523" y="4232155"/>
            <a:ext cx="3215854" cy="28692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7" name="Title 20"/>
          <p:cNvSpPr txBox="1">
            <a:spLocks/>
          </p:cNvSpPr>
          <p:nvPr/>
        </p:nvSpPr>
        <p:spPr>
          <a:xfrm>
            <a:off x="13842807" y="4358725"/>
            <a:ext cx="3116570"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8" name="Title 20"/>
          <p:cNvSpPr txBox="1">
            <a:spLocks/>
          </p:cNvSpPr>
          <p:nvPr/>
        </p:nvSpPr>
        <p:spPr>
          <a:xfrm>
            <a:off x="1377882" y="2811043"/>
            <a:ext cx="15598812" cy="904869"/>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800" dirty="0">
              <a:solidFill>
                <a:schemeClr val="tx1"/>
              </a:solidFill>
              <a:latin typeface="Lato Light"/>
              <a:cs typeface="Lato Light"/>
            </a:endParaRPr>
          </a:p>
        </p:txBody>
      </p:sp>
      <p:grpSp>
        <p:nvGrpSpPr>
          <p:cNvPr id="21" name="Group 20"/>
          <p:cNvGrpSpPr/>
          <p:nvPr/>
        </p:nvGrpSpPr>
        <p:grpSpPr>
          <a:xfrm>
            <a:off x="4507905" y="932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256660" y="4232157"/>
            <a:ext cx="6097014" cy="5738447"/>
          </a:xfrm>
        </p:spPr>
      </p:sp>
      <p:sp>
        <p:nvSpPr>
          <p:cNvPr id="3" name="Picture Placeholder 2"/>
          <p:cNvSpPr>
            <a:spLocks noGrp="1" noChangeAspect="1"/>
          </p:cNvSpPr>
          <p:nvPr>
            <p:ph type="pic" sz="quarter" idx="15"/>
          </p:nvPr>
        </p:nvSpPr>
        <p:spPr>
          <a:xfrm>
            <a:off x="7347265" y="7101383"/>
            <a:ext cx="3216718" cy="2869223"/>
          </a:xfrm>
        </p:spPr>
      </p:sp>
      <p:sp>
        <p:nvSpPr>
          <p:cNvPr id="4" name="Picture Placeholder 3"/>
          <p:cNvSpPr>
            <a:spLocks noGrp="1" noChangeAspect="1"/>
          </p:cNvSpPr>
          <p:nvPr>
            <p:ph type="pic" sz="quarter" idx="16"/>
          </p:nvPr>
        </p:nvSpPr>
        <p:spPr>
          <a:xfrm>
            <a:off x="10549664" y="7101383"/>
            <a:ext cx="3216718" cy="2869223"/>
          </a:xfrm>
        </p:spPr>
      </p:sp>
      <p:sp>
        <p:nvSpPr>
          <p:cNvPr id="5" name="Picture Placeholder 4"/>
          <p:cNvSpPr>
            <a:spLocks noGrp="1" noChangeAspect="1"/>
          </p:cNvSpPr>
          <p:nvPr>
            <p:ph type="pic" sz="quarter" idx="17"/>
          </p:nvPr>
        </p:nvSpPr>
        <p:spPr>
          <a:xfrm>
            <a:off x="13742655" y="7101383"/>
            <a:ext cx="3216718" cy="2869223"/>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715" y="3153706"/>
            <a:ext cx="6152396" cy="4716103"/>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24" name="Rectangle 23"/>
          <p:cNvSpPr/>
          <p:nvPr/>
        </p:nvSpPr>
        <p:spPr>
          <a:xfrm>
            <a:off x="6135679" y="3153706"/>
            <a:ext cx="345909" cy="4716103"/>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4" name="AutoShape 10"/>
          <p:cNvSpPr>
            <a:spLocks/>
          </p:cNvSpPr>
          <p:nvPr/>
        </p:nvSpPr>
        <p:spPr bwMode="auto">
          <a:xfrm>
            <a:off x="2852654" y="4120997"/>
            <a:ext cx="858023" cy="940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349390" y="4981410"/>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360438" y="4254100"/>
            <a:ext cx="1738362" cy="42284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360438" y="6102928"/>
            <a:ext cx="1738362" cy="138388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6524414" y="6102930"/>
            <a:ext cx="1023744" cy="1436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6524414" y="3622220"/>
            <a:ext cx="1023744" cy="1054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8484788" y="3622214"/>
            <a:ext cx="3468122" cy="10092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8778513" y="7711152"/>
            <a:ext cx="2093083" cy="33827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0766520" y="7098525"/>
            <a:ext cx="717551" cy="717737"/>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6" name="Oval 15"/>
          <p:cNvSpPr/>
          <p:nvPr/>
        </p:nvSpPr>
        <p:spPr bwMode="auto">
          <a:xfrm>
            <a:off x="4803546" y="4381615"/>
            <a:ext cx="2016126" cy="201665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7" name="Oval 16"/>
          <p:cNvSpPr/>
          <p:nvPr/>
        </p:nvSpPr>
        <p:spPr bwMode="auto">
          <a:xfrm>
            <a:off x="7337069" y="7328512"/>
            <a:ext cx="1441450" cy="144182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8" name="Oval 17"/>
          <p:cNvSpPr/>
          <p:nvPr/>
        </p:nvSpPr>
        <p:spPr bwMode="auto">
          <a:xfrm>
            <a:off x="2376697" y="3272810"/>
            <a:ext cx="1152527" cy="114964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9" name="Oval 18"/>
          <p:cNvSpPr/>
          <p:nvPr/>
        </p:nvSpPr>
        <p:spPr bwMode="auto">
          <a:xfrm>
            <a:off x="7548178" y="3153792"/>
            <a:ext cx="936626" cy="936869"/>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0" name="Oval 19"/>
          <p:cNvSpPr/>
          <p:nvPr/>
        </p:nvSpPr>
        <p:spPr bwMode="auto">
          <a:xfrm>
            <a:off x="2376697" y="7317996"/>
            <a:ext cx="1152527" cy="1152824"/>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1" name="Straight Connector 20"/>
          <p:cNvCxnSpPr>
            <a:stCxn id="15" idx="6"/>
            <a:endCxn id="23" idx="3"/>
          </p:cNvCxnSpPr>
          <p:nvPr/>
        </p:nvCxnSpPr>
        <p:spPr>
          <a:xfrm flipV="1">
            <a:off x="11484064" y="6057437"/>
            <a:ext cx="468840"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136888" y="4335055"/>
            <a:ext cx="2016126" cy="2016650"/>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3" name="Oval 22"/>
          <p:cNvSpPr/>
          <p:nvPr/>
        </p:nvSpPr>
        <p:spPr bwMode="auto">
          <a:xfrm>
            <a:off x="11657652" y="4336127"/>
            <a:ext cx="2016126" cy="201665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4" name="Oval 23"/>
          <p:cNvSpPr/>
          <p:nvPr/>
        </p:nvSpPr>
        <p:spPr bwMode="auto">
          <a:xfrm>
            <a:off x="14853265" y="3272810"/>
            <a:ext cx="1152527" cy="1149649"/>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5" name="Oval 24"/>
          <p:cNvSpPr/>
          <p:nvPr/>
        </p:nvSpPr>
        <p:spPr bwMode="auto">
          <a:xfrm>
            <a:off x="14907364" y="7288565"/>
            <a:ext cx="1152527" cy="1152824"/>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6" name="Straight Connector 25"/>
          <p:cNvCxnSpPr>
            <a:stCxn id="23" idx="5"/>
            <a:endCxn id="25" idx="1"/>
          </p:cNvCxnSpPr>
          <p:nvPr/>
        </p:nvCxnSpPr>
        <p:spPr>
          <a:xfrm>
            <a:off x="13378522" y="6057437"/>
            <a:ext cx="1697621"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3378528" y="3847637"/>
            <a:ext cx="1474739" cy="78382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6819670" y="5343374"/>
            <a:ext cx="1317221" cy="4656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153017" y="5343382"/>
            <a:ext cx="1504637" cy="107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8567415" y="6351705"/>
            <a:ext cx="577536" cy="1187957"/>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7688253" y="7749832"/>
            <a:ext cx="717648" cy="612107"/>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1" name="Freeform 328"/>
          <p:cNvSpPr>
            <a:spLocks noChangeArrowheads="1"/>
          </p:cNvSpPr>
          <p:nvPr/>
        </p:nvSpPr>
        <p:spPr bwMode="auto">
          <a:xfrm>
            <a:off x="12083443" y="5033819"/>
            <a:ext cx="1149947" cy="641545"/>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2" name="Freeform 544"/>
          <p:cNvSpPr>
            <a:spLocks noChangeArrowheads="1"/>
          </p:cNvSpPr>
          <p:nvPr/>
        </p:nvSpPr>
        <p:spPr bwMode="auto">
          <a:xfrm>
            <a:off x="8686880" y="4824547"/>
            <a:ext cx="916148" cy="96984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3" name="Freeform 325"/>
          <p:cNvSpPr>
            <a:spLocks noChangeArrowheads="1"/>
          </p:cNvSpPr>
          <p:nvPr/>
        </p:nvSpPr>
        <p:spPr bwMode="auto">
          <a:xfrm>
            <a:off x="5400120" y="4821036"/>
            <a:ext cx="790710" cy="1064565"/>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54" name="Group 581"/>
          <p:cNvGrpSpPr>
            <a:grpSpLocks/>
          </p:cNvGrpSpPr>
          <p:nvPr/>
        </p:nvGrpSpPr>
        <p:grpSpPr bwMode="auto">
          <a:xfrm>
            <a:off x="7702390" y="3354360"/>
            <a:ext cx="625469" cy="412831"/>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63" name="Group 4688"/>
          <p:cNvGrpSpPr>
            <a:grpSpLocks/>
          </p:cNvGrpSpPr>
          <p:nvPr/>
        </p:nvGrpSpPr>
        <p:grpSpPr bwMode="auto">
          <a:xfrm>
            <a:off x="2674026" y="3505696"/>
            <a:ext cx="613312" cy="582926"/>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68" name="Freeform 299"/>
          <p:cNvSpPr>
            <a:spLocks noChangeArrowheads="1"/>
          </p:cNvSpPr>
          <p:nvPr/>
        </p:nvSpPr>
        <p:spPr bwMode="auto">
          <a:xfrm>
            <a:off x="2592177" y="7503102"/>
            <a:ext cx="699828" cy="670381"/>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69" name="Freeform 380"/>
          <p:cNvSpPr>
            <a:spLocks noChangeArrowheads="1"/>
          </p:cNvSpPr>
          <p:nvPr/>
        </p:nvSpPr>
        <p:spPr bwMode="auto">
          <a:xfrm>
            <a:off x="15191462" y="7560502"/>
            <a:ext cx="623492" cy="623652"/>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70" name="Freeform 107"/>
          <p:cNvSpPr>
            <a:spLocks noChangeArrowheads="1"/>
          </p:cNvSpPr>
          <p:nvPr/>
        </p:nvSpPr>
        <p:spPr bwMode="auto">
          <a:xfrm>
            <a:off x="15118368" y="3396655"/>
            <a:ext cx="623492" cy="750627"/>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71" name="Freeform 298"/>
          <p:cNvSpPr>
            <a:spLocks noChangeArrowheads="1"/>
          </p:cNvSpPr>
          <p:nvPr/>
        </p:nvSpPr>
        <p:spPr bwMode="auto">
          <a:xfrm>
            <a:off x="10939143" y="7248171"/>
            <a:ext cx="372296" cy="37239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72" name="Group 71"/>
          <p:cNvGrpSpPr/>
          <p:nvPr/>
        </p:nvGrpSpPr>
        <p:grpSpPr>
          <a:xfrm>
            <a:off x="4507905" y="932518"/>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7513349" y="3819757"/>
            <a:ext cx="3312368" cy="104363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2" name="Rectangle 11"/>
          <p:cNvSpPr/>
          <p:nvPr/>
        </p:nvSpPr>
        <p:spPr>
          <a:xfrm>
            <a:off x="8183837" y="4002931"/>
            <a:ext cx="1971390" cy="646467"/>
          </a:xfrm>
          <a:prstGeom prst="rect">
            <a:avLst/>
          </a:prstGeom>
          <a:solidFill>
            <a:schemeClr val="accent2"/>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13" name="Rounded Rectangle 12"/>
          <p:cNvSpPr/>
          <p:nvPr/>
        </p:nvSpPr>
        <p:spPr>
          <a:xfrm>
            <a:off x="7513349" y="5344281"/>
            <a:ext cx="3312368" cy="104363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4" name="Rectangle 13"/>
          <p:cNvSpPr/>
          <p:nvPr/>
        </p:nvSpPr>
        <p:spPr>
          <a:xfrm>
            <a:off x="8259181" y="5527454"/>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15" name="Rounded Rectangle 14"/>
          <p:cNvSpPr/>
          <p:nvPr/>
        </p:nvSpPr>
        <p:spPr>
          <a:xfrm>
            <a:off x="7513349" y="6868806"/>
            <a:ext cx="3312368" cy="104363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6" name="Rectangle 15"/>
          <p:cNvSpPr/>
          <p:nvPr/>
        </p:nvSpPr>
        <p:spPr>
          <a:xfrm>
            <a:off x="8259181" y="7051979"/>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35" name="Rounded Rectangle 34"/>
          <p:cNvSpPr/>
          <p:nvPr/>
        </p:nvSpPr>
        <p:spPr>
          <a:xfrm>
            <a:off x="2041714" y="5228617"/>
            <a:ext cx="4032446" cy="128998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36" name="Rectangle 35"/>
          <p:cNvSpPr/>
          <p:nvPr/>
        </p:nvSpPr>
        <p:spPr>
          <a:xfrm>
            <a:off x="3534029" y="5534969"/>
            <a:ext cx="1133019" cy="623384"/>
          </a:xfrm>
          <a:prstGeom prst="rect">
            <a:avLst/>
          </a:prstGeom>
          <a:solidFill>
            <a:schemeClr val="accent1"/>
          </a:solidFill>
        </p:spPr>
        <p:txBody>
          <a:bodyPr wrap="none" lIns="137168" tIns="68584" rIns="137168" bIns="68584">
            <a:spAutoFit/>
          </a:bodyPr>
          <a:lstStyle/>
          <a:p>
            <a:pPr algn="ctr"/>
            <a:r>
              <a:rPr lang="en-US" sz="3151" dirty="0">
                <a:solidFill>
                  <a:schemeClr val="bg1"/>
                </a:solidFill>
                <a:latin typeface="Lato Regular"/>
                <a:cs typeface="Lato Regular"/>
              </a:rPr>
              <a:t>Start</a:t>
            </a:r>
            <a:endParaRPr lang="bg-BG" sz="3151" dirty="0">
              <a:solidFill>
                <a:schemeClr val="bg1"/>
              </a:solidFill>
              <a:latin typeface="Lato Regular"/>
              <a:cs typeface="Lato Regular"/>
            </a:endParaRPr>
          </a:p>
        </p:txBody>
      </p:sp>
      <p:sp>
        <p:nvSpPr>
          <p:cNvPr id="37" name="Rounded Rectangle 36"/>
          <p:cNvSpPr/>
          <p:nvPr/>
        </p:nvSpPr>
        <p:spPr>
          <a:xfrm>
            <a:off x="12265877" y="3410762"/>
            <a:ext cx="3312368" cy="738755"/>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38" name="Rectangle 37"/>
          <p:cNvSpPr/>
          <p:nvPr/>
        </p:nvSpPr>
        <p:spPr>
          <a:xfrm>
            <a:off x="12936368" y="3441497"/>
            <a:ext cx="1971390" cy="646467"/>
          </a:xfrm>
          <a:prstGeom prst="rect">
            <a:avLst/>
          </a:prstGeom>
          <a:solidFill>
            <a:schemeClr val="accent1"/>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42" name="Rounded Rectangle 41"/>
          <p:cNvSpPr/>
          <p:nvPr/>
        </p:nvSpPr>
        <p:spPr>
          <a:xfrm>
            <a:off x="12265877" y="4529352"/>
            <a:ext cx="3312368" cy="738756"/>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3" name="Rectangle 42"/>
          <p:cNvSpPr/>
          <p:nvPr/>
        </p:nvSpPr>
        <p:spPr>
          <a:xfrm>
            <a:off x="13011709" y="4560086"/>
            <a:ext cx="1820707" cy="600301"/>
          </a:xfrm>
          <a:prstGeom prst="rect">
            <a:avLst/>
          </a:prstGeom>
          <a:solidFill>
            <a:schemeClr val="accent2"/>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5" name="Rounded Rectangle 44"/>
          <p:cNvSpPr/>
          <p:nvPr/>
        </p:nvSpPr>
        <p:spPr>
          <a:xfrm>
            <a:off x="12265877" y="6435886"/>
            <a:ext cx="3312368" cy="738755"/>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6" name="Rectangle 45"/>
          <p:cNvSpPr/>
          <p:nvPr/>
        </p:nvSpPr>
        <p:spPr>
          <a:xfrm>
            <a:off x="13011709" y="6466619"/>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8" name="Rounded Rectangle 47"/>
          <p:cNvSpPr/>
          <p:nvPr/>
        </p:nvSpPr>
        <p:spPr>
          <a:xfrm>
            <a:off x="12265877" y="7554471"/>
            <a:ext cx="3312368" cy="738755"/>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9" name="Rectangle 48"/>
          <p:cNvSpPr/>
          <p:nvPr/>
        </p:nvSpPr>
        <p:spPr>
          <a:xfrm>
            <a:off x="13011709" y="7585204"/>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cxnSp>
        <p:nvCxnSpPr>
          <p:cNvPr id="50" name="Elbow Connector 49"/>
          <p:cNvCxnSpPr/>
          <p:nvPr/>
        </p:nvCxnSpPr>
        <p:spPr>
          <a:xfrm rot="10800000" flipV="1">
            <a:off x="6057282" y="4372305"/>
            <a:ext cx="1421574" cy="119339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074165" y="6204740"/>
            <a:ext cx="1439185" cy="118588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074160" y="5866097"/>
            <a:ext cx="1439190" cy="751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0825716" y="3780138"/>
            <a:ext cx="1440161" cy="56143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0825716" y="4341576"/>
            <a:ext cx="1440161" cy="55715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0825716" y="6805263"/>
            <a:ext cx="1440161" cy="5853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0825716" y="7390627"/>
            <a:ext cx="1440161" cy="533225"/>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2839337" y="5438193"/>
            <a:ext cx="706721" cy="706905"/>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507905" y="932518"/>
            <a:ext cx="9272190" cy="1559721"/>
            <a:chOff x="5988388" y="483017"/>
            <a:chExt cx="12359700" cy="2079087"/>
          </a:xfrm>
        </p:grpSpPr>
        <p:sp>
          <p:nvSpPr>
            <p:cNvPr id="31" name="TextBox 3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065178" y="3347576"/>
            <a:ext cx="4588328" cy="5527006"/>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5" name="TextBox 14"/>
            <p:cNvSpPr txBox="1"/>
            <p:nvPr/>
          </p:nvSpPr>
          <p:spPr>
            <a:xfrm>
              <a:off x="2231185" y="2453013"/>
              <a:ext cx="1372385" cy="284704"/>
            </a:xfrm>
            <a:prstGeom prst="rect">
              <a:avLst/>
            </a:prstGeom>
            <a:noFill/>
          </p:spPr>
          <p:txBody>
            <a:bodyPr wrap="none" rtlCol="0">
              <a:spAutoFit/>
            </a:bodyPr>
            <a:lstStyle/>
            <a:p>
              <a:pPr algn="ctr"/>
              <a:r>
                <a:rPr lang="id-ID" sz="2176" dirty="0">
                  <a:solidFill>
                    <a:schemeClr val="bg1"/>
                  </a:solidFill>
                  <a:latin typeface="Lato Light"/>
                </a:rPr>
                <a:t>Unsecured Plan</a:t>
              </a:r>
            </a:p>
          </p:txBody>
        </p:sp>
        <p:sp>
          <p:nvSpPr>
            <p:cNvPr id="16" name="TextBox 15"/>
            <p:cNvSpPr txBox="1"/>
            <p:nvPr/>
          </p:nvSpPr>
          <p:spPr>
            <a:xfrm>
              <a:off x="2379189" y="2736272"/>
              <a:ext cx="1076363" cy="1046467"/>
            </a:xfrm>
            <a:prstGeom prst="rect">
              <a:avLst/>
            </a:prstGeom>
            <a:noFill/>
          </p:spPr>
          <p:txBody>
            <a:bodyPr wrap="none" rtlCol="0">
              <a:spAutoFit/>
            </a:bodyPr>
            <a:lstStyle/>
            <a:p>
              <a:pPr algn="ctr"/>
              <a:r>
                <a:rPr lang="id-ID" sz="9603" b="1" dirty="0">
                  <a:solidFill>
                    <a:schemeClr val="bg1"/>
                  </a:solidFill>
                  <a:latin typeface="Lato Light"/>
                </a:rPr>
                <a:t>30</a:t>
              </a:r>
            </a:p>
          </p:txBody>
        </p:sp>
        <p:sp>
          <p:nvSpPr>
            <p:cNvPr id="17" name="TextBox 16"/>
            <p:cNvSpPr txBox="1"/>
            <p:nvPr/>
          </p:nvSpPr>
          <p:spPr>
            <a:xfrm>
              <a:off x="2161775" y="3043552"/>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18" name="TextBox 17"/>
            <p:cNvSpPr txBox="1"/>
            <p:nvPr/>
          </p:nvSpPr>
          <p:spPr>
            <a:xfrm>
              <a:off x="2512453"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19" name="TextBox 18"/>
            <p:cNvSpPr txBox="1"/>
            <p:nvPr/>
          </p:nvSpPr>
          <p:spPr>
            <a:xfrm>
              <a:off x="2298507" y="4088463"/>
              <a:ext cx="1237732" cy="269320"/>
            </a:xfrm>
            <a:prstGeom prst="rect">
              <a:avLst/>
            </a:prstGeom>
            <a:noFill/>
          </p:spPr>
          <p:txBody>
            <a:bodyPr wrap="none" rtlCol="0">
              <a:spAutoFit/>
            </a:bodyPr>
            <a:lstStyle/>
            <a:p>
              <a:pPr algn="ctr"/>
              <a:r>
                <a:rPr lang="id-ID" sz="2026" dirty="0">
                  <a:solidFill>
                    <a:schemeClr val="bg1">
                      <a:lumMod val="50000"/>
                    </a:schemeClr>
                  </a:solidFill>
                  <a:latin typeface="Lato Light"/>
                </a:rPr>
                <a:t>1 GB Bandwith</a:t>
              </a:r>
            </a:p>
          </p:txBody>
        </p:sp>
        <p:sp>
          <p:nvSpPr>
            <p:cNvPr id="20" name="TextBox 19"/>
            <p:cNvSpPr txBox="1"/>
            <p:nvPr/>
          </p:nvSpPr>
          <p:spPr>
            <a:xfrm>
              <a:off x="2110422" y="4446595"/>
              <a:ext cx="1613904" cy="269320"/>
            </a:xfrm>
            <a:prstGeom prst="rect">
              <a:avLst/>
            </a:prstGeom>
            <a:noFill/>
          </p:spPr>
          <p:txBody>
            <a:bodyPr wrap="none" rtlCol="0">
              <a:spAutoFit/>
            </a:bodyPr>
            <a:lstStyle/>
            <a:p>
              <a:pPr algn="ctr"/>
              <a:r>
                <a:rPr lang="id-ID" sz="2026" dirty="0">
                  <a:solidFill>
                    <a:schemeClr val="bg1">
                      <a:lumMod val="65000"/>
                    </a:schemeClr>
                  </a:solidFill>
                  <a:latin typeface="Lato Light"/>
                </a:rPr>
                <a:t>10 MB Max File Size</a:t>
              </a:r>
            </a:p>
          </p:txBody>
        </p:sp>
        <p:sp>
          <p:nvSpPr>
            <p:cNvPr id="21" name="TextBox 20"/>
            <p:cNvSpPr txBox="1"/>
            <p:nvPr/>
          </p:nvSpPr>
          <p:spPr>
            <a:xfrm>
              <a:off x="2411251"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3 GHZ CPU</a:t>
              </a:r>
            </a:p>
          </p:txBody>
        </p:sp>
        <p:sp>
          <p:nvSpPr>
            <p:cNvPr id="22" name="TextBox 21"/>
            <p:cNvSpPr txBox="1"/>
            <p:nvPr/>
          </p:nvSpPr>
          <p:spPr>
            <a:xfrm>
              <a:off x="2336978" y="5153155"/>
              <a:ext cx="1160788" cy="269320"/>
            </a:xfrm>
            <a:prstGeom prst="rect">
              <a:avLst/>
            </a:prstGeom>
            <a:noFill/>
          </p:spPr>
          <p:txBody>
            <a:bodyPr wrap="none" rtlCol="0">
              <a:spAutoFit/>
            </a:bodyPr>
            <a:lstStyle/>
            <a:p>
              <a:pPr algn="ctr"/>
              <a:r>
                <a:rPr lang="id-ID" sz="2026"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5" name="TextBox 24"/>
            <p:cNvSpPr txBox="1"/>
            <p:nvPr/>
          </p:nvSpPr>
          <p:spPr>
            <a:xfrm>
              <a:off x="2357464" y="5623959"/>
              <a:ext cx="1322157" cy="269320"/>
            </a:xfrm>
            <a:prstGeom prst="rect">
              <a:avLst/>
            </a:prstGeom>
            <a:noFill/>
          </p:spPr>
          <p:txBody>
            <a:bodyPr wrap="none" rtlCol="0">
              <a:spAutoFit/>
            </a:bodyPr>
            <a:lstStyle/>
            <a:p>
              <a:pPr algn="ctr"/>
              <a:r>
                <a:rPr lang="id-ID" sz="2026"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38109" tIns="38109" rIns="38109" bIns="38109" anchor="ctr"/>
            <a:lstStyle/>
            <a:p>
              <a:pPr defTabSz="685829">
                <a:defRPr/>
              </a:pPr>
              <a:endParaRPr lang="es-ES" sz="4351"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68" name="Group 67"/>
          <p:cNvGrpSpPr/>
          <p:nvPr/>
        </p:nvGrpSpPr>
        <p:grpSpPr>
          <a:xfrm>
            <a:off x="6905852" y="3070290"/>
            <a:ext cx="4588328" cy="6126248"/>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4" name="TextBox 33"/>
            <p:cNvSpPr txBox="1"/>
            <p:nvPr/>
          </p:nvSpPr>
          <p:spPr>
            <a:xfrm>
              <a:off x="5584188" y="2345778"/>
              <a:ext cx="1120606" cy="284705"/>
            </a:xfrm>
            <a:prstGeom prst="rect">
              <a:avLst/>
            </a:prstGeom>
            <a:noFill/>
          </p:spPr>
          <p:txBody>
            <a:bodyPr wrap="none" rtlCol="0">
              <a:spAutoFit/>
            </a:bodyPr>
            <a:lstStyle/>
            <a:p>
              <a:pPr algn="ctr"/>
              <a:r>
                <a:rPr lang="id-ID" sz="2176" dirty="0">
                  <a:solidFill>
                    <a:schemeClr val="bg1"/>
                  </a:solidFill>
                  <a:latin typeface="Lato Light"/>
                </a:rPr>
                <a:t>Popular Plan</a:t>
              </a:r>
            </a:p>
          </p:txBody>
        </p:sp>
        <p:sp>
          <p:nvSpPr>
            <p:cNvPr id="35" name="TextBox 34"/>
            <p:cNvSpPr txBox="1"/>
            <p:nvPr/>
          </p:nvSpPr>
          <p:spPr>
            <a:xfrm>
              <a:off x="5606308" y="2736272"/>
              <a:ext cx="1076363" cy="1046467"/>
            </a:xfrm>
            <a:prstGeom prst="rect">
              <a:avLst/>
            </a:prstGeom>
            <a:noFill/>
          </p:spPr>
          <p:txBody>
            <a:bodyPr wrap="none" rtlCol="0">
              <a:spAutoFit/>
            </a:bodyPr>
            <a:lstStyle/>
            <a:p>
              <a:pPr algn="ctr"/>
              <a:r>
                <a:rPr lang="id-ID" sz="9603" b="1" dirty="0">
                  <a:solidFill>
                    <a:schemeClr val="bg1"/>
                  </a:solidFill>
                  <a:latin typeface="Lato Light"/>
                </a:rPr>
                <a:t>60</a:t>
              </a:r>
            </a:p>
          </p:txBody>
        </p:sp>
        <p:sp>
          <p:nvSpPr>
            <p:cNvPr id="36" name="TextBox 35"/>
            <p:cNvSpPr txBox="1"/>
            <p:nvPr/>
          </p:nvSpPr>
          <p:spPr>
            <a:xfrm>
              <a:off x="5334000" y="3067950"/>
              <a:ext cx="485155" cy="600094"/>
            </a:xfrm>
            <a:prstGeom prst="rect">
              <a:avLst/>
            </a:prstGeom>
            <a:noFill/>
          </p:spPr>
          <p:txBody>
            <a:bodyPr wrap="square" rtlCol="0">
              <a:spAutoFit/>
            </a:bodyPr>
            <a:lstStyle/>
            <a:p>
              <a:pPr algn="ctr"/>
              <a:r>
                <a:rPr lang="id-ID" sz="5251" b="1" dirty="0">
                  <a:solidFill>
                    <a:schemeClr val="bg1"/>
                  </a:solidFill>
                  <a:latin typeface="Lato Light"/>
                </a:rPr>
                <a:t>$</a:t>
              </a:r>
            </a:p>
          </p:txBody>
        </p:sp>
        <p:sp>
          <p:nvSpPr>
            <p:cNvPr id="37" name="TextBox 36"/>
            <p:cNvSpPr txBox="1"/>
            <p:nvPr/>
          </p:nvSpPr>
          <p:spPr>
            <a:xfrm>
              <a:off x="5739569"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38" name="TextBox 37"/>
            <p:cNvSpPr txBox="1"/>
            <p:nvPr/>
          </p:nvSpPr>
          <p:spPr>
            <a:xfrm>
              <a:off x="5475397" y="4088463"/>
              <a:ext cx="1338187" cy="269320"/>
            </a:xfrm>
            <a:prstGeom prst="rect">
              <a:avLst/>
            </a:prstGeom>
            <a:noFill/>
          </p:spPr>
          <p:txBody>
            <a:bodyPr wrap="none" rtlCol="0">
              <a:spAutoFit/>
            </a:bodyPr>
            <a:lstStyle/>
            <a:p>
              <a:pPr algn="ctr"/>
              <a:r>
                <a:rPr lang="id-ID" sz="2026" dirty="0">
                  <a:solidFill>
                    <a:schemeClr val="bg1">
                      <a:lumMod val="50000"/>
                    </a:schemeClr>
                  </a:solidFill>
                  <a:latin typeface="Lato Light"/>
                </a:rPr>
                <a:t>10 GB Bandwith</a:t>
              </a:r>
            </a:p>
          </p:txBody>
        </p:sp>
        <p:sp>
          <p:nvSpPr>
            <p:cNvPr id="39" name="TextBox 38"/>
            <p:cNvSpPr txBox="1"/>
            <p:nvPr/>
          </p:nvSpPr>
          <p:spPr>
            <a:xfrm>
              <a:off x="5337538" y="4446595"/>
              <a:ext cx="1613904" cy="269320"/>
            </a:xfrm>
            <a:prstGeom prst="rect">
              <a:avLst/>
            </a:prstGeom>
            <a:noFill/>
          </p:spPr>
          <p:txBody>
            <a:bodyPr wrap="none" rtlCol="0">
              <a:spAutoFit/>
            </a:bodyPr>
            <a:lstStyle/>
            <a:p>
              <a:pPr algn="ctr"/>
              <a:r>
                <a:rPr lang="id-ID" sz="2026" dirty="0">
                  <a:solidFill>
                    <a:schemeClr val="bg1">
                      <a:lumMod val="65000"/>
                    </a:schemeClr>
                  </a:solidFill>
                  <a:latin typeface="Lato Light"/>
                </a:rPr>
                <a:t>50 MB Max File Size</a:t>
              </a:r>
            </a:p>
          </p:txBody>
        </p:sp>
        <p:sp>
          <p:nvSpPr>
            <p:cNvPr id="40" name="TextBox 39"/>
            <p:cNvSpPr txBox="1"/>
            <p:nvPr/>
          </p:nvSpPr>
          <p:spPr>
            <a:xfrm>
              <a:off x="5638367"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5 GHZ CPU</a:t>
              </a:r>
            </a:p>
          </p:txBody>
        </p:sp>
        <p:sp>
          <p:nvSpPr>
            <p:cNvPr id="41" name="TextBox 40"/>
            <p:cNvSpPr txBox="1"/>
            <p:nvPr/>
          </p:nvSpPr>
          <p:spPr>
            <a:xfrm>
              <a:off x="5564094" y="5153155"/>
              <a:ext cx="1160788" cy="269320"/>
            </a:xfrm>
            <a:prstGeom prst="rect">
              <a:avLst/>
            </a:prstGeom>
            <a:noFill/>
          </p:spPr>
          <p:txBody>
            <a:bodyPr wrap="none" rtlCol="0">
              <a:spAutoFit/>
            </a:bodyPr>
            <a:lstStyle/>
            <a:p>
              <a:pPr algn="ctr"/>
              <a:r>
                <a:rPr lang="id-ID" sz="2026"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3" name="TextBox 42"/>
            <p:cNvSpPr txBox="1"/>
            <p:nvPr/>
          </p:nvSpPr>
          <p:spPr>
            <a:xfrm>
              <a:off x="5523671" y="5742542"/>
              <a:ext cx="1443985" cy="269320"/>
            </a:xfrm>
            <a:prstGeom prst="rect">
              <a:avLst/>
            </a:prstGeom>
            <a:noFill/>
          </p:spPr>
          <p:txBody>
            <a:bodyPr wrap="none" rtlCol="0">
              <a:spAutoFit/>
            </a:bodyPr>
            <a:lstStyle/>
            <a:p>
              <a:pPr algn="ctr"/>
              <a:r>
                <a:rPr lang="id-ID" sz="2026"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69" name="Group 68"/>
          <p:cNvGrpSpPr/>
          <p:nvPr/>
        </p:nvGrpSpPr>
        <p:grpSpPr>
          <a:xfrm>
            <a:off x="11747294" y="3347576"/>
            <a:ext cx="4588328" cy="5527006"/>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3" name="TextBox 52"/>
            <p:cNvSpPr txBox="1"/>
            <p:nvPr/>
          </p:nvSpPr>
          <p:spPr>
            <a:xfrm>
              <a:off x="8768747" y="2453013"/>
              <a:ext cx="1206741" cy="284704"/>
            </a:xfrm>
            <a:prstGeom prst="rect">
              <a:avLst/>
            </a:prstGeom>
            <a:noFill/>
          </p:spPr>
          <p:txBody>
            <a:bodyPr wrap="none" rtlCol="0">
              <a:spAutoFit/>
            </a:bodyPr>
            <a:lstStyle/>
            <a:p>
              <a:pPr algn="ctr"/>
              <a:r>
                <a:rPr lang="id-ID" sz="2176" dirty="0">
                  <a:solidFill>
                    <a:schemeClr val="bg1"/>
                  </a:solidFill>
                  <a:latin typeface="Lato Light"/>
                </a:rPr>
                <a:t>The Best Plan</a:t>
              </a:r>
            </a:p>
          </p:txBody>
        </p:sp>
        <p:sp>
          <p:nvSpPr>
            <p:cNvPr id="54" name="TextBox 53"/>
            <p:cNvSpPr txBox="1"/>
            <p:nvPr/>
          </p:nvSpPr>
          <p:spPr>
            <a:xfrm>
              <a:off x="8833933" y="2736272"/>
              <a:ext cx="1076363" cy="1046467"/>
            </a:xfrm>
            <a:prstGeom prst="rect">
              <a:avLst/>
            </a:prstGeom>
            <a:noFill/>
          </p:spPr>
          <p:txBody>
            <a:bodyPr wrap="none" rtlCol="0">
              <a:spAutoFit/>
            </a:bodyPr>
            <a:lstStyle/>
            <a:p>
              <a:pPr algn="ctr"/>
              <a:r>
                <a:rPr lang="id-ID" sz="9603" b="1" dirty="0">
                  <a:solidFill>
                    <a:schemeClr val="bg1"/>
                  </a:solidFill>
                  <a:latin typeface="Lato Light"/>
                </a:rPr>
                <a:t>90</a:t>
              </a:r>
            </a:p>
          </p:txBody>
        </p:sp>
        <p:sp>
          <p:nvSpPr>
            <p:cNvPr id="55" name="TextBox 54"/>
            <p:cNvSpPr txBox="1"/>
            <p:nvPr/>
          </p:nvSpPr>
          <p:spPr>
            <a:xfrm>
              <a:off x="8669387" y="3080650"/>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56" name="TextBox 55"/>
            <p:cNvSpPr txBox="1"/>
            <p:nvPr/>
          </p:nvSpPr>
          <p:spPr>
            <a:xfrm>
              <a:off x="8967197"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57" name="TextBox 56"/>
            <p:cNvSpPr txBox="1"/>
            <p:nvPr/>
          </p:nvSpPr>
          <p:spPr>
            <a:xfrm>
              <a:off x="8577457" y="4088463"/>
              <a:ext cx="1589324" cy="269320"/>
            </a:xfrm>
            <a:prstGeom prst="rect">
              <a:avLst/>
            </a:prstGeom>
            <a:noFill/>
          </p:spPr>
          <p:txBody>
            <a:bodyPr wrap="none" rtlCol="0">
              <a:spAutoFit/>
            </a:bodyPr>
            <a:lstStyle/>
            <a:p>
              <a:pPr algn="ctr"/>
              <a:r>
                <a:rPr lang="id-ID" sz="2026" dirty="0">
                  <a:solidFill>
                    <a:schemeClr val="bg1">
                      <a:lumMod val="50000"/>
                    </a:schemeClr>
                  </a:solidFill>
                  <a:latin typeface="Lato Light"/>
                </a:rPr>
                <a:t>Unlimited Bandwith</a:t>
              </a:r>
            </a:p>
          </p:txBody>
        </p:sp>
        <p:sp>
          <p:nvSpPr>
            <p:cNvPr id="58" name="TextBox 57"/>
            <p:cNvSpPr txBox="1"/>
            <p:nvPr/>
          </p:nvSpPr>
          <p:spPr>
            <a:xfrm>
              <a:off x="8498378" y="4446595"/>
              <a:ext cx="1747486" cy="269320"/>
            </a:xfrm>
            <a:prstGeom prst="rect">
              <a:avLst/>
            </a:prstGeom>
            <a:noFill/>
          </p:spPr>
          <p:txBody>
            <a:bodyPr wrap="none" rtlCol="0">
              <a:spAutoFit/>
            </a:bodyPr>
            <a:lstStyle/>
            <a:p>
              <a:pPr algn="ctr"/>
              <a:r>
                <a:rPr lang="id-ID" sz="2026" dirty="0">
                  <a:solidFill>
                    <a:schemeClr val="bg1">
                      <a:lumMod val="65000"/>
                    </a:schemeClr>
                  </a:solidFill>
                  <a:latin typeface="Lato Light"/>
                </a:rPr>
                <a:t>No Maximum File Size</a:t>
              </a:r>
            </a:p>
          </p:txBody>
        </p:sp>
        <p:sp>
          <p:nvSpPr>
            <p:cNvPr id="59" name="TextBox 58"/>
            <p:cNvSpPr txBox="1"/>
            <p:nvPr/>
          </p:nvSpPr>
          <p:spPr>
            <a:xfrm>
              <a:off x="8865995"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8 GHZ CPU</a:t>
              </a:r>
            </a:p>
          </p:txBody>
        </p:sp>
        <p:sp>
          <p:nvSpPr>
            <p:cNvPr id="60" name="TextBox 59"/>
            <p:cNvSpPr txBox="1"/>
            <p:nvPr/>
          </p:nvSpPr>
          <p:spPr>
            <a:xfrm>
              <a:off x="8741493" y="5153155"/>
              <a:ext cx="1261243" cy="269320"/>
            </a:xfrm>
            <a:prstGeom prst="rect">
              <a:avLst/>
            </a:prstGeom>
            <a:noFill/>
          </p:spPr>
          <p:txBody>
            <a:bodyPr wrap="none" rtlCol="0">
              <a:spAutoFit/>
            </a:bodyPr>
            <a:lstStyle/>
            <a:p>
              <a:pPr algn="ctr"/>
              <a:r>
                <a:rPr lang="id-ID" sz="2026"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62" name="TextBox 61"/>
            <p:cNvSpPr txBox="1"/>
            <p:nvPr/>
          </p:nvSpPr>
          <p:spPr>
            <a:xfrm>
              <a:off x="8868851" y="5623959"/>
              <a:ext cx="1208879" cy="269320"/>
            </a:xfrm>
            <a:prstGeom prst="rect">
              <a:avLst/>
            </a:prstGeom>
            <a:noFill/>
          </p:spPr>
          <p:txBody>
            <a:bodyPr wrap="none" rtlCol="0">
              <a:spAutoFit/>
            </a:bodyPr>
            <a:lstStyle/>
            <a:p>
              <a:pPr algn="ctr"/>
              <a:r>
                <a:rPr lang="id-ID" sz="2026"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1464" tIns="45732" rIns="91464" bIns="45732" numCol="1" anchor="t" anchorCtr="0" compatLnSpc="1">
              <a:prstTxWarp prst="textNoShape">
                <a:avLst/>
              </a:prstTxWarp>
            </a:bodyPr>
            <a:lstStyle/>
            <a:p>
              <a:endParaRPr lang="id-ID" sz="36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70" name="Group 69"/>
          <p:cNvGrpSpPr/>
          <p:nvPr/>
        </p:nvGrpSpPr>
        <p:grpSpPr>
          <a:xfrm>
            <a:off x="4507905" y="932518"/>
            <a:ext cx="9272190" cy="1559721"/>
            <a:chOff x="5988388" y="483017"/>
            <a:chExt cx="12359700" cy="2079087"/>
          </a:xfrm>
        </p:grpSpPr>
        <p:sp>
          <p:nvSpPr>
            <p:cNvPr id="71" name="TextBox 7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529161" y="3229225"/>
            <a:ext cx="2743200" cy="5878456"/>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107"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81" name="Group 2"/>
          <p:cNvGrpSpPr>
            <a:grpSpLocks/>
          </p:cNvGrpSpPr>
          <p:nvPr/>
        </p:nvGrpSpPr>
        <p:grpSpPr bwMode="auto">
          <a:xfrm>
            <a:off x="6041506" y="3248280"/>
            <a:ext cx="2743200" cy="5878456"/>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107"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96" name="Group 2"/>
          <p:cNvGrpSpPr>
            <a:grpSpLocks/>
          </p:cNvGrpSpPr>
          <p:nvPr/>
        </p:nvGrpSpPr>
        <p:grpSpPr bwMode="auto">
          <a:xfrm>
            <a:off x="9565756" y="3248280"/>
            <a:ext cx="2743200" cy="5878456"/>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107"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111" name="Group 2"/>
          <p:cNvGrpSpPr>
            <a:grpSpLocks/>
          </p:cNvGrpSpPr>
          <p:nvPr/>
        </p:nvGrpSpPr>
        <p:grpSpPr bwMode="auto">
          <a:xfrm>
            <a:off x="13242406" y="3248280"/>
            <a:ext cx="2743200" cy="5878456"/>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107"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64" name="Group 63"/>
          <p:cNvGrpSpPr/>
          <p:nvPr/>
        </p:nvGrpSpPr>
        <p:grpSpPr>
          <a:xfrm>
            <a:off x="4507905" y="932518"/>
            <a:ext cx="9272190" cy="1559721"/>
            <a:chOff x="5988388" y="483017"/>
            <a:chExt cx="12359700" cy="2079087"/>
          </a:xfrm>
        </p:grpSpPr>
        <p:sp>
          <p:nvSpPr>
            <p:cNvPr id="65" name="TextBox 6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102680" y="8453536"/>
            <a:ext cx="3947784" cy="1003371"/>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grpSp>
        <p:nvGrpSpPr>
          <p:cNvPr id="14" name="Group 13"/>
          <p:cNvGrpSpPr/>
          <p:nvPr/>
        </p:nvGrpSpPr>
        <p:grpSpPr>
          <a:xfrm>
            <a:off x="2601125" y="7046469"/>
            <a:ext cx="5109590" cy="1209139"/>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1462" tIns="45730" rIns="91462" bIns="45730" anchor="ctr"/>
            <a:lstStyle/>
            <a:p>
              <a:endParaRPr lang="en-US" sz="2107"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1462" tIns="45730" rIns="91462" bIns="45730" anchor="ctr"/>
            <a:lstStyle/>
            <a:p>
              <a:endParaRPr lang="en-US" sz="2107" dirty="0">
                <a:latin typeface="Lato Light"/>
              </a:endParaRPr>
            </a:p>
          </p:txBody>
        </p:sp>
      </p:grpSp>
      <p:grpSp>
        <p:nvGrpSpPr>
          <p:cNvPr id="11" name="Group 10"/>
          <p:cNvGrpSpPr/>
          <p:nvPr/>
        </p:nvGrpSpPr>
        <p:grpSpPr>
          <a:xfrm>
            <a:off x="2855823" y="2958516"/>
            <a:ext cx="3979132" cy="107196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grpSp>
      <p:sp>
        <p:nvSpPr>
          <p:cNvPr id="69" name="Freeform 13"/>
          <p:cNvSpPr>
            <a:spLocks noChangeArrowheads="1"/>
          </p:cNvSpPr>
          <p:nvPr/>
        </p:nvSpPr>
        <p:spPr bwMode="auto">
          <a:xfrm>
            <a:off x="2256305" y="9419672"/>
            <a:ext cx="4133909" cy="1456063"/>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82886" tIns="91443" rIns="182886" bIns="91443" anchor="ctr"/>
          <a:lstStyle/>
          <a:p>
            <a:endParaRPr lang="en-US" sz="2107" dirty="0">
              <a:latin typeface="Lato Light"/>
            </a:endParaRPr>
          </a:p>
        </p:txBody>
      </p:sp>
      <p:sp>
        <p:nvSpPr>
          <p:cNvPr id="70" name="Freeform 14"/>
          <p:cNvSpPr>
            <a:spLocks noChangeArrowheads="1"/>
          </p:cNvSpPr>
          <p:nvPr/>
        </p:nvSpPr>
        <p:spPr bwMode="auto">
          <a:xfrm>
            <a:off x="2797045" y="8690662"/>
            <a:ext cx="2913327" cy="1348278"/>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82886" tIns="91443" rIns="182886" bIns="91443" anchor="ctr"/>
          <a:lstStyle/>
          <a:p>
            <a:endParaRPr lang="en-US" sz="2107" dirty="0">
              <a:latin typeface="Lato Light"/>
            </a:endParaRPr>
          </a:p>
        </p:txBody>
      </p:sp>
      <p:grpSp>
        <p:nvGrpSpPr>
          <p:cNvPr id="13" name="Group 12"/>
          <p:cNvGrpSpPr/>
          <p:nvPr/>
        </p:nvGrpSpPr>
        <p:grpSpPr>
          <a:xfrm>
            <a:off x="2226919" y="5637438"/>
            <a:ext cx="5434815" cy="1209139"/>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grpSp>
      <p:grpSp>
        <p:nvGrpSpPr>
          <p:cNvPr id="12" name="Group 11"/>
          <p:cNvGrpSpPr/>
          <p:nvPr/>
        </p:nvGrpSpPr>
        <p:grpSpPr>
          <a:xfrm>
            <a:off x="2256306" y="4228408"/>
            <a:ext cx="5050813" cy="1209139"/>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grpSp>
      <p:grpSp>
        <p:nvGrpSpPr>
          <p:cNvPr id="17" name="Group 16"/>
          <p:cNvGrpSpPr/>
          <p:nvPr/>
        </p:nvGrpSpPr>
        <p:grpSpPr>
          <a:xfrm>
            <a:off x="9301568" y="6027514"/>
            <a:ext cx="7616934" cy="631481"/>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8"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7"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8" name="Group 17"/>
          <p:cNvGrpSpPr/>
          <p:nvPr/>
        </p:nvGrpSpPr>
        <p:grpSpPr>
          <a:xfrm>
            <a:off x="9288353" y="6871463"/>
            <a:ext cx="7630149" cy="629673"/>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6"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6" name="Group 15"/>
          <p:cNvGrpSpPr/>
          <p:nvPr/>
        </p:nvGrpSpPr>
        <p:grpSpPr>
          <a:xfrm>
            <a:off x="9279494" y="5144113"/>
            <a:ext cx="7639008" cy="630095"/>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3"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5" name="Group 14"/>
          <p:cNvGrpSpPr/>
          <p:nvPr/>
        </p:nvGrpSpPr>
        <p:grpSpPr>
          <a:xfrm>
            <a:off x="9279494" y="4311857"/>
            <a:ext cx="7639011" cy="632490"/>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4"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9" name="Group 18"/>
          <p:cNvGrpSpPr/>
          <p:nvPr/>
        </p:nvGrpSpPr>
        <p:grpSpPr>
          <a:xfrm>
            <a:off x="9323644" y="7697182"/>
            <a:ext cx="7594859" cy="629673"/>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9"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3" name="Group 62"/>
          <p:cNvGrpSpPr/>
          <p:nvPr/>
        </p:nvGrpSpPr>
        <p:grpSpPr>
          <a:xfrm>
            <a:off x="4507905" y="932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4214379" y="7347973"/>
            <a:ext cx="1843982"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Photography</a:t>
            </a:r>
          </a:p>
        </p:txBody>
      </p:sp>
      <p:sp>
        <p:nvSpPr>
          <p:cNvPr id="19" name="TextBox 18"/>
          <p:cNvSpPr txBox="1"/>
          <p:nvPr/>
        </p:nvSpPr>
        <p:spPr>
          <a:xfrm>
            <a:off x="13298528" y="784807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426861" y="7349508"/>
            <a:ext cx="1125774"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Trophy</a:t>
            </a:r>
          </a:p>
        </p:txBody>
      </p:sp>
      <p:sp>
        <p:nvSpPr>
          <p:cNvPr id="21" name="TextBox 20"/>
          <p:cNvSpPr txBox="1"/>
          <p:nvPr/>
        </p:nvSpPr>
        <p:spPr>
          <a:xfrm>
            <a:off x="1151912" y="7849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948204" y="3754463"/>
            <a:ext cx="242503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Delevery Proccess</a:t>
            </a:r>
          </a:p>
        </p:txBody>
      </p:sp>
      <p:sp>
        <p:nvSpPr>
          <p:cNvPr id="23" name="TextBox 22"/>
          <p:cNvSpPr txBox="1"/>
          <p:nvPr/>
        </p:nvSpPr>
        <p:spPr>
          <a:xfrm>
            <a:off x="2307047" y="3763913"/>
            <a:ext cx="136224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Airplanes</a:t>
            </a:r>
          </a:p>
        </p:txBody>
      </p:sp>
      <p:sp>
        <p:nvSpPr>
          <p:cNvPr id="24" name="TextBox 23"/>
          <p:cNvSpPr txBox="1"/>
          <p:nvPr/>
        </p:nvSpPr>
        <p:spPr>
          <a:xfrm>
            <a:off x="1150332" y="426401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3863214" y="3758807"/>
            <a:ext cx="2422731"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Process Diagrams</a:t>
            </a:r>
          </a:p>
        </p:txBody>
      </p:sp>
      <p:sp>
        <p:nvSpPr>
          <p:cNvPr id="26" name="TextBox 25"/>
          <p:cNvSpPr txBox="1"/>
          <p:nvPr/>
        </p:nvSpPr>
        <p:spPr>
          <a:xfrm>
            <a:off x="13236737" y="4258913"/>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59898" y="423156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682853" y="2997105"/>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4790533" y="3038334"/>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4733903" y="6563942"/>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69171" y="2927005"/>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592326" y="6572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138095" y="6619269"/>
            <a:ext cx="1801936" cy="2739570"/>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6" name="Group 45"/>
          <p:cNvGrpSpPr/>
          <p:nvPr/>
        </p:nvGrpSpPr>
        <p:grpSpPr>
          <a:xfrm rot="13449093">
            <a:off x="10261240" y="5736981"/>
            <a:ext cx="1801467" cy="2740284"/>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5" name="Group 54"/>
          <p:cNvGrpSpPr/>
          <p:nvPr/>
        </p:nvGrpSpPr>
        <p:grpSpPr>
          <a:xfrm rot="7830861">
            <a:off x="7158057" y="5306597"/>
            <a:ext cx="1801936" cy="2739570"/>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8" name="Group 57"/>
          <p:cNvGrpSpPr/>
          <p:nvPr/>
        </p:nvGrpSpPr>
        <p:grpSpPr>
          <a:xfrm rot="10570456">
            <a:off x="8854222" y="5023352"/>
            <a:ext cx="1801467" cy="2740285"/>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1" name="Group 60"/>
          <p:cNvGrpSpPr/>
          <p:nvPr/>
        </p:nvGrpSpPr>
        <p:grpSpPr>
          <a:xfrm rot="14923554">
            <a:off x="10228865" y="7327679"/>
            <a:ext cx="1801936" cy="2739570"/>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 name="Group 593"/>
          <p:cNvGrpSpPr>
            <a:grpSpLocks/>
          </p:cNvGrpSpPr>
          <p:nvPr/>
        </p:nvGrpSpPr>
        <p:grpSpPr bwMode="auto">
          <a:xfrm>
            <a:off x="7913851" y="7674011"/>
            <a:ext cx="2521783" cy="3456671"/>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83" name="AutoShape 12"/>
          <p:cNvSpPr>
            <a:spLocks/>
          </p:cNvSpPr>
          <p:nvPr/>
        </p:nvSpPr>
        <p:spPr bwMode="auto">
          <a:xfrm>
            <a:off x="6515289" y="7616149"/>
            <a:ext cx="539417" cy="59351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1146332" y="6535503"/>
            <a:ext cx="652713" cy="563689"/>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87" name="Freeform 214"/>
          <p:cNvSpPr>
            <a:spLocks noChangeArrowheads="1"/>
          </p:cNvSpPr>
          <p:nvPr/>
        </p:nvSpPr>
        <p:spPr bwMode="auto">
          <a:xfrm>
            <a:off x="9395194" y="5875607"/>
            <a:ext cx="726993" cy="57772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88" name="Group 87"/>
          <p:cNvGrpSpPr/>
          <p:nvPr/>
        </p:nvGrpSpPr>
        <p:grpSpPr>
          <a:xfrm>
            <a:off x="7593482" y="6199111"/>
            <a:ext cx="639365" cy="759444"/>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118" name="AutoShape 29"/>
          <p:cNvSpPr>
            <a:spLocks/>
          </p:cNvSpPr>
          <p:nvPr/>
        </p:nvSpPr>
        <p:spPr bwMode="auto">
          <a:xfrm>
            <a:off x="11127271" y="8295773"/>
            <a:ext cx="696018" cy="6961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507905" y="932518"/>
            <a:ext cx="9272190" cy="1559721"/>
            <a:chOff x="5988388" y="483017"/>
            <a:chExt cx="12359700" cy="2079087"/>
          </a:xfrm>
        </p:grpSpPr>
        <p:sp>
          <p:nvSpPr>
            <p:cNvPr id="50" name="TextBox 4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1887303" y="2748156"/>
            <a:ext cx="2774156" cy="8267591"/>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52" name="Group 51"/>
          <p:cNvGrpSpPr/>
          <p:nvPr/>
        </p:nvGrpSpPr>
        <p:grpSpPr>
          <a:xfrm>
            <a:off x="8742866" y="2748156"/>
            <a:ext cx="2774156" cy="8267591"/>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3" name="Group 62"/>
          <p:cNvGrpSpPr/>
          <p:nvPr/>
        </p:nvGrpSpPr>
        <p:grpSpPr>
          <a:xfrm>
            <a:off x="5476975" y="2748156"/>
            <a:ext cx="2774156" cy="8440817"/>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74" name="Group 73"/>
          <p:cNvGrpSpPr/>
          <p:nvPr/>
        </p:nvGrpSpPr>
        <p:grpSpPr>
          <a:xfrm>
            <a:off x="2159869" y="2748157"/>
            <a:ext cx="2774156" cy="8354204"/>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17" name="Group 116"/>
          <p:cNvGrpSpPr/>
          <p:nvPr/>
        </p:nvGrpSpPr>
        <p:grpSpPr>
          <a:xfrm>
            <a:off x="3888588" y="6809215"/>
            <a:ext cx="2599264" cy="2435616"/>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sp>
          <p:nvSpPr>
            <p:cNvPr id="119" name="TextBox 118"/>
            <p:cNvSpPr txBox="1"/>
            <p:nvPr/>
          </p:nvSpPr>
          <p:spPr>
            <a:xfrm>
              <a:off x="2310727" y="4216011"/>
              <a:ext cx="1203712" cy="739262"/>
            </a:xfrm>
            <a:prstGeom prst="rect">
              <a:avLst/>
            </a:prstGeom>
            <a:noFill/>
          </p:spPr>
          <p:txBody>
            <a:bodyPr wrap="square" lIns="0" tIns="45730" rIns="0" bIns="0" rtlCol="0">
              <a:spAutoFit/>
            </a:bodyPr>
            <a:lstStyle/>
            <a:p>
              <a:pPr algn="ctr"/>
              <a:r>
                <a:rPr lang="en-US" sz="6452" b="1" dirty="0">
                  <a:solidFill>
                    <a:schemeClr val="bg1"/>
                  </a:solidFill>
                  <a:latin typeface="Lato Black"/>
                  <a:cs typeface="Lato Black"/>
                </a:rPr>
                <a:t>3M</a:t>
              </a:r>
              <a:endParaRPr lang="en-US" sz="2107"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2" name="Group 121"/>
          <p:cNvGrpSpPr/>
          <p:nvPr/>
        </p:nvGrpSpPr>
        <p:grpSpPr>
          <a:xfrm>
            <a:off x="7182255" y="6806550"/>
            <a:ext cx="2599264" cy="2438280"/>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24" name="TextBox 123"/>
            <p:cNvSpPr txBox="1"/>
            <p:nvPr/>
          </p:nvSpPr>
          <p:spPr>
            <a:xfrm>
              <a:off x="2310727" y="4216011"/>
              <a:ext cx="1203712" cy="738454"/>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6M</a:t>
              </a:r>
              <a:endParaRPr lang="en-US" sz="2107"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6" name="Group 125"/>
          <p:cNvGrpSpPr/>
          <p:nvPr/>
        </p:nvGrpSpPr>
        <p:grpSpPr>
          <a:xfrm>
            <a:off x="10417200" y="6809216"/>
            <a:ext cx="2599264" cy="2435614"/>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28" name="TextBox 127"/>
            <p:cNvSpPr txBox="1"/>
            <p:nvPr/>
          </p:nvSpPr>
          <p:spPr>
            <a:xfrm>
              <a:off x="2310727" y="4216011"/>
              <a:ext cx="1203712" cy="739263"/>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7M</a:t>
              </a:r>
              <a:endParaRPr lang="en-US" sz="2107" b="1" dirty="0">
                <a:solidFill>
                  <a:schemeClr val="bg1"/>
                </a:solidFill>
                <a:latin typeface="Lato Black"/>
                <a:cs typeface="Lato Black"/>
              </a:endParaRPr>
            </a:p>
          </p:txBody>
        </p:sp>
        <p:sp>
          <p:nvSpPr>
            <p:cNvPr id="129" name="TextBox 128"/>
            <p:cNvSpPr txBox="1"/>
            <p:nvPr/>
          </p:nvSpPr>
          <p:spPr>
            <a:xfrm>
              <a:off x="2206891" y="4953690"/>
              <a:ext cx="1458532" cy="624074"/>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30" name="Group 129"/>
          <p:cNvGrpSpPr/>
          <p:nvPr/>
        </p:nvGrpSpPr>
        <p:grpSpPr>
          <a:xfrm>
            <a:off x="13594255" y="6809216"/>
            <a:ext cx="2599264" cy="2435716"/>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32" name="TextBox 131"/>
            <p:cNvSpPr txBox="1"/>
            <p:nvPr/>
          </p:nvSpPr>
          <p:spPr>
            <a:xfrm>
              <a:off x="2310727" y="4216011"/>
              <a:ext cx="1203712" cy="739232"/>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9M</a:t>
              </a:r>
              <a:endParaRPr lang="en-US" sz="2107"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sp>
        <p:nvSpPr>
          <p:cNvPr id="134" name="AutoShape 64"/>
          <p:cNvSpPr>
            <a:spLocks/>
          </p:cNvSpPr>
          <p:nvPr/>
        </p:nvSpPr>
        <p:spPr bwMode="auto">
          <a:xfrm>
            <a:off x="6463175" y="4312730"/>
            <a:ext cx="906120" cy="887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2820130" y="4330052"/>
            <a:ext cx="906120" cy="891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100679" y="4312731"/>
            <a:ext cx="902498" cy="976393"/>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9696824" y="4333093"/>
            <a:ext cx="902498" cy="976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507905" y="932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5" name="TextBox 34"/>
          <p:cNvSpPr txBox="1"/>
          <p:nvPr/>
        </p:nvSpPr>
        <p:spPr>
          <a:xfrm>
            <a:off x="2321573" y="6399718"/>
            <a:ext cx="171333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Default</a:t>
            </a:r>
          </a:p>
        </p:txBody>
      </p:sp>
      <p:sp>
        <p:nvSpPr>
          <p:cNvPr id="36" name="TextBox 35"/>
          <p:cNvSpPr txBox="1"/>
          <p:nvPr/>
        </p:nvSpPr>
        <p:spPr>
          <a:xfrm>
            <a:off x="1307701" y="6956201"/>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7" name="TextBox 36"/>
          <p:cNvSpPr txBox="1"/>
          <p:nvPr/>
        </p:nvSpPr>
        <p:spPr>
          <a:xfrm>
            <a:off x="5716489" y="6407650"/>
            <a:ext cx="312501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Business</a:t>
            </a:r>
          </a:p>
        </p:txBody>
      </p:sp>
      <p:sp>
        <p:nvSpPr>
          <p:cNvPr id="38" name="TextBox 37"/>
          <p:cNvSpPr txBox="1"/>
          <p:nvPr/>
        </p:nvSpPr>
        <p:spPr>
          <a:xfrm>
            <a:off x="5411609" y="6964133"/>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9" name="TextBox 38"/>
          <p:cNvSpPr txBox="1"/>
          <p:nvPr/>
        </p:nvSpPr>
        <p:spPr>
          <a:xfrm>
            <a:off x="9527481" y="6392326"/>
            <a:ext cx="308690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Contact</a:t>
            </a:r>
          </a:p>
        </p:txBody>
      </p:sp>
      <p:sp>
        <p:nvSpPr>
          <p:cNvPr id="40" name="TextBox 39"/>
          <p:cNvSpPr txBox="1"/>
          <p:nvPr/>
        </p:nvSpPr>
        <p:spPr>
          <a:xfrm>
            <a:off x="9219482" y="6948809"/>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41" name="TextBox 40"/>
          <p:cNvSpPr txBox="1"/>
          <p:nvPr/>
        </p:nvSpPr>
        <p:spPr>
          <a:xfrm>
            <a:off x="13455060" y="6400553"/>
            <a:ext cx="3495562"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Advertising</a:t>
            </a:r>
          </a:p>
        </p:txBody>
      </p:sp>
      <p:sp>
        <p:nvSpPr>
          <p:cNvPr id="42" name="TextBox 41"/>
          <p:cNvSpPr txBox="1"/>
          <p:nvPr/>
        </p:nvSpPr>
        <p:spPr>
          <a:xfrm>
            <a:off x="13390574" y="6957036"/>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54" name="Round Diagonal Corner Rectangle 53"/>
          <p:cNvSpPr/>
          <p:nvPr/>
        </p:nvSpPr>
        <p:spPr>
          <a:xfrm>
            <a:off x="2169133" y="4124709"/>
            <a:ext cx="1951826" cy="1952335"/>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53" name="Round Diagonal Corner Rectangle 52"/>
          <p:cNvSpPr/>
          <p:nvPr/>
        </p:nvSpPr>
        <p:spPr>
          <a:xfrm rot="5400000">
            <a:off x="6256681" y="4124964"/>
            <a:ext cx="1952335" cy="1951826"/>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55" name="Round Diagonal Corner Rectangle 54"/>
          <p:cNvSpPr/>
          <p:nvPr/>
        </p:nvSpPr>
        <p:spPr>
          <a:xfrm>
            <a:off x="10109311" y="4120633"/>
            <a:ext cx="1951826" cy="1952335"/>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6" name="Round Diagonal Corner Rectangle 45"/>
          <p:cNvSpPr/>
          <p:nvPr/>
        </p:nvSpPr>
        <p:spPr>
          <a:xfrm rot="16200000">
            <a:off x="14199968" y="4118621"/>
            <a:ext cx="1952335" cy="1951826"/>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nvGrpSpPr>
          <p:cNvPr id="43" name="Group 588"/>
          <p:cNvGrpSpPr>
            <a:grpSpLocks/>
          </p:cNvGrpSpPr>
          <p:nvPr/>
        </p:nvGrpSpPr>
        <p:grpSpPr bwMode="auto">
          <a:xfrm>
            <a:off x="2666573" y="4635615"/>
            <a:ext cx="946568" cy="847715"/>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1" name="Freeform 290"/>
          <p:cNvSpPr>
            <a:spLocks noChangeArrowheads="1"/>
          </p:cNvSpPr>
          <p:nvPr/>
        </p:nvSpPr>
        <p:spPr bwMode="auto">
          <a:xfrm>
            <a:off x="6723960" y="4692741"/>
            <a:ext cx="1070019" cy="82877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2" name="Freeform 237"/>
          <p:cNvSpPr>
            <a:spLocks noChangeArrowheads="1"/>
          </p:cNvSpPr>
          <p:nvPr/>
        </p:nvSpPr>
        <p:spPr bwMode="auto">
          <a:xfrm>
            <a:off x="10643782" y="4738093"/>
            <a:ext cx="876723" cy="64405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6" name="AutoShape 19"/>
          <p:cNvSpPr>
            <a:spLocks/>
          </p:cNvSpPr>
          <p:nvPr/>
        </p:nvSpPr>
        <p:spPr bwMode="auto">
          <a:xfrm>
            <a:off x="14846956" y="4687650"/>
            <a:ext cx="714401" cy="714587"/>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1421" y="-150147"/>
            <a:ext cx="18419421" cy="11728858"/>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nvGrpSpPr>
          <p:cNvPr id="18" name="Group 17"/>
          <p:cNvGrpSpPr/>
          <p:nvPr/>
        </p:nvGrpSpPr>
        <p:grpSpPr>
          <a:xfrm>
            <a:off x="4501288" y="4244205"/>
            <a:ext cx="9272190" cy="2134667"/>
            <a:chOff x="5988388" y="-217687"/>
            <a:chExt cx="12359700" cy="2845482"/>
          </a:xfrm>
        </p:grpSpPr>
        <p:sp>
          <p:nvSpPr>
            <p:cNvPr id="19" name="TextBox 18"/>
            <p:cNvSpPr txBox="1"/>
            <p:nvPr/>
          </p:nvSpPr>
          <p:spPr>
            <a:xfrm>
              <a:off x="5988388" y="-217687"/>
              <a:ext cx="12359700" cy="2216019"/>
            </a:xfrm>
            <a:prstGeom prst="rect">
              <a:avLst/>
            </a:prstGeom>
            <a:noFill/>
          </p:spPr>
          <p:txBody>
            <a:bodyPr wrap="square" lIns="68584" tIns="34292" rIns="68584" bIns="34292" rtlCol="0">
              <a:spAutoFit/>
            </a:bodyPr>
            <a:lstStyle/>
            <a:p>
              <a:pPr algn="ctr"/>
              <a:r>
                <a:rPr lang="id-ID" sz="10353" b="1" dirty="0">
                  <a:solidFill>
                    <a:schemeClr val="bg1"/>
                  </a:solidFill>
                  <a:latin typeface="Lato Regular"/>
                  <a:cs typeface="Lato Regular"/>
                </a:rPr>
                <a:t>OUR </a:t>
              </a:r>
              <a:r>
                <a:rPr lang="id-ID" sz="10353"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1568906"/>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297960" y="2917622"/>
            <a:ext cx="7714534" cy="5211887"/>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107"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107" dirty="0">
                <a:latin typeface="Lato Light"/>
              </a:endParaRPr>
            </a:p>
          </p:txBody>
        </p:sp>
      </p:grpSp>
      <p:grpSp>
        <p:nvGrpSpPr>
          <p:cNvPr id="3" name="Group 2"/>
          <p:cNvGrpSpPr/>
          <p:nvPr/>
        </p:nvGrpSpPr>
        <p:grpSpPr>
          <a:xfrm>
            <a:off x="1416686" y="3709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1620177" y="8366152"/>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7448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4636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8347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2802160" y="5834431"/>
            <a:ext cx="4016541" cy="2531720"/>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7421744" y="6855259"/>
            <a:ext cx="2513389" cy="47173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470814" y="3661176"/>
            <a:ext cx="2869193" cy="27551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1659525" y="4864036"/>
            <a:ext cx="2904246" cy="970395"/>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9646685" y="6804832"/>
            <a:ext cx="4921189" cy="871634"/>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932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Canada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25603" y="3237102"/>
            <a:ext cx="5719131" cy="979751"/>
            <a:chOff x="2366663" y="4178834"/>
            <a:chExt cx="7623522" cy="1305994"/>
          </a:xfrm>
        </p:grpSpPr>
        <p:grpSp>
          <p:nvGrpSpPr>
            <p:cNvPr id="47" name="Group 46"/>
            <p:cNvGrpSpPr/>
            <p:nvPr/>
          </p:nvGrpSpPr>
          <p:grpSpPr>
            <a:xfrm>
              <a:off x="3599459" y="4178834"/>
              <a:ext cx="6390726" cy="1305994"/>
              <a:chOff x="4224467" y="4470308"/>
              <a:chExt cx="6390726" cy="1305994"/>
            </a:xfrm>
          </p:grpSpPr>
          <p:sp>
            <p:nvSpPr>
              <p:cNvPr id="48"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Texas</a:t>
                </a:r>
              </a:p>
            </p:txBody>
          </p:sp>
          <p:sp>
            <p:nvSpPr>
              <p:cNvPr id="49"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25603" y="6793875"/>
            <a:ext cx="5718546" cy="979751"/>
            <a:chOff x="2366663" y="8897684"/>
            <a:chExt cx="7622743" cy="1305994"/>
          </a:xfrm>
        </p:grpSpPr>
        <p:grpSp>
          <p:nvGrpSpPr>
            <p:cNvPr id="56" name="Group 55"/>
            <p:cNvGrpSpPr/>
            <p:nvPr/>
          </p:nvGrpSpPr>
          <p:grpSpPr>
            <a:xfrm>
              <a:off x="3598680" y="8897684"/>
              <a:ext cx="6390726" cy="1305994"/>
              <a:chOff x="4224467" y="4470308"/>
              <a:chExt cx="6390726" cy="1305994"/>
            </a:xfrm>
          </p:grpSpPr>
          <p:sp>
            <p:nvSpPr>
              <p:cNvPr id="57"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Colorado</a:t>
                </a:r>
              </a:p>
            </p:txBody>
          </p:sp>
          <p:sp>
            <p:nvSpPr>
              <p:cNvPr id="58"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25603" y="4446576"/>
            <a:ext cx="5717523" cy="979751"/>
            <a:chOff x="2366663" y="5791047"/>
            <a:chExt cx="7621379" cy="1305994"/>
          </a:xfrm>
        </p:grpSpPr>
        <p:grpSp>
          <p:nvGrpSpPr>
            <p:cNvPr id="50" name="Group 49"/>
            <p:cNvGrpSpPr/>
            <p:nvPr/>
          </p:nvGrpSpPr>
          <p:grpSpPr>
            <a:xfrm>
              <a:off x="3597316" y="5791047"/>
              <a:ext cx="6390726" cy="1305994"/>
              <a:chOff x="4224467" y="4470308"/>
              <a:chExt cx="6390726" cy="1305994"/>
            </a:xfrm>
          </p:grpSpPr>
          <p:sp>
            <p:nvSpPr>
              <p:cNvPr id="51"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California</a:t>
                </a:r>
              </a:p>
            </p:txBody>
          </p:sp>
          <p:sp>
            <p:nvSpPr>
              <p:cNvPr id="52"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25603" y="5638790"/>
            <a:ext cx="5718618" cy="979751"/>
            <a:chOff x="2366663" y="7380251"/>
            <a:chExt cx="7622838" cy="1305994"/>
          </a:xfrm>
        </p:grpSpPr>
        <p:grpSp>
          <p:nvGrpSpPr>
            <p:cNvPr id="53" name="Group 52"/>
            <p:cNvGrpSpPr/>
            <p:nvPr/>
          </p:nvGrpSpPr>
          <p:grpSpPr>
            <a:xfrm>
              <a:off x="3598775" y="7380251"/>
              <a:ext cx="6390726" cy="1305994"/>
              <a:chOff x="4224467" y="4470308"/>
              <a:chExt cx="6390726" cy="1305994"/>
            </a:xfrm>
          </p:grpSpPr>
          <p:sp>
            <p:nvSpPr>
              <p:cNvPr id="54"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Washington</a:t>
                </a:r>
              </a:p>
            </p:txBody>
          </p:sp>
          <p:sp>
            <p:nvSpPr>
              <p:cNvPr id="55"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049280" y="8583298"/>
            <a:ext cx="3437348" cy="457357"/>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5669161" y="8583298"/>
            <a:ext cx="3437348" cy="457357"/>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9289044" y="8583298"/>
            <a:ext cx="3437348" cy="457357"/>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2908926" y="8583298"/>
            <a:ext cx="3437348" cy="457357"/>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9231949" y="3083652"/>
            <a:ext cx="7735739" cy="475175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157" name="Group 156"/>
          <p:cNvGrpSpPr/>
          <p:nvPr/>
        </p:nvGrpSpPr>
        <p:grpSpPr>
          <a:xfrm>
            <a:off x="4507905" y="932518"/>
            <a:ext cx="9272190" cy="1559721"/>
            <a:chOff x="5988388" y="483017"/>
            <a:chExt cx="12359700" cy="2079087"/>
          </a:xfrm>
        </p:grpSpPr>
        <p:sp>
          <p:nvSpPr>
            <p:cNvPr id="158" name="TextBox 15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732828" y="3382940"/>
            <a:ext cx="1951437" cy="1057552"/>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3" name="Group 2"/>
          <p:cNvGrpSpPr/>
          <p:nvPr/>
        </p:nvGrpSpPr>
        <p:grpSpPr>
          <a:xfrm>
            <a:off x="6786408" y="4231257"/>
            <a:ext cx="1899348" cy="1057552"/>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31" name="Content Placeholder 2"/>
          <p:cNvSpPr txBox="1">
            <a:spLocks/>
          </p:cNvSpPr>
          <p:nvPr/>
        </p:nvSpPr>
        <p:spPr bwMode="auto">
          <a:xfrm>
            <a:off x="3971283" y="3508411"/>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United States</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58" name="Group 1229"/>
          <p:cNvGrpSpPr>
            <a:grpSpLocks noChangeAspect="1"/>
          </p:cNvGrpSpPr>
          <p:nvPr/>
        </p:nvGrpSpPr>
        <p:grpSpPr bwMode="auto">
          <a:xfrm>
            <a:off x="9919028" y="6881199"/>
            <a:ext cx="2292948" cy="2567259"/>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83" name="Group 682"/>
          <p:cNvGrpSpPr/>
          <p:nvPr/>
        </p:nvGrpSpPr>
        <p:grpSpPr>
          <a:xfrm>
            <a:off x="1435751" y="3144944"/>
            <a:ext cx="2830360" cy="2522485"/>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7" name="Group 1186"/>
          <p:cNvGrpSpPr>
            <a:grpSpLocks noChangeAspect="1"/>
          </p:cNvGrpSpPr>
          <p:nvPr/>
        </p:nvGrpSpPr>
        <p:grpSpPr bwMode="auto">
          <a:xfrm>
            <a:off x="9972852" y="3393786"/>
            <a:ext cx="2366146" cy="2095035"/>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38" name="Group 1116"/>
          <p:cNvGrpSpPr>
            <a:grpSpLocks noChangeAspect="1"/>
          </p:cNvGrpSpPr>
          <p:nvPr/>
        </p:nvGrpSpPr>
        <p:grpSpPr bwMode="auto">
          <a:xfrm>
            <a:off x="1518580" y="7048594"/>
            <a:ext cx="2790078" cy="2028080"/>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 name="Group 5"/>
          <p:cNvGrpSpPr/>
          <p:nvPr/>
        </p:nvGrpSpPr>
        <p:grpSpPr>
          <a:xfrm>
            <a:off x="15235317" y="3394950"/>
            <a:ext cx="1996781" cy="1057552"/>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00" name="Group 899"/>
          <p:cNvGrpSpPr/>
          <p:nvPr/>
        </p:nvGrpSpPr>
        <p:grpSpPr>
          <a:xfrm>
            <a:off x="15288906" y="4243266"/>
            <a:ext cx="1932777" cy="1057552"/>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896" name="Content Placeholder 2"/>
          <p:cNvSpPr txBox="1">
            <a:spLocks/>
          </p:cNvSpPr>
          <p:nvPr/>
        </p:nvSpPr>
        <p:spPr bwMode="auto">
          <a:xfrm>
            <a:off x="12473781" y="3520420"/>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Europe</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 name="Group 7"/>
          <p:cNvGrpSpPr/>
          <p:nvPr/>
        </p:nvGrpSpPr>
        <p:grpSpPr>
          <a:xfrm>
            <a:off x="6722560" y="6656751"/>
            <a:ext cx="1963352" cy="1057552"/>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14" name="Group 913"/>
          <p:cNvGrpSpPr/>
          <p:nvPr/>
        </p:nvGrpSpPr>
        <p:grpSpPr>
          <a:xfrm>
            <a:off x="6776140" y="7505067"/>
            <a:ext cx="1916063" cy="1057552"/>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36%</a:t>
              </a:r>
            </a:p>
          </p:txBody>
        </p:sp>
      </p:grpSp>
      <p:sp>
        <p:nvSpPr>
          <p:cNvPr id="910" name="Content Placeholder 2"/>
          <p:cNvSpPr txBox="1">
            <a:spLocks/>
          </p:cNvSpPr>
          <p:nvPr/>
        </p:nvSpPr>
        <p:spPr bwMode="auto">
          <a:xfrm>
            <a:off x="3961015" y="6782222"/>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Asia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7" name="Group 6"/>
          <p:cNvGrpSpPr/>
          <p:nvPr/>
        </p:nvGrpSpPr>
        <p:grpSpPr>
          <a:xfrm>
            <a:off x="15233787" y="6656755"/>
            <a:ext cx="1996781" cy="1057552"/>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27" name="Group 926"/>
          <p:cNvGrpSpPr/>
          <p:nvPr/>
        </p:nvGrpSpPr>
        <p:grpSpPr>
          <a:xfrm>
            <a:off x="15287377" y="7505072"/>
            <a:ext cx="1916063" cy="1057552"/>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933" name="Content Placeholder 2"/>
          <p:cNvSpPr txBox="1">
            <a:spLocks/>
          </p:cNvSpPr>
          <p:nvPr/>
        </p:nvSpPr>
        <p:spPr bwMode="auto">
          <a:xfrm>
            <a:off x="12472252" y="6782226"/>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Africa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81" name="Group 880"/>
          <p:cNvGrpSpPr/>
          <p:nvPr/>
        </p:nvGrpSpPr>
        <p:grpSpPr>
          <a:xfrm>
            <a:off x="4507905" y="932518"/>
            <a:ext cx="9272190" cy="1559721"/>
            <a:chOff x="5988388" y="483017"/>
            <a:chExt cx="12359700" cy="2079087"/>
          </a:xfrm>
        </p:grpSpPr>
        <p:sp>
          <p:nvSpPr>
            <p:cNvPr id="882" name="TextBox 8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World Map Infographic</a:t>
              </a:r>
              <a:endParaRPr lang="id-ID" sz="660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304121" y="2867638"/>
            <a:ext cx="7735739" cy="475175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3" name="Group 2"/>
          <p:cNvGrpSpPr/>
          <p:nvPr/>
        </p:nvGrpSpPr>
        <p:grpSpPr>
          <a:xfrm>
            <a:off x="1416686" y="3709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3351157" y="6906920"/>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7448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4636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8347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436220" y="3754489"/>
            <a:ext cx="3249351" cy="3055512"/>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089260" y="7522773"/>
            <a:ext cx="1650091"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470813" y="3936696"/>
            <a:ext cx="2207393" cy="1184155"/>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1746592" y="4540367"/>
            <a:ext cx="2817179" cy="32367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1253352" y="6251807"/>
            <a:ext cx="3314522" cy="1424659"/>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932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304121" y="3034782"/>
            <a:ext cx="7735739" cy="475175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sp>
        <p:nvSpPr>
          <p:cNvPr id="455" name="Freeform 454"/>
          <p:cNvSpPr/>
          <p:nvPr/>
        </p:nvSpPr>
        <p:spPr>
          <a:xfrm rot="21248730">
            <a:off x="9034712" y="6128431"/>
            <a:ext cx="2223084" cy="63539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grpSp>
        <p:nvGrpSpPr>
          <p:cNvPr id="2" name="Group 1"/>
          <p:cNvGrpSpPr/>
          <p:nvPr/>
        </p:nvGrpSpPr>
        <p:grpSpPr>
          <a:xfrm>
            <a:off x="1642290" y="8170238"/>
            <a:ext cx="3188287" cy="1064003"/>
            <a:chOff x="2189150" y="10130795"/>
            <a:chExt cx="4249942" cy="1418300"/>
          </a:xfrm>
        </p:grpSpPr>
        <p:grpSp>
          <p:nvGrpSpPr>
            <p:cNvPr id="490" name="Group 489"/>
            <p:cNvGrpSpPr/>
            <p:nvPr/>
          </p:nvGrpSpPr>
          <p:grpSpPr>
            <a:xfrm>
              <a:off x="3283176" y="10130795"/>
              <a:ext cx="3155916" cy="1418300"/>
              <a:chOff x="8198838" y="3829029"/>
              <a:chExt cx="1578369" cy="709150"/>
            </a:xfrm>
          </p:grpSpPr>
          <p:sp>
            <p:nvSpPr>
              <p:cNvPr id="492" name="TextBox 491"/>
              <p:cNvSpPr txBox="1"/>
              <p:nvPr/>
            </p:nvSpPr>
            <p:spPr>
              <a:xfrm>
                <a:off x="8198838" y="3829029"/>
                <a:ext cx="811333"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107" dirty="0">
                <a:latin typeface="Lato Light"/>
              </a:endParaRPr>
            </a:p>
          </p:txBody>
        </p:sp>
      </p:grpSp>
      <p:grpSp>
        <p:nvGrpSpPr>
          <p:cNvPr id="3" name="Group 2"/>
          <p:cNvGrpSpPr/>
          <p:nvPr/>
        </p:nvGrpSpPr>
        <p:grpSpPr>
          <a:xfrm>
            <a:off x="5687253" y="8153643"/>
            <a:ext cx="3205003" cy="1064003"/>
            <a:chOff x="7581030" y="10108674"/>
            <a:chExt cx="4272224" cy="1418300"/>
          </a:xfrm>
        </p:grpSpPr>
        <p:grpSp>
          <p:nvGrpSpPr>
            <p:cNvPr id="495" name="Group 494"/>
            <p:cNvGrpSpPr/>
            <p:nvPr/>
          </p:nvGrpSpPr>
          <p:grpSpPr>
            <a:xfrm>
              <a:off x="8697338" y="10108674"/>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107" dirty="0">
                <a:latin typeface="Lato Light"/>
              </a:endParaRPr>
            </a:p>
          </p:txBody>
        </p:sp>
      </p:grpSp>
      <p:grpSp>
        <p:nvGrpSpPr>
          <p:cNvPr id="4" name="Group 3"/>
          <p:cNvGrpSpPr/>
          <p:nvPr/>
        </p:nvGrpSpPr>
        <p:grpSpPr>
          <a:xfrm>
            <a:off x="9948684" y="8140095"/>
            <a:ext cx="3166214" cy="1064002"/>
            <a:chOff x="13261457" y="10090622"/>
            <a:chExt cx="4220519" cy="1418300"/>
          </a:xfrm>
        </p:grpSpPr>
        <p:grpSp>
          <p:nvGrpSpPr>
            <p:cNvPr id="500" name="Group 499"/>
            <p:cNvGrpSpPr/>
            <p:nvPr/>
          </p:nvGrpSpPr>
          <p:grpSpPr>
            <a:xfrm>
              <a:off x="14326060" y="10090622"/>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107" dirty="0">
                <a:latin typeface="Lato Light"/>
              </a:endParaRPr>
            </a:p>
          </p:txBody>
        </p:sp>
      </p:grpSp>
      <p:grpSp>
        <p:nvGrpSpPr>
          <p:cNvPr id="5" name="Group 4"/>
          <p:cNvGrpSpPr/>
          <p:nvPr/>
        </p:nvGrpSpPr>
        <p:grpSpPr>
          <a:xfrm>
            <a:off x="14012064" y="8147328"/>
            <a:ext cx="3181226" cy="1064002"/>
            <a:chOff x="18677887" y="10100255"/>
            <a:chExt cx="4240530" cy="1418300"/>
          </a:xfrm>
        </p:grpSpPr>
        <p:grpSp>
          <p:nvGrpSpPr>
            <p:cNvPr id="505" name="Group 504"/>
            <p:cNvGrpSpPr/>
            <p:nvPr/>
          </p:nvGrpSpPr>
          <p:grpSpPr>
            <a:xfrm>
              <a:off x="19762501" y="10100255"/>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grpSp>
      <p:sp>
        <p:nvSpPr>
          <p:cNvPr id="453" name="Freeform 452"/>
          <p:cNvSpPr/>
          <p:nvPr/>
        </p:nvSpPr>
        <p:spPr>
          <a:xfrm rot="13537719" flipV="1">
            <a:off x="5766108" y="5382087"/>
            <a:ext cx="3438695" cy="13152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456" name="AutoShape 137"/>
          <p:cNvSpPr>
            <a:spLocks/>
          </p:cNvSpPr>
          <p:nvPr/>
        </p:nvSpPr>
        <p:spPr bwMode="auto">
          <a:xfrm rot="9671881">
            <a:off x="7400820" y="518317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sp>
        <p:nvSpPr>
          <p:cNvPr id="155" name="Freeform 154"/>
          <p:cNvSpPr/>
          <p:nvPr/>
        </p:nvSpPr>
        <p:spPr>
          <a:xfrm rot="10205470" flipV="1">
            <a:off x="5691265" y="3840309"/>
            <a:ext cx="2139255" cy="123755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156" name="AutoShape 137"/>
          <p:cNvSpPr>
            <a:spLocks/>
          </p:cNvSpPr>
          <p:nvPr/>
        </p:nvSpPr>
        <p:spPr bwMode="auto">
          <a:xfrm rot="7726878">
            <a:off x="6685075" y="356755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107" dirty="0">
              <a:latin typeface="Lato Light"/>
            </a:endParaRPr>
          </a:p>
        </p:txBody>
      </p:sp>
      <p:sp>
        <p:nvSpPr>
          <p:cNvPr id="157" name="AutoShape 137"/>
          <p:cNvSpPr>
            <a:spLocks/>
          </p:cNvSpPr>
          <p:nvPr/>
        </p:nvSpPr>
        <p:spPr bwMode="auto">
          <a:xfrm rot="7726878">
            <a:off x="9758339" y="5908972"/>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107" dirty="0">
              <a:latin typeface="Lato Light"/>
            </a:endParaRPr>
          </a:p>
        </p:txBody>
      </p:sp>
      <p:sp>
        <p:nvSpPr>
          <p:cNvPr id="158" name="Freeform 157"/>
          <p:cNvSpPr/>
          <p:nvPr/>
        </p:nvSpPr>
        <p:spPr>
          <a:xfrm rot="10205470" flipV="1">
            <a:off x="11104262" y="4763724"/>
            <a:ext cx="861233" cy="15805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159" name="AutoShape 137"/>
          <p:cNvSpPr>
            <a:spLocks/>
          </p:cNvSpPr>
          <p:nvPr/>
        </p:nvSpPr>
        <p:spPr bwMode="auto">
          <a:xfrm rot="1628000">
            <a:off x="10952349" y="512854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grpSp>
        <p:nvGrpSpPr>
          <p:cNvPr id="149" name="Group 148"/>
          <p:cNvGrpSpPr/>
          <p:nvPr/>
        </p:nvGrpSpPr>
        <p:grpSpPr>
          <a:xfrm>
            <a:off x="4056617" y="932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Airports Of United States</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166126" y="3041184"/>
            <a:ext cx="10691732" cy="6567504"/>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1865991" y="3431650"/>
            <a:ext cx="3086840" cy="1064003"/>
            <a:chOff x="2487339" y="3814325"/>
            <a:chExt cx="4114715" cy="1418300"/>
          </a:xfrm>
        </p:grpSpPr>
        <p:grpSp>
          <p:nvGrpSpPr>
            <p:cNvPr id="490" name="Group 489"/>
            <p:cNvGrpSpPr/>
            <p:nvPr/>
          </p:nvGrpSpPr>
          <p:grpSpPr>
            <a:xfrm>
              <a:off x="3446138" y="3814325"/>
              <a:ext cx="3155916" cy="1418300"/>
              <a:chOff x="8198838" y="3829029"/>
              <a:chExt cx="1578369" cy="709150"/>
            </a:xfrm>
          </p:grpSpPr>
          <p:sp>
            <p:nvSpPr>
              <p:cNvPr id="492" name="TextBox 491"/>
              <p:cNvSpPr txBox="1"/>
              <p:nvPr/>
            </p:nvSpPr>
            <p:spPr>
              <a:xfrm>
                <a:off x="8198838" y="3829029"/>
                <a:ext cx="811334"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76473" y="4759844"/>
            <a:ext cx="3070573" cy="1064003"/>
            <a:chOff x="2501312" y="5584788"/>
            <a:chExt cx="4093031" cy="1418300"/>
          </a:xfrm>
        </p:grpSpPr>
        <p:grpSp>
          <p:nvGrpSpPr>
            <p:cNvPr id="495" name="Group 494"/>
            <p:cNvGrpSpPr/>
            <p:nvPr/>
          </p:nvGrpSpPr>
          <p:grpSpPr>
            <a:xfrm>
              <a:off x="3438427" y="5584788"/>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76472" y="6055011"/>
            <a:ext cx="3105017" cy="1064003"/>
            <a:chOff x="2501312" y="7311228"/>
            <a:chExt cx="4138944" cy="1418300"/>
          </a:xfrm>
        </p:grpSpPr>
        <p:grpSp>
          <p:nvGrpSpPr>
            <p:cNvPr id="500" name="Group 499"/>
            <p:cNvGrpSpPr/>
            <p:nvPr/>
          </p:nvGrpSpPr>
          <p:grpSpPr>
            <a:xfrm>
              <a:off x="3484340" y="7311228"/>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76473" y="7370721"/>
            <a:ext cx="3105685" cy="1064003"/>
            <a:chOff x="2501312" y="9065051"/>
            <a:chExt cx="4139835" cy="1418300"/>
          </a:xfrm>
        </p:grpSpPr>
        <p:grpSp>
          <p:nvGrpSpPr>
            <p:cNvPr id="505" name="Group 504"/>
            <p:cNvGrpSpPr/>
            <p:nvPr/>
          </p:nvGrpSpPr>
          <p:grpSpPr>
            <a:xfrm>
              <a:off x="3485231" y="9065051"/>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056617" y="932518"/>
            <a:ext cx="10234260" cy="1559721"/>
            <a:chOff x="5386828" y="483017"/>
            <a:chExt cx="13642126" cy="2079087"/>
          </a:xfrm>
        </p:grpSpPr>
        <p:sp>
          <p:nvSpPr>
            <p:cNvPr id="156" name="TextBox 1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Shopping United States</a:t>
              </a:r>
              <a:endParaRPr lang="id-ID" sz="660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3607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8127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8127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7913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3842578"/>
            <a:ext cx="7474110" cy="1814133"/>
            <a:chOff x="12238817" y="4362087"/>
            <a:chExt cx="9962885" cy="2418214"/>
          </a:xfrm>
        </p:grpSpPr>
        <p:sp>
          <p:nvSpPr>
            <p:cNvPr id="52" name="TextBox 51"/>
            <p:cNvSpPr txBox="1"/>
            <p:nvPr/>
          </p:nvSpPr>
          <p:spPr>
            <a:xfrm>
              <a:off x="12238817" y="4362087"/>
              <a:ext cx="4886411" cy="800193"/>
            </a:xfrm>
            <a:prstGeom prst="rect">
              <a:avLst/>
            </a:prstGeom>
            <a:noFill/>
          </p:spPr>
          <p:txBody>
            <a:bodyPr wrap="none" lIns="137168" tIns="68584" rIns="137168" bIns="68584" rtlCol="0">
              <a:spAutoFit/>
            </a:bodyPr>
            <a:lstStyle/>
            <a:p>
              <a:r>
                <a:rPr lang="id-ID" sz="3001" b="1" dirty="0">
                  <a:latin typeface="Lato Regular"/>
                  <a:cs typeface="Lato Regular"/>
                </a:rPr>
                <a:t>TEXAS 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6318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6912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7541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8150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8779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6249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6817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7479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8081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8734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sp>
        <p:nvSpPr>
          <p:cNvPr id="94" name="Freeform 11"/>
          <p:cNvSpPr>
            <a:spLocks noChangeArrowheads="1"/>
          </p:cNvSpPr>
          <p:nvPr/>
        </p:nvSpPr>
        <p:spPr bwMode="auto">
          <a:xfrm>
            <a:off x="2510083" y="3387254"/>
            <a:ext cx="4567078" cy="4411166"/>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grpSp>
        <p:nvGrpSpPr>
          <p:cNvPr id="98" name="Group 97"/>
          <p:cNvGrpSpPr/>
          <p:nvPr/>
        </p:nvGrpSpPr>
        <p:grpSpPr>
          <a:xfrm>
            <a:off x="4056617" y="932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3607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8127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8127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7913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3842578"/>
            <a:ext cx="7474110" cy="1814133"/>
            <a:chOff x="12238817" y="4362087"/>
            <a:chExt cx="9962885" cy="2418214"/>
          </a:xfrm>
        </p:grpSpPr>
        <p:sp>
          <p:nvSpPr>
            <p:cNvPr id="52" name="TextBox 51"/>
            <p:cNvSpPr txBox="1"/>
            <p:nvPr/>
          </p:nvSpPr>
          <p:spPr>
            <a:xfrm>
              <a:off x="12238817" y="4362087"/>
              <a:ext cx="3228270" cy="800193"/>
            </a:xfrm>
            <a:prstGeom prst="rect">
              <a:avLst/>
            </a:prstGeom>
            <a:noFill/>
          </p:spPr>
          <p:txBody>
            <a:bodyPr wrap="none" lIns="137168" tIns="68584" rIns="137168" bIns="68584" rtlCol="0">
              <a:spAutoFit/>
            </a:bodyPr>
            <a:lstStyle/>
            <a:p>
              <a:r>
                <a:rPr lang="id-ID" sz="3001" b="1" dirty="0">
                  <a:latin typeface="Lato Regular"/>
                  <a:cs typeface="Lato Regular"/>
                </a:rPr>
                <a:t>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6318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6912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7541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8150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8779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6249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6817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7479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8081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8734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grpSp>
        <p:nvGrpSpPr>
          <p:cNvPr id="98" name="Group 97"/>
          <p:cNvGrpSpPr/>
          <p:nvPr/>
        </p:nvGrpSpPr>
        <p:grpSpPr>
          <a:xfrm>
            <a:off x="4056617" y="932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Florida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114658" y="3833784"/>
            <a:ext cx="5241124" cy="403835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107"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3844388" y="2695498"/>
            <a:ext cx="11656911" cy="7056289"/>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165" name="Group 164"/>
          <p:cNvGrpSpPr/>
          <p:nvPr/>
        </p:nvGrpSpPr>
        <p:grpSpPr>
          <a:xfrm>
            <a:off x="7959026" y="7105164"/>
            <a:ext cx="1513759" cy="2433024"/>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174" name="Group 173"/>
          <p:cNvGrpSpPr/>
          <p:nvPr/>
        </p:nvGrpSpPr>
        <p:grpSpPr>
          <a:xfrm>
            <a:off x="6221097" y="2764692"/>
            <a:ext cx="1513759" cy="2433024"/>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2" name="Group 1"/>
          <p:cNvGrpSpPr/>
          <p:nvPr/>
        </p:nvGrpSpPr>
        <p:grpSpPr>
          <a:xfrm>
            <a:off x="3844387" y="5356517"/>
            <a:ext cx="1513759" cy="2433024"/>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3" name="Group 2"/>
          <p:cNvGrpSpPr/>
          <p:nvPr/>
        </p:nvGrpSpPr>
        <p:grpSpPr>
          <a:xfrm>
            <a:off x="11802085" y="7131525"/>
            <a:ext cx="1513759" cy="2433024"/>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5" name="Group 4"/>
          <p:cNvGrpSpPr/>
          <p:nvPr/>
        </p:nvGrpSpPr>
        <p:grpSpPr>
          <a:xfrm>
            <a:off x="12685313" y="4343224"/>
            <a:ext cx="1513759" cy="2433024"/>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149" name="Group 148"/>
          <p:cNvGrpSpPr/>
          <p:nvPr/>
        </p:nvGrpSpPr>
        <p:grpSpPr>
          <a:xfrm>
            <a:off x="4056617" y="932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USA Social Media </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noChangeAspect="1"/>
          </p:cNvSpPr>
          <p:nvPr/>
        </p:nvSpPr>
        <p:spPr>
          <a:xfrm rot="16200000">
            <a:off x="-740861" y="740860"/>
            <a:ext cx="11428413" cy="9946692"/>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0" name="Rectangle 9"/>
          <p:cNvSpPr>
            <a:spLocks noChangeAspect="1"/>
          </p:cNvSpPr>
          <p:nvPr/>
        </p:nvSpPr>
        <p:spPr>
          <a:xfrm rot="16200000">
            <a:off x="8421400" y="1525288"/>
            <a:ext cx="11430001" cy="8379420"/>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 name="Picture Placeholder 1"/>
          <p:cNvSpPr>
            <a:spLocks noGrp="1" noChangeAspect="1"/>
          </p:cNvSpPr>
          <p:nvPr>
            <p:ph type="pic" sz="quarter" idx="13"/>
          </p:nvPr>
        </p:nvSpPr>
        <p:spPr>
          <a:xfrm>
            <a:off x="-2382" y="-1"/>
            <a:ext cx="18288001" cy="11428413"/>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226663" y="2917278"/>
          <a:ext cx="7857791" cy="3046281"/>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0363691" y="3151491"/>
            <a:ext cx="7284723" cy="1106068"/>
            <a:chOff x="1477439" y="3949408"/>
            <a:chExt cx="10984480" cy="1474374"/>
          </a:xfrm>
        </p:grpSpPr>
        <p:sp>
          <p:nvSpPr>
            <p:cNvPr id="16" name="Title 20"/>
            <p:cNvSpPr txBox="1">
              <a:spLocks/>
            </p:cNvSpPr>
            <p:nvPr/>
          </p:nvSpPr>
          <p:spPr>
            <a:xfrm>
              <a:off x="1477439" y="3949408"/>
              <a:ext cx="9350880"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Marketing Definition</a:t>
              </a:r>
            </a:p>
          </p:txBody>
        </p:sp>
        <p:sp>
          <p:nvSpPr>
            <p:cNvPr id="17" name="Title 20"/>
            <p:cNvSpPr txBox="1">
              <a:spLocks/>
            </p:cNvSpPr>
            <p:nvPr/>
          </p:nvSpPr>
          <p:spPr>
            <a:xfrm>
              <a:off x="1499718" y="4297605"/>
              <a:ext cx="10962201" cy="112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650" dirty="0">
                  <a:solidFill>
                    <a:schemeClr val="bg1"/>
                  </a:solidFill>
                  <a:latin typeface="Lato Light"/>
                  <a:cs typeface="Lato Light"/>
                </a:rPr>
                <a:t>Lorem ipsum dolor sit amet, consectetur adipiscing elit. Aliquam tincidunt ante nec sem congue convallis. Pellentesque vel</a:t>
              </a:r>
              <a:endParaRPr lang="en-US" sz="1650" dirty="0">
                <a:solidFill>
                  <a:schemeClr val="bg1"/>
                </a:solidFill>
                <a:latin typeface="Lato Light"/>
                <a:cs typeface="Lato Light"/>
              </a:endParaRPr>
            </a:p>
          </p:txBody>
        </p:sp>
      </p:grpSp>
      <p:grpSp>
        <p:nvGrpSpPr>
          <p:cNvPr id="22" name="Group 21"/>
          <p:cNvGrpSpPr/>
          <p:nvPr/>
        </p:nvGrpSpPr>
        <p:grpSpPr>
          <a:xfrm>
            <a:off x="10592350" y="4444930"/>
            <a:ext cx="6904646" cy="1125996"/>
            <a:chOff x="2366663" y="4148067"/>
            <a:chExt cx="9203797" cy="1500936"/>
          </a:xfrm>
        </p:grpSpPr>
        <p:grpSp>
          <p:nvGrpSpPr>
            <p:cNvPr id="23" name="Group 22"/>
            <p:cNvGrpSpPr/>
            <p:nvPr/>
          </p:nvGrpSpPr>
          <p:grpSpPr>
            <a:xfrm>
              <a:off x="3599459" y="4148067"/>
              <a:ext cx="7971001" cy="1500936"/>
              <a:chOff x="4224467" y="4439541"/>
              <a:chExt cx="7971001" cy="1500936"/>
            </a:xfrm>
          </p:grpSpPr>
          <p:sp>
            <p:nvSpPr>
              <p:cNvPr id="26"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SEO Strategy</a:t>
                </a:r>
              </a:p>
            </p:txBody>
          </p:sp>
          <p:sp>
            <p:nvSpPr>
              <p:cNvPr id="27" name="Title 20"/>
              <p:cNvSpPr txBox="1">
                <a:spLocks/>
              </p:cNvSpPr>
              <p:nvPr/>
            </p:nvSpPr>
            <p:spPr>
              <a:xfrm>
                <a:off x="4268826" y="4734300"/>
                <a:ext cx="7926642"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0592350" y="8001703"/>
            <a:ext cx="6904646" cy="1092858"/>
            <a:chOff x="2366663" y="8866917"/>
            <a:chExt cx="9203798" cy="1456764"/>
          </a:xfrm>
        </p:grpSpPr>
        <p:grpSp>
          <p:nvGrpSpPr>
            <p:cNvPr id="29" name="Group 28"/>
            <p:cNvGrpSpPr/>
            <p:nvPr/>
          </p:nvGrpSpPr>
          <p:grpSpPr>
            <a:xfrm>
              <a:off x="3598680" y="8866917"/>
              <a:ext cx="7971781" cy="1456764"/>
              <a:chOff x="4224467" y="4439541"/>
              <a:chExt cx="7971781" cy="1456764"/>
            </a:xfrm>
          </p:grpSpPr>
          <p:sp>
            <p:nvSpPr>
              <p:cNvPr id="32"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Customers</a:t>
                </a:r>
              </a:p>
            </p:txBody>
          </p:sp>
          <p:sp>
            <p:nvSpPr>
              <p:cNvPr id="33" name="Title 20"/>
              <p:cNvSpPr txBox="1">
                <a:spLocks/>
              </p:cNvSpPr>
              <p:nvPr/>
            </p:nvSpPr>
            <p:spPr>
              <a:xfrm>
                <a:off x="4246745" y="4690128"/>
                <a:ext cx="7949503"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0592351" y="5654406"/>
            <a:ext cx="6904644" cy="1092858"/>
            <a:chOff x="2366663" y="5760280"/>
            <a:chExt cx="9203795" cy="1456764"/>
          </a:xfrm>
        </p:grpSpPr>
        <p:grpSp>
          <p:nvGrpSpPr>
            <p:cNvPr id="35" name="Group 34"/>
            <p:cNvGrpSpPr/>
            <p:nvPr/>
          </p:nvGrpSpPr>
          <p:grpSpPr>
            <a:xfrm>
              <a:off x="3597316" y="5760280"/>
              <a:ext cx="7973142" cy="1456764"/>
              <a:chOff x="4224467" y="4439541"/>
              <a:chExt cx="7973142" cy="1456764"/>
            </a:xfrm>
          </p:grpSpPr>
          <p:sp>
            <p:nvSpPr>
              <p:cNvPr id="38" name="Title 20"/>
              <p:cNvSpPr txBox="1">
                <a:spLocks/>
              </p:cNvSpPr>
              <p:nvPr/>
            </p:nvSpPr>
            <p:spPr>
              <a:xfrm>
                <a:off x="4224467" y="4439541"/>
                <a:ext cx="4888259"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Inbound Marketing</a:t>
                </a:r>
              </a:p>
            </p:txBody>
          </p:sp>
          <p:sp>
            <p:nvSpPr>
              <p:cNvPr id="39" name="Title 20"/>
              <p:cNvSpPr txBox="1">
                <a:spLocks/>
              </p:cNvSpPr>
              <p:nvPr/>
            </p:nvSpPr>
            <p:spPr>
              <a:xfrm>
                <a:off x="4246745" y="4690128"/>
                <a:ext cx="7950864"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0592350" y="6846618"/>
            <a:ext cx="6904646" cy="1092858"/>
            <a:chOff x="2366663" y="7349484"/>
            <a:chExt cx="9203797" cy="1456764"/>
          </a:xfrm>
        </p:grpSpPr>
        <p:grpSp>
          <p:nvGrpSpPr>
            <p:cNvPr id="41" name="Group 40"/>
            <p:cNvGrpSpPr/>
            <p:nvPr/>
          </p:nvGrpSpPr>
          <p:grpSpPr>
            <a:xfrm>
              <a:off x="3598775" y="7349484"/>
              <a:ext cx="7971685" cy="1456764"/>
              <a:chOff x="4224467" y="4439541"/>
              <a:chExt cx="7971685" cy="1456764"/>
            </a:xfrm>
          </p:grpSpPr>
          <p:sp>
            <p:nvSpPr>
              <p:cNvPr id="44"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Visitors</a:t>
                </a:r>
              </a:p>
            </p:txBody>
          </p:sp>
          <p:sp>
            <p:nvSpPr>
              <p:cNvPr id="45" name="Title 20"/>
              <p:cNvSpPr txBox="1">
                <a:spLocks/>
              </p:cNvSpPr>
              <p:nvPr/>
            </p:nvSpPr>
            <p:spPr>
              <a:xfrm>
                <a:off x="4246747" y="4690128"/>
                <a:ext cx="7949405"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9461478" y="923065"/>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TextBox 94"/>
          <p:cNvSpPr txBox="1"/>
          <p:nvPr/>
        </p:nvSpPr>
        <p:spPr>
          <a:xfrm>
            <a:off x="1457678" y="6393168"/>
            <a:ext cx="7379061" cy="2652188"/>
          </a:xfrm>
          <a:prstGeom prst="rect">
            <a:avLst/>
          </a:prstGeom>
          <a:noFill/>
        </p:spPr>
        <p:txBody>
          <a:bodyPr wrap="square" lIns="0" tIns="0" rIns="182846" bIns="0" numCol="1" spcCol="731190" rtlCol="0">
            <a:noAutofit/>
          </a:bodyPr>
          <a:lstStyle/>
          <a:p>
            <a:pPr algn="just"/>
            <a:r>
              <a:rPr lang="en-US" sz="1951" b="1" dirty="0">
                <a:solidFill>
                  <a:schemeClr val="bg1">
                    <a:lumMod val="65000"/>
                  </a:schemeClr>
                </a:solidFill>
                <a:latin typeface="Lato Regular"/>
                <a:cs typeface="Lato Regular"/>
              </a:rPr>
              <a:t>Lorem ipsum dolor </a:t>
            </a:r>
            <a:r>
              <a:rPr lang="en-US" sz="1951"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solidFill>
                <a:schemeClr val="bg1">
                  <a:lumMod val="65000"/>
                </a:schemeClr>
              </a:solidFill>
              <a:latin typeface="Lato Light"/>
              <a:cs typeface="Lato Light"/>
            </a:endParaRPr>
          </a:p>
          <a:p>
            <a:pPr algn="just"/>
            <a:r>
              <a:rPr lang="en-US" sz="1951"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70089" y="7838762"/>
            <a:ext cx="2405604" cy="120575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6" name="Group 5"/>
          <p:cNvGrpSpPr/>
          <p:nvPr/>
        </p:nvGrpSpPr>
        <p:grpSpPr>
          <a:xfrm>
            <a:off x="4173745" y="7838758"/>
            <a:ext cx="2373935" cy="1204860"/>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94" name="Straight Connector 93"/>
          <p:cNvCxnSpPr/>
          <p:nvPr/>
        </p:nvCxnSpPr>
        <p:spPr>
          <a:xfrm>
            <a:off x="6438942" y="2921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1930702" y="6335322"/>
            <a:ext cx="3755694" cy="1381879"/>
            <a:chOff x="12238817" y="4362087"/>
            <a:chExt cx="5006288" cy="1842026"/>
          </a:xfrm>
        </p:grpSpPr>
        <p:sp>
          <p:nvSpPr>
            <p:cNvPr id="95" name="TextBox 94"/>
            <p:cNvSpPr txBox="1"/>
            <p:nvPr/>
          </p:nvSpPr>
          <p:spPr>
            <a:xfrm>
              <a:off x="12238817" y="4362087"/>
              <a:ext cx="4527433"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CALIFORNIA POBLATION</a:t>
              </a:r>
            </a:p>
          </p:txBody>
        </p:sp>
        <p:sp>
          <p:nvSpPr>
            <p:cNvPr id="97" name="TextBox 96"/>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7" name="Group 6"/>
          <p:cNvGrpSpPr/>
          <p:nvPr/>
        </p:nvGrpSpPr>
        <p:grpSpPr>
          <a:xfrm>
            <a:off x="6960710" y="7838762"/>
            <a:ext cx="2405604" cy="120575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8" name="Group 7"/>
          <p:cNvGrpSpPr/>
          <p:nvPr/>
        </p:nvGrpSpPr>
        <p:grpSpPr>
          <a:xfrm>
            <a:off x="9564366" y="7838758"/>
            <a:ext cx="2373935" cy="1204860"/>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132" name="Straight Connector 131"/>
          <p:cNvCxnSpPr/>
          <p:nvPr/>
        </p:nvCxnSpPr>
        <p:spPr>
          <a:xfrm>
            <a:off x="11896420" y="2921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321323" y="6335322"/>
            <a:ext cx="3755694" cy="1381879"/>
            <a:chOff x="12238817" y="4362087"/>
            <a:chExt cx="5006288" cy="1842026"/>
          </a:xfrm>
        </p:grpSpPr>
        <p:sp>
          <p:nvSpPr>
            <p:cNvPr id="134" name="TextBox 133"/>
            <p:cNvSpPr txBox="1"/>
            <p:nvPr/>
          </p:nvSpPr>
          <p:spPr>
            <a:xfrm>
              <a:off x="12238817" y="4362087"/>
              <a:ext cx="3533830"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TEXAS POBLATION</a:t>
              </a:r>
            </a:p>
          </p:txBody>
        </p:sp>
        <p:sp>
          <p:nvSpPr>
            <p:cNvPr id="135" name="TextBox 134"/>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9" name="Group 8"/>
          <p:cNvGrpSpPr/>
          <p:nvPr/>
        </p:nvGrpSpPr>
        <p:grpSpPr>
          <a:xfrm>
            <a:off x="12405076" y="7824026"/>
            <a:ext cx="2405604" cy="120575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10" name="Group 9"/>
          <p:cNvGrpSpPr/>
          <p:nvPr/>
        </p:nvGrpSpPr>
        <p:grpSpPr>
          <a:xfrm>
            <a:off x="15008732" y="7824023"/>
            <a:ext cx="2373935" cy="1204860"/>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grpSp>
        <p:nvGrpSpPr>
          <p:cNvPr id="151" name="Group 150"/>
          <p:cNvGrpSpPr/>
          <p:nvPr/>
        </p:nvGrpSpPr>
        <p:grpSpPr>
          <a:xfrm>
            <a:off x="12765689" y="6320586"/>
            <a:ext cx="3755694" cy="1381879"/>
            <a:chOff x="12238817" y="4362087"/>
            <a:chExt cx="5006288" cy="1842026"/>
          </a:xfrm>
        </p:grpSpPr>
        <p:sp>
          <p:nvSpPr>
            <p:cNvPr id="152" name="TextBox 151"/>
            <p:cNvSpPr txBox="1"/>
            <p:nvPr/>
          </p:nvSpPr>
          <p:spPr>
            <a:xfrm>
              <a:off x="12238817" y="4362087"/>
              <a:ext cx="3828705"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KANSAS POBLATION</a:t>
              </a:r>
            </a:p>
          </p:txBody>
        </p:sp>
        <p:sp>
          <p:nvSpPr>
            <p:cNvPr id="153" name="TextBox 152"/>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sp>
        <p:nvSpPr>
          <p:cNvPr id="63" name="Freeform 11"/>
          <p:cNvSpPr>
            <a:spLocks noChangeArrowheads="1"/>
          </p:cNvSpPr>
          <p:nvPr/>
        </p:nvSpPr>
        <p:spPr bwMode="auto">
          <a:xfrm>
            <a:off x="7189866" y="3151348"/>
            <a:ext cx="3296511" cy="3183974"/>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64" name="Freeform 63"/>
          <p:cNvSpPr>
            <a:spLocks noChangeArrowheads="1"/>
          </p:cNvSpPr>
          <p:nvPr/>
        </p:nvSpPr>
        <p:spPr bwMode="auto">
          <a:xfrm>
            <a:off x="2791978" y="3385636"/>
            <a:ext cx="1772141" cy="2934951"/>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65" name="Freeform 352"/>
          <p:cNvSpPr>
            <a:spLocks noChangeArrowheads="1"/>
          </p:cNvSpPr>
          <p:nvPr/>
        </p:nvSpPr>
        <p:spPr bwMode="auto">
          <a:xfrm>
            <a:off x="12810154" y="3790260"/>
            <a:ext cx="3647130" cy="194862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grpSp>
        <p:nvGrpSpPr>
          <p:cNvPr id="51" name="Group 50"/>
          <p:cNvGrpSpPr/>
          <p:nvPr/>
        </p:nvGrpSpPr>
        <p:grpSpPr>
          <a:xfrm>
            <a:off x="4056617" y="932518"/>
            <a:ext cx="10234260" cy="1559721"/>
            <a:chOff x="5386828" y="483017"/>
            <a:chExt cx="13642126" cy="2079087"/>
          </a:xfrm>
        </p:grpSpPr>
        <p:sp>
          <p:nvSpPr>
            <p:cNvPr id="52" name="TextBox 5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Of United States</a:t>
              </a:r>
              <a:endParaRPr lang="id-ID" sz="660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097274" y="3651093"/>
            <a:ext cx="6838594" cy="603693"/>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95%</a:t>
              </a:r>
              <a:endParaRPr lang="en-US" sz="2401" dirty="0">
                <a:latin typeface="Lato Light"/>
                <a:cs typeface="Lato Light"/>
              </a:endParaRPr>
            </a:p>
          </p:txBody>
        </p:sp>
      </p:grpSp>
      <p:grpSp>
        <p:nvGrpSpPr>
          <p:cNvPr id="3" name="Group 2"/>
          <p:cNvGrpSpPr/>
          <p:nvPr/>
        </p:nvGrpSpPr>
        <p:grpSpPr>
          <a:xfrm>
            <a:off x="10134955" y="4433559"/>
            <a:ext cx="6838594" cy="603693"/>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7" name="Group 6"/>
          <p:cNvGrpSpPr/>
          <p:nvPr/>
        </p:nvGrpSpPr>
        <p:grpSpPr>
          <a:xfrm>
            <a:off x="10134955" y="5228718"/>
            <a:ext cx="6838594" cy="603693"/>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50%</a:t>
              </a:r>
              <a:endParaRPr lang="en-US" sz="2401" dirty="0">
                <a:latin typeface="Lato Light"/>
                <a:cs typeface="Lato Light"/>
              </a:endParaRPr>
            </a:p>
          </p:txBody>
        </p:sp>
      </p:grpSp>
      <p:grpSp>
        <p:nvGrpSpPr>
          <p:cNvPr id="10" name="Group 9"/>
          <p:cNvGrpSpPr/>
          <p:nvPr/>
        </p:nvGrpSpPr>
        <p:grpSpPr>
          <a:xfrm>
            <a:off x="10134955" y="5921760"/>
            <a:ext cx="6838594" cy="603693"/>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80%</a:t>
              </a:r>
              <a:endParaRPr lang="en-US" sz="2401" dirty="0">
                <a:latin typeface="Lato Light"/>
                <a:cs typeface="Lato Light"/>
              </a:endParaRPr>
            </a:p>
          </p:txBody>
        </p:sp>
      </p:grpSp>
      <p:grpSp>
        <p:nvGrpSpPr>
          <p:cNvPr id="11" name="Group 10"/>
          <p:cNvGrpSpPr/>
          <p:nvPr/>
        </p:nvGrpSpPr>
        <p:grpSpPr>
          <a:xfrm>
            <a:off x="10134955" y="6645963"/>
            <a:ext cx="6838594" cy="603693"/>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12" name="Group 11"/>
          <p:cNvGrpSpPr/>
          <p:nvPr/>
        </p:nvGrpSpPr>
        <p:grpSpPr>
          <a:xfrm>
            <a:off x="1961493" y="8128223"/>
            <a:ext cx="3006938" cy="1349052"/>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Web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3" name="Group 12"/>
          <p:cNvGrpSpPr/>
          <p:nvPr/>
        </p:nvGrpSpPr>
        <p:grpSpPr>
          <a:xfrm>
            <a:off x="4827617" y="8128223"/>
            <a:ext cx="2830108" cy="1349052"/>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Multimedia</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4" name="Group 13"/>
          <p:cNvGrpSpPr/>
          <p:nvPr/>
        </p:nvGrpSpPr>
        <p:grpSpPr>
          <a:xfrm>
            <a:off x="7706878" y="8128223"/>
            <a:ext cx="2830107" cy="1349052"/>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Graphic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5" name="Group 14"/>
          <p:cNvGrpSpPr/>
          <p:nvPr/>
        </p:nvGrpSpPr>
        <p:grpSpPr>
          <a:xfrm>
            <a:off x="10607636" y="8128223"/>
            <a:ext cx="2830107" cy="1349052"/>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Photography</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6" name="Group 15"/>
          <p:cNvGrpSpPr/>
          <p:nvPr/>
        </p:nvGrpSpPr>
        <p:grpSpPr>
          <a:xfrm>
            <a:off x="13494168" y="8128223"/>
            <a:ext cx="2830107" cy="1349052"/>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Investments</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536" name="Group 535"/>
          <p:cNvGrpSpPr/>
          <p:nvPr/>
        </p:nvGrpSpPr>
        <p:grpSpPr>
          <a:xfrm>
            <a:off x="1804174" y="3041205"/>
            <a:ext cx="7735739" cy="475175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01" name="Group 200"/>
          <p:cNvGrpSpPr/>
          <p:nvPr/>
        </p:nvGrpSpPr>
        <p:grpSpPr>
          <a:xfrm>
            <a:off x="4056617" y="932518"/>
            <a:ext cx="10234260" cy="1559721"/>
            <a:chOff x="5386828" y="483017"/>
            <a:chExt cx="13642126" cy="2079087"/>
          </a:xfrm>
        </p:grpSpPr>
        <p:sp>
          <p:nvSpPr>
            <p:cNvPr id="202" name="TextBox 20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4665449" y="2747232"/>
            <a:ext cx="8967658" cy="511699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2980267" y="8353418"/>
            <a:ext cx="3782933" cy="954678"/>
            <a:chOff x="3972654" y="10374975"/>
            <a:chExt cx="5042597" cy="1272572"/>
          </a:xfrm>
        </p:grpSpPr>
        <p:grpSp>
          <p:nvGrpSpPr>
            <p:cNvPr id="173" name="Group 172"/>
            <p:cNvGrpSpPr/>
            <p:nvPr/>
          </p:nvGrpSpPr>
          <p:grpSpPr>
            <a:xfrm>
              <a:off x="5044248" y="10374975"/>
              <a:ext cx="3971003" cy="1272572"/>
              <a:chOff x="8325075" y="2495259"/>
              <a:chExt cx="1986019" cy="636286"/>
            </a:xfrm>
          </p:grpSpPr>
          <p:sp>
            <p:nvSpPr>
              <p:cNvPr id="174" name="TextBox 173"/>
              <p:cNvSpPr txBox="1"/>
              <p:nvPr/>
            </p:nvSpPr>
            <p:spPr>
              <a:xfrm>
                <a:off x="8325075" y="2495259"/>
                <a:ext cx="747213" cy="277012"/>
              </a:xfrm>
              <a:prstGeom prst="rect">
                <a:avLst/>
              </a:prstGeom>
              <a:noFill/>
            </p:spPr>
            <p:txBody>
              <a:bodyPr wrap="none" rtlCol="0">
                <a:spAutoFit/>
              </a:bodyPr>
              <a:lstStyle/>
              <a:p>
                <a:r>
                  <a:rPr lang="id-ID" sz="2101" b="1" dirty="0">
                    <a:solidFill>
                      <a:schemeClr val="tx2"/>
                    </a:solidFill>
                    <a:latin typeface="Lato Regular"/>
                    <a:cs typeface="Lato Regular"/>
                  </a:rPr>
                  <a:t>Settings</a:t>
                </a:r>
              </a:p>
            </p:txBody>
          </p:sp>
          <p:sp>
            <p:nvSpPr>
              <p:cNvPr id="175" name="TextBox 174"/>
              <p:cNvSpPr txBox="1"/>
              <p:nvPr/>
            </p:nvSpPr>
            <p:spPr>
              <a:xfrm>
                <a:off x="8325075" y="2710001"/>
                <a:ext cx="1986019"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3" name="Group 2"/>
          <p:cNvGrpSpPr/>
          <p:nvPr/>
        </p:nvGrpSpPr>
        <p:grpSpPr>
          <a:xfrm>
            <a:off x="7384232" y="8354411"/>
            <a:ext cx="3759313" cy="954677"/>
            <a:chOff x="9843079" y="10376302"/>
            <a:chExt cx="5011112" cy="1272572"/>
          </a:xfrm>
        </p:grpSpPr>
        <p:grpSp>
          <p:nvGrpSpPr>
            <p:cNvPr id="176" name="Group 175"/>
            <p:cNvGrpSpPr/>
            <p:nvPr/>
          </p:nvGrpSpPr>
          <p:grpSpPr>
            <a:xfrm>
              <a:off x="10925954" y="10376302"/>
              <a:ext cx="3928237" cy="1272572"/>
              <a:chOff x="8325075" y="3232370"/>
              <a:chExt cx="1964630" cy="636286"/>
            </a:xfrm>
          </p:grpSpPr>
          <p:sp>
            <p:nvSpPr>
              <p:cNvPr id="177" name="TextBox 176"/>
              <p:cNvSpPr txBox="1"/>
              <p:nvPr/>
            </p:nvSpPr>
            <p:spPr>
              <a:xfrm>
                <a:off x="8325075" y="3232370"/>
                <a:ext cx="945985" cy="277012"/>
              </a:xfrm>
              <a:prstGeom prst="rect">
                <a:avLst/>
              </a:prstGeom>
              <a:noFill/>
            </p:spPr>
            <p:txBody>
              <a:bodyPr wrap="none" rtlCol="0">
                <a:spAutoFit/>
              </a:bodyPr>
              <a:lstStyle/>
              <a:p>
                <a:r>
                  <a:rPr lang="id-ID" sz="2101" b="1" dirty="0">
                    <a:solidFill>
                      <a:schemeClr val="tx2"/>
                    </a:solidFill>
                    <a:latin typeface="Lato Regular"/>
                    <a:cs typeface="Lato Regular"/>
                  </a:rPr>
                  <a:t>Your Local</a:t>
                </a:r>
              </a:p>
            </p:txBody>
          </p:sp>
          <p:sp>
            <p:nvSpPr>
              <p:cNvPr id="178" name="TextBox 177"/>
              <p:cNvSpPr txBox="1"/>
              <p:nvPr/>
            </p:nvSpPr>
            <p:spPr>
              <a:xfrm>
                <a:off x="8325075" y="3447112"/>
                <a:ext cx="1964630"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4" name="Group 3"/>
          <p:cNvGrpSpPr/>
          <p:nvPr/>
        </p:nvGrpSpPr>
        <p:grpSpPr>
          <a:xfrm>
            <a:off x="11719126" y="8350064"/>
            <a:ext cx="3775423" cy="954678"/>
            <a:chOff x="15621432" y="10370504"/>
            <a:chExt cx="5032586" cy="1272572"/>
          </a:xfrm>
        </p:grpSpPr>
        <p:grpSp>
          <p:nvGrpSpPr>
            <p:cNvPr id="179" name="Group 178"/>
            <p:cNvGrpSpPr/>
            <p:nvPr/>
          </p:nvGrpSpPr>
          <p:grpSpPr>
            <a:xfrm>
              <a:off x="16720177" y="10370504"/>
              <a:ext cx="3933841" cy="1272572"/>
              <a:chOff x="8325075" y="3986977"/>
              <a:chExt cx="1967433" cy="636286"/>
            </a:xfrm>
          </p:grpSpPr>
          <p:sp>
            <p:nvSpPr>
              <p:cNvPr id="180" name="TextBox 179"/>
              <p:cNvSpPr txBox="1"/>
              <p:nvPr/>
            </p:nvSpPr>
            <p:spPr>
              <a:xfrm>
                <a:off x="8325075" y="3986977"/>
                <a:ext cx="669201" cy="277012"/>
              </a:xfrm>
              <a:prstGeom prst="rect">
                <a:avLst/>
              </a:prstGeom>
              <a:noFill/>
            </p:spPr>
            <p:txBody>
              <a:bodyPr wrap="none" rtlCol="0">
                <a:spAutoFit/>
              </a:bodyPr>
              <a:lstStyle/>
              <a:p>
                <a:r>
                  <a:rPr lang="id-ID" sz="2101" b="1" dirty="0">
                    <a:solidFill>
                      <a:schemeClr val="tx2"/>
                    </a:solidFill>
                    <a:latin typeface="Lato Regular"/>
                    <a:cs typeface="Lato Regular"/>
                  </a:rPr>
                  <a:t>Money</a:t>
                </a:r>
              </a:p>
            </p:txBody>
          </p:sp>
          <p:sp>
            <p:nvSpPr>
              <p:cNvPr id="181" name="TextBox 180"/>
              <p:cNvSpPr txBox="1"/>
              <p:nvPr/>
            </p:nvSpPr>
            <p:spPr>
              <a:xfrm>
                <a:off x="8325075" y="4201719"/>
                <a:ext cx="1967433"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40" name="Group 139"/>
          <p:cNvGrpSpPr/>
          <p:nvPr/>
        </p:nvGrpSpPr>
        <p:grpSpPr>
          <a:xfrm>
            <a:off x="4056617" y="932518"/>
            <a:ext cx="10234260" cy="1559721"/>
            <a:chOff x="5386828" y="483017"/>
            <a:chExt cx="13642126" cy="2079087"/>
          </a:xfrm>
        </p:grpSpPr>
        <p:sp>
          <p:nvSpPr>
            <p:cNvPr id="141" name="TextBox 140"/>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Business</a:t>
              </a:r>
              <a:endParaRPr lang="id-ID" sz="660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2083282" y="5692277"/>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04" name="Rectangle 203"/>
          <p:cNvSpPr/>
          <p:nvPr/>
        </p:nvSpPr>
        <p:spPr>
          <a:xfrm>
            <a:off x="12083282" y="5692277"/>
            <a:ext cx="2478448" cy="4017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05" name="Content Placeholder 2"/>
          <p:cNvSpPr txBox="1">
            <a:spLocks/>
          </p:cNvSpPr>
          <p:nvPr/>
        </p:nvSpPr>
        <p:spPr>
          <a:xfrm>
            <a:off x="12060992" y="5677804"/>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50%</a:t>
            </a:r>
          </a:p>
        </p:txBody>
      </p:sp>
      <p:grpSp>
        <p:nvGrpSpPr>
          <p:cNvPr id="206" name="Group 205"/>
          <p:cNvGrpSpPr/>
          <p:nvPr/>
        </p:nvGrpSpPr>
        <p:grpSpPr>
          <a:xfrm>
            <a:off x="11595073" y="5775097"/>
            <a:ext cx="219518" cy="232790"/>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10" name="Rectangle 209"/>
          <p:cNvSpPr/>
          <p:nvPr/>
        </p:nvSpPr>
        <p:spPr>
          <a:xfrm>
            <a:off x="12083282" y="629014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1" name="Rectangle 210"/>
          <p:cNvSpPr/>
          <p:nvPr/>
        </p:nvSpPr>
        <p:spPr>
          <a:xfrm>
            <a:off x="12083282" y="6290140"/>
            <a:ext cx="2915823" cy="401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2" name="Content Placeholder 2"/>
          <p:cNvSpPr txBox="1">
            <a:spLocks/>
          </p:cNvSpPr>
          <p:nvPr/>
        </p:nvSpPr>
        <p:spPr>
          <a:xfrm>
            <a:off x="12060992" y="6275670"/>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52%</a:t>
            </a:r>
          </a:p>
        </p:txBody>
      </p:sp>
      <p:sp>
        <p:nvSpPr>
          <p:cNvPr id="213" name="Freeform 7"/>
          <p:cNvSpPr>
            <a:spLocks/>
          </p:cNvSpPr>
          <p:nvPr/>
        </p:nvSpPr>
        <p:spPr bwMode="auto">
          <a:xfrm>
            <a:off x="11624544" y="6414294"/>
            <a:ext cx="160573" cy="204328"/>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5" name="Rectangle 214"/>
          <p:cNvSpPr/>
          <p:nvPr/>
        </p:nvSpPr>
        <p:spPr>
          <a:xfrm>
            <a:off x="12083282" y="6922079"/>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6" name="Rectangle 215"/>
          <p:cNvSpPr/>
          <p:nvPr/>
        </p:nvSpPr>
        <p:spPr>
          <a:xfrm>
            <a:off x="12083281" y="6922079"/>
            <a:ext cx="2207596" cy="4017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7" name="Content Placeholder 2"/>
          <p:cNvSpPr txBox="1">
            <a:spLocks/>
          </p:cNvSpPr>
          <p:nvPr/>
        </p:nvSpPr>
        <p:spPr>
          <a:xfrm>
            <a:off x="12060992" y="6907607"/>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18" name="Group 217"/>
          <p:cNvGrpSpPr/>
          <p:nvPr/>
        </p:nvGrpSpPr>
        <p:grpSpPr>
          <a:xfrm>
            <a:off x="11602754" y="7025030"/>
            <a:ext cx="222566" cy="218559"/>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23" name="Rectangle 222"/>
          <p:cNvSpPr/>
          <p:nvPr/>
        </p:nvSpPr>
        <p:spPr>
          <a:xfrm>
            <a:off x="12083282" y="753006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4" name="Rectangle 223"/>
          <p:cNvSpPr/>
          <p:nvPr/>
        </p:nvSpPr>
        <p:spPr>
          <a:xfrm>
            <a:off x="12083282" y="7530060"/>
            <a:ext cx="3693373" cy="4017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5" name="Content Placeholder 2"/>
          <p:cNvSpPr txBox="1">
            <a:spLocks/>
          </p:cNvSpPr>
          <p:nvPr/>
        </p:nvSpPr>
        <p:spPr>
          <a:xfrm>
            <a:off x="12060992" y="7515588"/>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sp>
        <p:nvSpPr>
          <p:cNvPr id="226" name="Freeform 11"/>
          <p:cNvSpPr>
            <a:spLocks/>
          </p:cNvSpPr>
          <p:nvPr/>
        </p:nvSpPr>
        <p:spPr bwMode="auto">
          <a:xfrm>
            <a:off x="11595074" y="7684052"/>
            <a:ext cx="259152" cy="222623"/>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Rectangle 227"/>
          <p:cNvSpPr/>
          <p:nvPr/>
        </p:nvSpPr>
        <p:spPr>
          <a:xfrm>
            <a:off x="12083282" y="8138041"/>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9" name="Rectangle 228"/>
          <p:cNvSpPr/>
          <p:nvPr/>
        </p:nvSpPr>
        <p:spPr>
          <a:xfrm>
            <a:off x="12083282" y="8138041"/>
            <a:ext cx="2915824" cy="4017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30" name="Content Placeholder 2"/>
          <p:cNvSpPr txBox="1">
            <a:spLocks/>
          </p:cNvSpPr>
          <p:nvPr/>
        </p:nvSpPr>
        <p:spPr>
          <a:xfrm>
            <a:off x="12060992" y="8125219"/>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31" name="Group 230"/>
          <p:cNvGrpSpPr/>
          <p:nvPr/>
        </p:nvGrpSpPr>
        <p:grpSpPr>
          <a:xfrm>
            <a:off x="11595073" y="8291229"/>
            <a:ext cx="229680" cy="229740"/>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34" name="Straight Connector 233"/>
          <p:cNvCxnSpPr/>
          <p:nvPr/>
        </p:nvCxnSpPr>
        <p:spPr>
          <a:xfrm>
            <a:off x="11170604" y="3229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822464" y="3229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264725" y="3835857"/>
            <a:ext cx="268953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Texas Analysis</a:t>
            </a:r>
          </a:p>
        </p:txBody>
      </p:sp>
      <p:sp>
        <p:nvSpPr>
          <p:cNvPr id="238" name="TextBox 34"/>
          <p:cNvSpPr txBox="1"/>
          <p:nvPr/>
        </p:nvSpPr>
        <p:spPr>
          <a:xfrm>
            <a:off x="1315767" y="4368541"/>
            <a:ext cx="4168869" cy="3739493"/>
          </a:xfrm>
          <a:prstGeom prst="rect">
            <a:avLst/>
          </a:prstGeom>
          <a:noFill/>
        </p:spPr>
        <p:txBody>
          <a:bodyPr wrap="square" lIns="137168" tIns="68584" rIns="137168" bIns="68584"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dirty="0">
              <a:latin typeface="Lato Light"/>
              <a:cs typeface="Lato Light"/>
            </a:endParaRPr>
          </a:p>
          <a:p>
            <a:pPr algn="just">
              <a:lnSpc>
                <a:spcPct val="130000"/>
              </a:lnSpc>
            </a:pPr>
            <a:r>
              <a:rPr lang="pt-BR"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5978849" y="3118979"/>
            <a:ext cx="4743149" cy="4581226"/>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39" name="TextBox 238"/>
            <p:cNvSpPr txBox="1"/>
            <p:nvPr/>
          </p:nvSpPr>
          <p:spPr>
            <a:xfrm>
              <a:off x="9742776" y="5400032"/>
              <a:ext cx="3694089" cy="1846617"/>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547K</a:t>
              </a:r>
            </a:p>
          </p:txBody>
        </p:sp>
      </p:grpSp>
      <p:grpSp>
        <p:nvGrpSpPr>
          <p:cNvPr id="240" name="Group 239"/>
          <p:cNvGrpSpPr/>
          <p:nvPr/>
        </p:nvGrpSpPr>
        <p:grpSpPr>
          <a:xfrm>
            <a:off x="6290213" y="7681808"/>
            <a:ext cx="2818413" cy="120575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Female Users</a:t>
              </a:r>
            </a:p>
          </p:txBody>
        </p:sp>
      </p:grpSp>
      <p:grpSp>
        <p:nvGrpSpPr>
          <p:cNvPr id="247" name="Group 246"/>
          <p:cNvGrpSpPr/>
          <p:nvPr/>
        </p:nvGrpSpPr>
        <p:grpSpPr>
          <a:xfrm>
            <a:off x="8893869" y="7681804"/>
            <a:ext cx="2373935" cy="1188146"/>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Male Users</a:t>
              </a:r>
            </a:p>
          </p:txBody>
        </p:sp>
      </p:grpSp>
      <p:grpSp>
        <p:nvGrpSpPr>
          <p:cNvPr id="3" name="Group 2"/>
          <p:cNvGrpSpPr/>
          <p:nvPr/>
        </p:nvGrpSpPr>
        <p:grpSpPr>
          <a:xfrm>
            <a:off x="11397362" y="3481375"/>
            <a:ext cx="5834088" cy="1897704"/>
            <a:chOff x="15192526" y="3880610"/>
            <a:chExt cx="7776758" cy="2529613"/>
          </a:xfrm>
        </p:grpSpPr>
        <p:sp>
          <p:nvSpPr>
            <p:cNvPr id="255" name="TextBox 254"/>
            <p:cNvSpPr txBox="1"/>
            <p:nvPr/>
          </p:nvSpPr>
          <p:spPr>
            <a:xfrm>
              <a:off x="15192526" y="3880610"/>
              <a:ext cx="4488971" cy="800193"/>
            </a:xfrm>
            <a:prstGeom prst="rect">
              <a:avLst/>
            </a:prstGeom>
            <a:noFill/>
          </p:spPr>
          <p:txBody>
            <a:bodyPr wrap="none" lIns="137168" tIns="68584" rIns="137168" bIns="68584" rtlCol="0">
              <a:spAutoFit/>
            </a:bodyPr>
            <a:lstStyle/>
            <a:p>
              <a:r>
                <a:rPr lang="id-ID" sz="3001" dirty="0">
                  <a:solidFill>
                    <a:schemeClr val="tx2"/>
                  </a:solidFill>
                  <a:latin typeface="Lato Regular"/>
                  <a:cs typeface="Lato Regular"/>
                </a:rPr>
                <a:t>Poblation Analysis</a:t>
              </a:r>
            </a:p>
          </p:txBody>
        </p:sp>
        <p:sp>
          <p:nvSpPr>
            <p:cNvPr id="256" name="TextBox 255"/>
            <p:cNvSpPr txBox="1"/>
            <p:nvPr/>
          </p:nvSpPr>
          <p:spPr>
            <a:xfrm>
              <a:off x="17975258" y="4633036"/>
              <a:ext cx="4994026" cy="1707725"/>
            </a:xfrm>
            <a:prstGeom prst="rect">
              <a:avLst/>
            </a:prstGeom>
            <a:noFill/>
          </p:spPr>
          <p:txBody>
            <a:bodyPr wrap="square" lIns="137168" tIns="68584" rIns="137168" bIns="68584" rtlCol="0">
              <a:spAutoFit/>
            </a:bodyPr>
            <a:lstStyle/>
            <a:p>
              <a:pPr algn="just">
                <a:lnSpc>
                  <a:spcPct val="150000"/>
                </a:lnSpc>
              </a:pPr>
              <a:r>
                <a:rPr lang="pt-BR" sz="1650" dirty="0">
                  <a:latin typeface="Lato Light"/>
                  <a:cs typeface="Lato Light"/>
                </a:rPr>
                <a:t>Lorem ipsum dolor sit amet, consectetur adipiscing elit. Aliquam tincidunt a</a:t>
              </a:r>
              <a:endParaRPr lang="id-ID" sz="1650" dirty="0">
                <a:solidFill>
                  <a:schemeClr val="bg1">
                    <a:lumMod val="65000"/>
                  </a:schemeClr>
                </a:solidFill>
                <a:latin typeface="Lato Light"/>
              </a:endParaRPr>
            </a:p>
          </p:txBody>
        </p:sp>
        <p:sp>
          <p:nvSpPr>
            <p:cNvPr id="257" name="TextBox 256"/>
            <p:cNvSpPr txBox="1"/>
            <p:nvPr/>
          </p:nvSpPr>
          <p:spPr>
            <a:xfrm>
              <a:off x="15192526" y="4563605"/>
              <a:ext cx="3038097" cy="1846618"/>
            </a:xfrm>
            <a:prstGeom prst="rect">
              <a:avLst/>
            </a:prstGeom>
            <a:noFill/>
          </p:spPr>
          <p:txBody>
            <a:bodyPr wrap="none" lIns="137168" tIns="68584" rIns="137168" bIns="68584" rtlCol="0">
              <a:spAutoFit/>
            </a:bodyPr>
            <a:lstStyle/>
            <a:p>
              <a:r>
                <a:rPr lang="id-ID" sz="8102" b="1" dirty="0">
                  <a:solidFill>
                    <a:schemeClr val="accent2"/>
                  </a:solidFill>
                  <a:latin typeface="Lato Light"/>
                </a:rPr>
                <a:t>59%</a:t>
              </a:r>
            </a:p>
          </p:txBody>
        </p:sp>
      </p:grpSp>
      <p:grpSp>
        <p:nvGrpSpPr>
          <p:cNvPr id="55" name="Group 54"/>
          <p:cNvGrpSpPr/>
          <p:nvPr/>
        </p:nvGrpSpPr>
        <p:grpSpPr>
          <a:xfrm>
            <a:off x="4056617" y="932518"/>
            <a:ext cx="10234260" cy="1559721"/>
            <a:chOff x="5386828" y="483017"/>
            <a:chExt cx="13642126" cy="2079087"/>
          </a:xfrm>
        </p:grpSpPr>
        <p:sp>
          <p:nvSpPr>
            <p:cNvPr id="56" name="TextBox 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Analysis</a:t>
              </a:r>
              <a:endParaRPr lang="id-ID" sz="660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182479" y="2957152"/>
            <a:ext cx="7900655" cy="420264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2246935" y="7431601"/>
            <a:ext cx="3307989" cy="2373202"/>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5912766" y="7450917"/>
            <a:ext cx="3307989" cy="2373202"/>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9532914" y="7470235"/>
            <a:ext cx="3307989" cy="2373202"/>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3179696" y="7472229"/>
            <a:ext cx="3307989" cy="2373202"/>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056617" y="932518"/>
            <a:ext cx="10234260" cy="1559721"/>
            <a:chOff x="5386828" y="483017"/>
            <a:chExt cx="13642126" cy="2079087"/>
          </a:xfrm>
        </p:grpSpPr>
        <p:sp>
          <p:nvSpPr>
            <p:cNvPr id="166" name="TextBox 16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accent1"/>
                  </a:solidFill>
                  <a:latin typeface="Lato Regular"/>
                  <a:cs typeface="Lato Regular"/>
                </a:rPr>
                <a:t>Eco</a:t>
              </a:r>
              <a:r>
                <a:rPr lang="en-US" sz="6602" b="1" dirty="0">
                  <a:solidFill>
                    <a:schemeClr val="tx2"/>
                  </a:solidFill>
                  <a:latin typeface="Lato Regular"/>
                  <a:cs typeface="Lato Regular"/>
                </a:rPr>
                <a:t> System Analysis</a:t>
              </a:r>
              <a:endParaRPr lang="id-ID" sz="660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89181" y="3824444"/>
            <a:ext cx="3400125" cy="2373202"/>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383603" y="3843760"/>
            <a:ext cx="3471534" cy="2373202"/>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707345" y="6409369"/>
            <a:ext cx="3466390" cy="2373202"/>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378193" y="6411363"/>
            <a:ext cx="3442324" cy="2373202"/>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9746217" y="3004101"/>
            <a:ext cx="6333853" cy="6117625"/>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168" name="TextBox 167"/>
            <p:cNvSpPr txBox="1"/>
            <p:nvPr/>
          </p:nvSpPr>
          <p:spPr>
            <a:xfrm>
              <a:off x="15727784" y="6619441"/>
              <a:ext cx="2275099" cy="1382852"/>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89%</a:t>
              </a:r>
            </a:p>
          </p:txBody>
        </p:sp>
      </p:grpSp>
      <p:cxnSp>
        <p:nvCxnSpPr>
          <p:cNvPr id="169" name="Straight Connector 168"/>
          <p:cNvCxnSpPr/>
          <p:nvPr/>
        </p:nvCxnSpPr>
        <p:spPr>
          <a:xfrm>
            <a:off x="9275917" y="2989318"/>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056617" y="932518"/>
            <a:ext cx="10234260" cy="1559721"/>
            <a:chOff x="5386828" y="483017"/>
            <a:chExt cx="13642126" cy="2079087"/>
          </a:xfrm>
        </p:grpSpPr>
        <p:sp>
          <p:nvSpPr>
            <p:cNvPr id="34" name="TextBox 33"/>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Analysis</a:t>
              </a:r>
              <a:endParaRPr lang="id-ID" sz="660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742213" y="2942729"/>
            <a:ext cx="10838064" cy="6518199"/>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107"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107"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107"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107"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107"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107"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107"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107"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107"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107"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107"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107"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107"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107"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107"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107"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107"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107"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107"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107"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107"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107"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107"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107"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107"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107"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107"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107"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107"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107"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107"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107"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107"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107"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107"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107"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107"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107"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107"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107"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107"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107"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107"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107"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107"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107"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107"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107"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107"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107"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107"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107"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107"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107"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107"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107"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107"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107"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107" dirty="0">
                <a:latin typeface="Lato Light"/>
              </a:endParaRPr>
            </a:p>
          </p:txBody>
        </p:sp>
      </p:grpSp>
      <p:grpSp>
        <p:nvGrpSpPr>
          <p:cNvPr id="1071" name="Group 1070"/>
          <p:cNvGrpSpPr/>
          <p:nvPr/>
        </p:nvGrpSpPr>
        <p:grpSpPr>
          <a:xfrm>
            <a:off x="4056617" y="932518"/>
            <a:ext cx="10234260" cy="1559721"/>
            <a:chOff x="5386828" y="483017"/>
            <a:chExt cx="13642126" cy="2079087"/>
          </a:xfrm>
        </p:grpSpPr>
        <p:sp>
          <p:nvSpPr>
            <p:cNvPr id="1072" name="TextBox 107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a:t>
              </a:r>
              <a:endParaRPr lang="id-ID" sz="660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721481" y="7306604"/>
            <a:ext cx="4257033" cy="1451545"/>
            <a:chOff x="16957557" y="8979585"/>
            <a:chExt cx="5674566" cy="1934889"/>
          </a:xfrm>
        </p:grpSpPr>
        <p:grpSp>
          <p:nvGrpSpPr>
            <p:cNvPr id="15" name="Group 14"/>
            <p:cNvGrpSpPr/>
            <p:nvPr/>
          </p:nvGrpSpPr>
          <p:grpSpPr>
            <a:xfrm>
              <a:off x="16957557" y="8979585"/>
              <a:ext cx="5674566" cy="1934889"/>
              <a:chOff x="16957557" y="8979585"/>
              <a:chExt cx="5674566" cy="1934889"/>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356" name="TextBox 355"/>
              <p:cNvSpPr txBox="1"/>
              <p:nvPr/>
            </p:nvSpPr>
            <p:spPr>
              <a:xfrm>
                <a:off x="18947379" y="9281461"/>
                <a:ext cx="1703442" cy="615564"/>
              </a:xfrm>
              <a:prstGeom prst="rect">
                <a:avLst/>
              </a:prstGeom>
              <a:noFill/>
            </p:spPr>
            <p:txBody>
              <a:bodyPr wrap="none" rtlCol="0">
                <a:spAutoFit/>
              </a:bodyPr>
              <a:lstStyle/>
              <a:p>
                <a:pPr algn="r"/>
                <a:r>
                  <a:rPr lang="id-ID" sz="2401" b="1" dirty="0">
                    <a:solidFill>
                      <a:schemeClr val="tx2"/>
                    </a:solidFill>
                    <a:latin typeface="Lato Regular"/>
                    <a:cs typeface="Lato Regular"/>
                  </a:rPr>
                  <a:t>Formula</a:t>
                </a:r>
              </a:p>
            </p:txBody>
          </p:sp>
          <p:sp>
            <p:nvSpPr>
              <p:cNvPr id="357" name="TextBox 356"/>
              <p:cNvSpPr txBox="1"/>
              <p:nvPr/>
            </p:nvSpPr>
            <p:spPr>
              <a:xfrm>
                <a:off x="16957557" y="9868307"/>
                <a:ext cx="3693263"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65" name="TextBox 364"/>
              <p:cNvSpPr txBox="1"/>
              <p:nvPr/>
            </p:nvSpPr>
            <p:spPr>
              <a:xfrm>
                <a:off x="17037362" y="9008591"/>
                <a:ext cx="1952613"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2" name="Group 1"/>
          <p:cNvGrpSpPr/>
          <p:nvPr/>
        </p:nvGrpSpPr>
        <p:grpSpPr>
          <a:xfrm>
            <a:off x="1311336" y="3413023"/>
            <a:ext cx="4652566" cy="1454727"/>
            <a:chOff x="1747993" y="3789497"/>
            <a:chExt cx="6201806" cy="1939130"/>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58" name="Group 157"/>
            <p:cNvGrpSpPr/>
            <p:nvPr/>
          </p:nvGrpSpPr>
          <p:grpSpPr>
            <a:xfrm>
              <a:off x="3704955" y="4095615"/>
              <a:ext cx="3693264" cy="1633012"/>
              <a:chOff x="8624616" y="2386149"/>
              <a:chExt cx="1847113" cy="816506"/>
            </a:xfrm>
          </p:grpSpPr>
          <p:sp>
            <p:nvSpPr>
              <p:cNvPr id="159" name="TextBox 158"/>
              <p:cNvSpPr txBox="1"/>
              <p:nvPr/>
            </p:nvSpPr>
            <p:spPr>
              <a:xfrm>
                <a:off x="8624616" y="2386149"/>
                <a:ext cx="1009038" cy="307782"/>
              </a:xfrm>
              <a:prstGeom prst="rect">
                <a:avLst/>
              </a:prstGeom>
              <a:noFill/>
            </p:spPr>
            <p:txBody>
              <a:bodyPr wrap="none" rtlCol="0">
                <a:spAutoFit/>
              </a:bodyPr>
              <a:lstStyle/>
              <a:p>
                <a:r>
                  <a:rPr lang="id-ID" sz="2401" b="1" dirty="0">
                    <a:solidFill>
                      <a:schemeClr val="tx2"/>
                    </a:solidFill>
                    <a:latin typeface="Lato Regular"/>
                    <a:cs typeface="Lato Regular"/>
                  </a:rPr>
                  <a:t>Education</a:t>
                </a:r>
              </a:p>
            </p:txBody>
          </p:sp>
          <p:sp>
            <p:nvSpPr>
              <p:cNvPr id="160" name="TextBox 159"/>
              <p:cNvSpPr txBox="1"/>
              <p:nvPr/>
            </p:nvSpPr>
            <p:spPr>
              <a:xfrm>
                <a:off x="8624616" y="2679572"/>
                <a:ext cx="1847113" cy="523083"/>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64" name="TextBox 163"/>
            <p:cNvSpPr txBox="1"/>
            <p:nvPr/>
          </p:nvSpPr>
          <p:spPr>
            <a:xfrm>
              <a:off x="5997186" y="3789497"/>
              <a:ext cx="1952613" cy="1169428"/>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 name="Group 15"/>
          <p:cNvGrpSpPr/>
          <p:nvPr/>
        </p:nvGrpSpPr>
        <p:grpSpPr>
          <a:xfrm>
            <a:off x="1318472" y="5371905"/>
            <a:ext cx="4460751" cy="1427401"/>
            <a:chOff x="1757505" y="6400660"/>
            <a:chExt cx="5946119" cy="1902706"/>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5" name="Group 4"/>
            <p:cNvGrpSpPr/>
            <p:nvPr/>
          </p:nvGrpSpPr>
          <p:grpSpPr>
            <a:xfrm>
              <a:off x="3647136" y="6400660"/>
              <a:ext cx="4056488" cy="1902706"/>
              <a:chOff x="3647136" y="6400660"/>
              <a:chExt cx="4056488" cy="1902706"/>
            </a:xfrm>
          </p:grpSpPr>
          <p:grpSp>
            <p:nvGrpSpPr>
              <p:cNvPr id="168" name="Group 167"/>
              <p:cNvGrpSpPr/>
              <p:nvPr/>
            </p:nvGrpSpPr>
            <p:grpSpPr>
              <a:xfrm>
                <a:off x="3647136" y="6670352"/>
                <a:ext cx="3693264" cy="1633014"/>
                <a:chOff x="8624616" y="3853724"/>
                <a:chExt cx="1847113" cy="816507"/>
              </a:xfrm>
            </p:grpSpPr>
            <p:sp>
              <p:nvSpPr>
                <p:cNvPr id="169" name="TextBox 168"/>
                <p:cNvSpPr txBox="1"/>
                <p:nvPr/>
              </p:nvSpPr>
              <p:spPr>
                <a:xfrm>
                  <a:off x="8624616" y="3853724"/>
                  <a:ext cx="812402" cy="307782"/>
                </a:xfrm>
                <a:prstGeom prst="rect">
                  <a:avLst/>
                </a:prstGeom>
                <a:noFill/>
              </p:spPr>
              <p:txBody>
                <a:bodyPr wrap="none" rtlCol="0">
                  <a:spAutoFit/>
                </a:bodyPr>
                <a:lstStyle/>
                <a:p>
                  <a:r>
                    <a:rPr lang="id-ID" sz="2401" b="1" dirty="0">
                      <a:solidFill>
                        <a:schemeClr val="tx2"/>
                      </a:solidFill>
                      <a:latin typeface="Lato Regular"/>
                      <a:cs typeface="Lato Regular"/>
                    </a:rPr>
                    <a:t>Finance</a:t>
                  </a:r>
                </a:p>
              </p:txBody>
            </p:sp>
            <p:sp>
              <p:nvSpPr>
                <p:cNvPr id="170" name="TextBox 169"/>
                <p:cNvSpPr txBox="1"/>
                <p:nvPr/>
              </p:nvSpPr>
              <p:spPr>
                <a:xfrm>
                  <a:off x="8624616" y="4147147"/>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74" name="TextBox 173"/>
              <p:cNvSpPr txBox="1"/>
              <p:nvPr/>
            </p:nvSpPr>
            <p:spPr>
              <a:xfrm>
                <a:off x="5751012" y="6400660"/>
                <a:ext cx="1952612"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8" name="Group 7"/>
          <p:cNvGrpSpPr/>
          <p:nvPr/>
        </p:nvGrpSpPr>
        <p:grpSpPr>
          <a:xfrm>
            <a:off x="1294014" y="7332018"/>
            <a:ext cx="4456451" cy="1451545"/>
            <a:chOff x="1724903" y="9013465"/>
            <a:chExt cx="5940387" cy="1934890"/>
          </a:xfrm>
        </p:grpSpPr>
        <p:grpSp>
          <p:nvGrpSpPr>
            <p:cNvPr id="6" name="Group 5"/>
            <p:cNvGrpSpPr/>
            <p:nvPr/>
          </p:nvGrpSpPr>
          <p:grpSpPr>
            <a:xfrm>
              <a:off x="3623093" y="9042471"/>
              <a:ext cx="4042197" cy="1905884"/>
              <a:chOff x="3623093" y="9042471"/>
              <a:chExt cx="4042197" cy="1905884"/>
            </a:xfrm>
          </p:grpSpPr>
          <p:grpSp>
            <p:nvGrpSpPr>
              <p:cNvPr id="178" name="Group 177"/>
              <p:cNvGrpSpPr/>
              <p:nvPr/>
            </p:nvGrpSpPr>
            <p:grpSpPr>
              <a:xfrm>
                <a:off x="3623093" y="9315341"/>
                <a:ext cx="3693264" cy="1633014"/>
                <a:chOff x="8624616" y="5270803"/>
                <a:chExt cx="1847113" cy="816507"/>
              </a:xfrm>
            </p:grpSpPr>
            <p:sp>
              <p:nvSpPr>
                <p:cNvPr id="179" name="TextBox 178"/>
                <p:cNvSpPr txBox="1"/>
                <p:nvPr/>
              </p:nvSpPr>
              <p:spPr>
                <a:xfrm>
                  <a:off x="8624616" y="5270803"/>
                  <a:ext cx="550578" cy="307782"/>
                </a:xfrm>
                <a:prstGeom prst="rect">
                  <a:avLst/>
                </a:prstGeom>
                <a:noFill/>
              </p:spPr>
              <p:txBody>
                <a:bodyPr wrap="none" rtlCol="0">
                  <a:spAutoFit/>
                </a:bodyPr>
                <a:lstStyle/>
                <a:p>
                  <a:r>
                    <a:rPr lang="id-ID" sz="2401" b="1" dirty="0">
                      <a:solidFill>
                        <a:schemeClr val="tx2"/>
                      </a:solidFill>
                      <a:latin typeface="Lato Regular"/>
                      <a:cs typeface="Lato Regular"/>
                    </a:rPr>
                    <a:t>Love</a:t>
                  </a:r>
                </a:p>
              </p:txBody>
            </p:sp>
            <p:sp>
              <p:nvSpPr>
                <p:cNvPr id="180" name="TextBox 179"/>
                <p:cNvSpPr txBox="1"/>
                <p:nvPr/>
              </p:nvSpPr>
              <p:spPr>
                <a:xfrm>
                  <a:off x="8624616" y="5564226"/>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82" name="TextBox 181"/>
              <p:cNvSpPr txBox="1"/>
              <p:nvPr/>
            </p:nvSpPr>
            <p:spPr>
              <a:xfrm>
                <a:off x="5712678" y="9042471"/>
                <a:ext cx="1952612"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grpSp>
        <p:nvGrpSpPr>
          <p:cNvPr id="14" name="Group 13"/>
          <p:cNvGrpSpPr/>
          <p:nvPr/>
        </p:nvGrpSpPr>
        <p:grpSpPr>
          <a:xfrm>
            <a:off x="12608444" y="5366022"/>
            <a:ext cx="4372905" cy="1503321"/>
            <a:chOff x="16806881" y="6392818"/>
            <a:chExt cx="5829021" cy="2003906"/>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12" name="Group 11"/>
            <p:cNvGrpSpPr/>
            <p:nvPr/>
          </p:nvGrpSpPr>
          <p:grpSpPr>
            <a:xfrm>
              <a:off x="16806881" y="6392818"/>
              <a:ext cx="3906521" cy="2003906"/>
              <a:chOff x="16806881" y="6392818"/>
              <a:chExt cx="3906521" cy="2003906"/>
            </a:xfrm>
          </p:grpSpPr>
          <p:sp>
            <p:nvSpPr>
              <p:cNvPr id="198" name="TextBox 197"/>
              <p:cNvSpPr txBox="1"/>
              <p:nvPr/>
            </p:nvSpPr>
            <p:spPr>
              <a:xfrm>
                <a:off x="19221501" y="6763711"/>
                <a:ext cx="1491901" cy="615563"/>
              </a:xfrm>
              <a:prstGeom prst="rect">
                <a:avLst/>
              </a:prstGeom>
              <a:noFill/>
            </p:spPr>
            <p:txBody>
              <a:bodyPr wrap="none" rtlCol="0">
                <a:spAutoFit/>
              </a:bodyPr>
              <a:lstStyle/>
              <a:p>
                <a:pPr algn="r"/>
                <a:r>
                  <a:rPr lang="id-ID" sz="2401" b="1" dirty="0">
                    <a:solidFill>
                      <a:schemeClr val="tx2"/>
                    </a:solidFill>
                    <a:latin typeface="Lato Regular"/>
                    <a:cs typeface="Lato Regular"/>
                  </a:rPr>
                  <a:t>Money</a:t>
                </a:r>
              </a:p>
            </p:txBody>
          </p:sp>
          <p:sp>
            <p:nvSpPr>
              <p:cNvPr id="199" name="TextBox 198"/>
              <p:cNvSpPr txBox="1"/>
              <p:nvPr/>
            </p:nvSpPr>
            <p:spPr>
              <a:xfrm>
                <a:off x="17020136" y="7350557"/>
                <a:ext cx="3693265"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51" name="TextBox 350"/>
              <p:cNvSpPr txBox="1"/>
              <p:nvPr/>
            </p:nvSpPr>
            <p:spPr>
              <a:xfrm>
                <a:off x="16806881" y="6392818"/>
                <a:ext cx="1952613"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358" name="Group 357"/>
          <p:cNvGrpSpPr/>
          <p:nvPr/>
        </p:nvGrpSpPr>
        <p:grpSpPr>
          <a:xfrm>
            <a:off x="1654365" y="3721141"/>
            <a:ext cx="677777" cy="674964"/>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3" name="Freeform 48"/>
          <p:cNvSpPr>
            <a:spLocks noChangeArrowheads="1"/>
          </p:cNvSpPr>
          <p:nvPr/>
        </p:nvSpPr>
        <p:spPr bwMode="auto">
          <a:xfrm>
            <a:off x="7427508" y="2965915"/>
            <a:ext cx="4028674" cy="6197953"/>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107" dirty="0">
              <a:latin typeface="Lato Light"/>
            </a:endParaRPr>
          </a:p>
        </p:txBody>
      </p:sp>
      <p:grpSp>
        <p:nvGrpSpPr>
          <p:cNvPr id="64" name="Group 63"/>
          <p:cNvGrpSpPr/>
          <p:nvPr/>
        </p:nvGrpSpPr>
        <p:grpSpPr>
          <a:xfrm>
            <a:off x="3370981" y="932518"/>
            <a:ext cx="11516622" cy="1559721"/>
            <a:chOff x="4472884" y="483017"/>
            <a:chExt cx="15351497" cy="2079087"/>
          </a:xfrm>
        </p:grpSpPr>
        <p:sp>
          <p:nvSpPr>
            <p:cNvPr id="65" name="TextBox 64"/>
            <p:cNvSpPr txBox="1"/>
            <p:nvPr/>
          </p:nvSpPr>
          <p:spPr>
            <a:xfrm>
              <a:off x="4472884" y="483017"/>
              <a:ext cx="15351497" cy="1446608"/>
            </a:xfrm>
            <a:prstGeom prst="rect">
              <a:avLst/>
            </a:prstGeom>
            <a:noFill/>
          </p:spPr>
          <p:txBody>
            <a:bodyPr wrap="none" lIns="68584" tIns="34292" rIns="68584" bIns="34292" rtlCol="0">
              <a:spAutoFit/>
            </a:bodyPr>
            <a:lstStyle/>
            <a:p>
              <a:pPr algn="ctr"/>
              <a:r>
                <a:rPr lang="en-US" sz="6602" b="1" dirty="0">
                  <a:solidFill>
                    <a:schemeClr val="tx2"/>
                  </a:solidFill>
                  <a:latin typeface="Lato Regular"/>
                  <a:cs typeface="Lato Regular"/>
                </a:rPr>
                <a:t>California Government Finance</a:t>
              </a:r>
              <a:endParaRPr lang="id-ID" sz="660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1" name="Group 10"/>
          <p:cNvGrpSpPr/>
          <p:nvPr/>
        </p:nvGrpSpPr>
        <p:grpSpPr>
          <a:xfrm>
            <a:off x="12608444" y="3425614"/>
            <a:ext cx="4387392" cy="1493002"/>
            <a:chOff x="16806881" y="3806281"/>
            <a:chExt cx="5848332" cy="1990150"/>
          </a:xfrm>
        </p:grpSpPr>
        <p:grpSp>
          <p:nvGrpSpPr>
            <p:cNvPr id="10" name="Group 9"/>
            <p:cNvGrpSpPr/>
            <p:nvPr/>
          </p:nvGrpSpPr>
          <p:grpSpPr>
            <a:xfrm>
              <a:off x="16806881" y="3806281"/>
              <a:ext cx="3876394" cy="1990150"/>
              <a:chOff x="16806881" y="3806281"/>
              <a:chExt cx="3876394" cy="1990150"/>
            </a:xfrm>
          </p:grpSpPr>
          <p:sp>
            <p:nvSpPr>
              <p:cNvPr id="188" name="TextBox 187"/>
              <p:cNvSpPr txBox="1"/>
              <p:nvPr/>
            </p:nvSpPr>
            <p:spPr>
              <a:xfrm>
                <a:off x="19016159" y="4163417"/>
                <a:ext cx="1667116" cy="615564"/>
              </a:xfrm>
              <a:prstGeom prst="rect">
                <a:avLst/>
              </a:prstGeom>
              <a:noFill/>
            </p:spPr>
            <p:txBody>
              <a:bodyPr wrap="none" rtlCol="0">
                <a:spAutoFit/>
              </a:bodyPr>
              <a:lstStyle/>
              <a:p>
                <a:pPr algn="r"/>
                <a:r>
                  <a:rPr lang="id-ID" sz="2401" b="1" dirty="0">
                    <a:solidFill>
                      <a:schemeClr val="tx2"/>
                    </a:solidFill>
                    <a:latin typeface="Lato Regular"/>
                    <a:cs typeface="Lato Regular"/>
                  </a:rPr>
                  <a:t>Speaker</a:t>
                </a:r>
              </a:p>
            </p:txBody>
          </p:sp>
          <p:sp>
            <p:nvSpPr>
              <p:cNvPr id="189" name="TextBox 188"/>
              <p:cNvSpPr txBox="1"/>
              <p:nvPr/>
            </p:nvSpPr>
            <p:spPr>
              <a:xfrm>
                <a:off x="16990011" y="4750263"/>
                <a:ext cx="3693264" cy="1046168"/>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193" name="TextBox 192"/>
              <p:cNvSpPr txBox="1"/>
              <p:nvPr/>
            </p:nvSpPr>
            <p:spPr>
              <a:xfrm>
                <a:off x="16806881" y="3806281"/>
                <a:ext cx="1952613" cy="1169428"/>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620677" y="6608486"/>
            <a:ext cx="2294169" cy="1683642"/>
            <a:chOff x="2160339" y="8049004"/>
            <a:chExt cx="3058095" cy="2244272"/>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10" name="Rectangle 209"/>
            <p:cNvSpPr/>
            <p:nvPr/>
          </p:nvSpPr>
          <p:spPr>
            <a:xfrm>
              <a:off x="2160339" y="9185558"/>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1" name="TextBox 210"/>
            <p:cNvSpPr txBox="1"/>
            <p:nvPr/>
          </p:nvSpPr>
          <p:spPr>
            <a:xfrm>
              <a:off x="2802460" y="8766555"/>
              <a:ext cx="1781670"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Research</a:t>
              </a:r>
            </a:p>
          </p:txBody>
        </p:sp>
      </p:grpSp>
      <p:grpSp>
        <p:nvGrpSpPr>
          <p:cNvPr id="3" name="Group 2"/>
          <p:cNvGrpSpPr/>
          <p:nvPr/>
        </p:nvGrpSpPr>
        <p:grpSpPr>
          <a:xfrm>
            <a:off x="4096818" y="3995549"/>
            <a:ext cx="2294169" cy="1910495"/>
            <a:chOff x="5461001" y="4565996"/>
            <a:chExt cx="3058095" cy="2546664"/>
          </a:xfrm>
        </p:grpSpPr>
        <p:sp>
          <p:nvSpPr>
            <p:cNvPr id="206" name="Rectangle 205"/>
            <p:cNvSpPr/>
            <p:nvPr/>
          </p:nvSpPr>
          <p:spPr>
            <a:xfrm>
              <a:off x="5461001" y="6004942"/>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7" name="TextBox 206"/>
            <p:cNvSpPr txBox="1"/>
            <p:nvPr/>
          </p:nvSpPr>
          <p:spPr>
            <a:xfrm>
              <a:off x="5923634" y="5585939"/>
              <a:ext cx="214064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 name="Group 5"/>
          <p:cNvGrpSpPr/>
          <p:nvPr/>
        </p:nvGrpSpPr>
        <p:grpSpPr>
          <a:xfrm>
            <a:off x="4096818" y="6582283"/>
            <a:ext cx="2294169" cy="1709843"/>
            <a:chOff x="5461001" y="8014078"/>
            <a:chExt cx="3058095" cy="2279197"/>
          </a:xfrm>
        </p:grpSpPr>
        <p:sp>
          <p:nvSpPr>
            <p:cNvPr id="212" name="Rectangle 211"/>
            <p:cNvSpPr/>
            <p:nvPr/>
          </p:nvSpPr>
          <p:spPr>
            <a:xfrm>
              <a:off x="5461001" y="9185557"/>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3" name="TextBox 212"/>
            <p:cNvSpPr txBox="1"/>
            <p:nvPr/>
          </p:nvSpPr>
          <p:spPr>
            <a:xfrm>
              <a:off x="6511247" y="8766554"/>
              <a:ext cx="96541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2" name="Group 1"/>
          <p:cNvGrpSpPr/>
          <p:nvPr/>
        </p:nvGrpSpPr>
        <p:grpSpPr>
          <a:xfrm>
            <a:off x="1620677" y="4227102"/>
            <a:ext cx="2294169" cy="1678941"/>
            <a:chOff x="2160339" y="4874654"/>
            <a:chExt cx="3058095" cy="2238005"/>
          </a:xfrm>
        </p:grpSpPr>
        <p:sp>
          <p:nvSpPr>
            <p:cNvPr id="201" name="Rectangle 200"/>
            <p:cNvSpPr/>
            <p:nvPr/>
          </p:nvSpPr>
          <p:spPr>
            <a:xfrm>
              <a:off x="2160339"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2" name="TextBox 201"/>
            <p:cNvSpPr txBox="1"/>
            <p:nvPr/>
          </p:nvSpPr>
          <p:spPr>
            <a:xfrm>
              <a:off x="2884722" y="5585938"/>
              <a:ext cx="1617137"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4" name="Group 3"/>
          <p:cNvGrpSpPr/>
          <p:nvPr/>
        </p:nvGrpSpPr>
        <p:grpSpPr>
          <a:xfrm>
            <a:off x="6582795" y="4166006"/>
            <a:ext cx="2294169" cy="1740037"/>
            <a:chOff x="8774774" y="4793214"/>
            <a:chExt cx="3058095" cy="2319445"/>
          </a:xfrm>
        </p:grpSpPr>
        <p:sp>
          <p:nvSpPr>
            <p:cNvPr id="208" name="Rectangle 207"/>
            <p:cNvSpPr/>
            <p:nvPr/>
          </p:nvSpPr>
          <p:spPr>
            <a:xfrm>
              <a:off x="8774774"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9" name="TextBox 208"/>
            <p:cNvSpPr txBox="1"/>
            <p:nvPr/>
          </p:nvSpPr>
          <p:spPr>
            <a:xfrm>
              <a:off x="9474585" y="5585938"/>
              <a:ext cx="1666283"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5" name="Group 4"/>
          <p:cNvGrpSpPr/>
          <p:nvPr/>
        </p:nvGrpSpPr>
        <p:grpSpPr>
          <a:xfrm>
            <a:off x="6582795" y="6495110"/>
            <a:ext cx="2294169" cy="1797019"/>
            <a:chOff x="8774774" y="7897873"/>
            <a:chExt cx="3058095" cy="2395401"/>
          </a:xfrm>
        </p:grpSpPr>
        <p:sp>
          <p:nvSpPr>
            <p:cNvPr id="214" name="Rectangle 213"/>
            <p:cNvSpPr/>
            <p:nvPr/>
          </p:nvSpPr>
          <p:spPr>
            <a:xfrm>
              <a:off x="8774774" y="9185556"/>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5" name="TextBox 214"/>
            <p:cNvSpPr txBox="1"/>
            <p:nvPr/>
          </p:nvSpPr>
          <p:spPr>
            <a:xfrm>
              <a:off x="9458562" y="8766555"/>
              <a:ext cx="1698336"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cxnSp>
        <p:nvCxnSpPr>
          <p:cNvPr id="234" name="Straight Connector 233"/>
          <p:cNvCxnSpPr/>
          <p:nvPr/>
        </p:nvCxnSpPr>
        <p:spPr>
          <a:xfrm>
            <a:off x="9208516" y="346293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069975" y="3161185"/>
            <a:ext cx="3669464" cy="6494618"/>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107" dirty="0">
              <a:latin typeface="Lato Light"/>
            </a:endParaRPr>
          </a:p>
        </p:txBody>
      </p:sp>
      <p:grpSp>
        <p:nvGrpSpPr>
          <p:cNvPr id="41" name="Group 40"/>
          <p:cNvGrpSpPr/>
          <p:nvPr/>
        </p:nvGrpSpPr>
        <p:grpSpPr>
          <a:xfrm>
            <a:off x="2490494" y="932518"/>
            <a:ext cx="13639007" cy="1559721"/>
            <a:chOff x="3299207" y="483017"/>
            <a:chExt cx="18180607" cy="2079087"/>
          </a:xfrm>
        </p:grpSpPr>
        <p:sp>
          <p:nvSpPr>
            <p:cNvPr id="42" name="TextBox 41"/>
            <p:cNvSpPr txBox="1"/>
            <p:nvPr/>
          </p:nvSpPr>
          <p:spPr>
            <a:xfrm>
              <a:off x="3299207" y="483017"/>
              <a:ext cx="18180607"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Six Objectives of Illinois</a:t>
              </a:r>
              <a:endParaRPr lang="id-ID" sz="660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1750821" y="3379770"/>
            <a:ext cx="4381500" cy="438264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1" name="AutoShape 3"/>
          <p:cNvSpPr>
            <a:spLocks/>
          </p:cNvSpPr>
          <p:nvPr/>
        </p:nvSpPr>
        <p:spPr bwMode="auto">
          <a:xfrm>
            <a:off x="8483745" y="3379770"/>
            <a:ext cx="4381500" cy="438264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2" name="AutoShape 4"/>
          <p:cNvSpPr>
            <a:spLocks/>
          </p:cNvSpPr>
          <p:nvPr/>
        </p:nvSpPr>
        <p:spPr bwMode="auto">
          <a:xfrm>
            <a:off x="5302396" y="3379770"/>
            <a:ext cx="4381500" cy="438264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3" name="AutoShape 5"/>
          <p:cNvSpPr>
            <a:spLocks/>
          </p:cNvSpPr>
          <p:nvPr/>
        </p:nvSpPr>
        <p:spPr bwMode="auto">
          <a:xfrm>
            <a:off x="2197245" y="3379770"/>
            <a:ext cx="4381500" cy="438264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60" name="Freeform 1"/>
          <p:cNvSpPr>
            <a:spLocks noChangeArrowheads="1"/>
          </p:cNvSpPr>
          <p:nvPr/>
        </p:nvSpPr>
        <p:spPr bwMode="auto">
          <a:xfrm>
            <a:off x="3712390" y="5196865"/>
            <a:ext cx="1355590" cy="760526"/>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82886" tIns="91443" rIns="182886" bIns="91443" anchor="ctr"/>
          <a:lstStyle/>
          <a:p>
            <a:endParaRPr lang="en-US" sz="2107" dirty="0">
              <a:latin typeface="Lato Light"/>
            </a:endParaRPr>
          </a:p>
        </p:txBody>
      </p:sp>
      <p:sp>
        <p:nvSpPr>
          <p:cNvPr id="61" name="Freeform 1"/>
          <p:cNvSpPr>
            <a:spLocks noChangeArrowheads="1"/>
          </p:cNvSpPr>
          <p:nvPr/>
        </p:nvSpPr>
        <p:spPr bwMode="auto">
          <a:xfrm>
            <a:off x="7116783" y="4963100"/>
            <a:ext cx="756640" cy="1080899"/>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82886" tIns="91443" rIns="182886" bIns="91443" anchor="ctr"/>
          <a:lstStyle/>
          <a:p>
            <a:endParaRPr lang="en-US" sz="2107" dirty="0">
              <a:latin typeface="Lato Light"/>
            </a:endParaRPr>
          </a:p>
        </p:txBody>
      </p:sp>
      <p:sp>
        <p:nvSpPr>
          <p:cNvPr id="48" name="Rectangle 11"/>
          <p:cNvSpPr>
            <a:spLocks/>
          </p:cNvSpPr>
          <p:nvPr/>
        </p:nvSpPr>
        <p:spPr bwMode="auto">
          <a:xfrm>
            <a:off x="3059250" y="8020844"/>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208185" y="8369788"/>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159207" y="8031561"/>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308143" y="8380505"/>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9328433" y="7995505"/>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9477368" y="8344450"/>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2601558" y="8019432"/>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2750494" y="8368376"/>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020870" y="4980422"/>
            <a:ext cx="945765" cy="104061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3515582" y="4980422"/>
            <a:ext cx="873036" cy="96059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507905" y="932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8437454"/>
            <a:ext cx="18310447" cy="2444293"/>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grpSp>
        <p:nvGrpSpPr>
          <p:cNvPr id="58" name="Group 57"/>
          <p:cNvGrpSpPr/>
          <p:nvPr/>
        </p:nvGrpSpPr>
        <p:grpSpPr>
          <a:xfrm>
            <a:off x="6483548" y="9002198"/>
            <a:ext cx="2693646" cy="135900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089608" y="8994174"/>
            <a:ext cx="2693646" cy="135900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1826304" y="8994173"/>
            <a:ext cx="2693646" cy="135900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3783646" y="9011046"/>
            <a:ext cx="2693646" cy="135900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3" name="Group 2"/>
          <p:cNvGrpSpPr/>
          <p:nvPr/>
        </p:nvGrpSpPr>
        <p:grpSpPr>
          <a:xfrm>
            <a:off x="4408282" y="7570971"/>
            <a:ext cx="1449197" cy="1449574"/>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90" name="Group 7"/>
          <p:cNvGrpSpPr>
            <a:grpSpLocks/>
          </p:cNvGrpSpPr>
          <p:nvPr/>
        </p:nvGrpSpPr>
        <p:grpSpPr bwMode="auto">
          <a:xfrm>
            <a:off x="4814613" y="7941694"/>
            <a:ext cx="636214" cy="791656"/>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7" name="Group 6"/>
          <p:cNvGrpSpPr/>
          <p:nvPr/>
        </p:nvGrpSpPr>
        <p:grpSpPr>
          <a:xfrm>
            <a:off x="7088458" y="7573383"/>
            <a:ext cx="1449197" cy="1449574"/>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8" name="Group 7"/>
          <p:cNvGrpSpPr/>
          <p:nvPr/>
        </p:nvGrpSpPr>
        <p:grpSpPr>
          <a:xfrm>
            <a:off x="9733558" y="7569947"/>
            <a:ext cx="1449197" cy="1449574"/>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9" name="Group 8"/>
          <p:cNvGrpSpPr/>
          <p:nvPr/>
        </p:nvGrpSpPr>
        <p:grpSpPr>
          <a:xfrm>
            <a:off x="12466050" y="7577892"/>
            <a:ext cx="1449197" cy="1449574"/>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sp>
        <p:nvSpPr>
          <p:cNvPr id="104" name="Freeform 16"/>
          <p:cNvSpPr>
            <a:spLocks noChangeArrowheads="1"/>
          </p:cNvSpPr>
          <p:nvPr/>
        </p:nvSpPr>
        <p:spPr bwMode="auto">
          <a:xfrm>
            <a:off x="7566143" y="7909872"/>
            <a:ext cx="522742" cy="821165"/>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110" name="Freeform 290"/>
          <p:cNvSpPr>
            <a:spLocks noChangeArrowheads="1"/>
          </p:cNvSpPr>
          <p:nvPr/>
        </p:nvSpPr>
        <p:spPr bwMode="auto">
          <a:xfrm>
            <a:off x="10100314" y="8050091"/>
            <a:ext cx="766048" cy="593333"/>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116" name="Freeform 266"/>
          <p:cNvSpPr>
            <a:spLocks noChangeArrowheads="1"/>
          </p:cNvSpPr>
          <p:nvPr/>
        </p:nvSpPr>
        <p:spPr bwMode="auto">
          <a:xfrm>
            <a:off x="12888699" y="7957476"/>
            <a:ext cx="624376" cy="688267"/>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2" name="Picture Placeholder 1"/>
          <p:cNvSpPr>
            <a:spLocks noGrp="1" noChangeAspect="1"/>
          </p:cNvSpPr>
          <p:nvPr>
            <p:ph type="pic" sz="quarter" idx="13"/>
          </p:nvPr>
        </p:nvSpPr>
        <p:spPr>
          <a:xfrm>
            <a:off x="-2382" y="0"/>
            <a:ext cx="18288001" cy="10859840"/>
          </a:xfrm>
        </p:spPr>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1956036" y="3648976"/>
            <a:ext cx="2282899" cy="2283494"/>
          </a:xfrm>
          <a:prstGeom prst="ellipse">
            <a:avLst/>
          </a:pr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25" name="Group 24"/>
          <p:cNvGrpSpPr/>
          <p:nvPr/>
        </p:nvGrpSpPr>
        <p:grpSpPr>
          <a:xfrm>
            <a:off x="1695602" y="3388475"/>
            <a:ext cx="2802114" cy="280284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8" name="Oval 5"/>
          <p:cNvSpPr>
            <a:spLocks noChangeArrowheads="1"/>
          </p:cNvSpPr>
          <p:nvPr/>
        </p:nvSpPr>
        <p:spPr bwMode="auto">
          <a:xfrm>
            <a:off x="5977504" y="3648976"/>
            <a:ext cx="2282899" cy="2283494"/>
          </a:xfrm>
          <a:prstGeom prst="ellipse">
            <a:avLst/>
          </a:pr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39" name="Group 38"/>
          <p:cNvGrpSpPr/>
          <p:nvPr/>
        </p:nvGrpSpPr>
        <p:grpSpPr>
          <a:xfrm>
            <a:off x="5717070" y="3388475"/>
            <a:ext cx="2802114" cy="280284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59" name="Oval 5"/>
          <p:cNvSpPr>
            <a:spLocks noChangeArrowheads="1"/>
          </p:cNvSpPr>
          <p:nvPr/>
        </p:nvSpPr>
        <p:spPr bwMode="auto">
          <a:xfrm>
            <a:off x="10096768" y="3648976"/>
            <a:ext cx="2282899" cy="2283494"/>
          </a:xfrm>
          <a:prstGeom prst="ellipse">
            <a:avLst/>
          </a:pr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62" name="Group 61"/>
          <p:cNvGrpSpPr/>
          <p:nvPr/>
        </p:nvGrpSpPr>
        <p:grpSpPr>
          <a:xfrm>
            <a:off x="9836334" y="3388475"/>
            <a:ext cx="2802114" cy="280284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86" name="Oval 5"/>
          <p:cNvSpPr>
            <a:spLocks noChangeArrowheads="1"/>
          </p:cNvSpPr>
          <p:nvPr/>
        </p:nvSpPr>
        <p:spPr bwMode="auto">
          <a:xfrm>
            <a:off x="14132943" y="3648976"/>
            <a:ext cx="2282899" cy="2283494"/>
          </a:xfrm>
          <a:prstGeom prst="ellipse">
            <a:avLst/>
          </a:pr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13872509" y="3388475"/>
            <a:ext cx="2802114" cy="280284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00" name="TextBox 99"/>
          <p:cNvSpPr txBox="1"/>
          <p:nvPr/>
        </p:nvSpPr>
        <p:spPr>
          <a:xfrm>
            <a:off x="1695602"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1" name="TextBox 100"/>
          <p:cNvSpPr txBox="1"/>
          <p:nvPr/>
        </p:nvSpPr>
        <p:spPr>
          <a:xfrm>
            <a:off x="1604214"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Magical</a:t>
            </a:r>
            <a:endParaRPr lang="en-US" sz="2107" b="1" dirty="0">
              <a:solidFill>
                <a:schemeClr val="tx2"/>
              </a:solidFill>
              <a:latin typeface="Lato Regular"/>
            </a:endParaRPr>
          </a:p>
        </p:txBody>
      </p:sp>
      <p:sp>
        <p:nvSpPr>
          <p:cNvPr id="102" name="TextBox 101"/>
          <p:cNvSpPr txBox="1"/>
          <p:nvPr/>
        </p:nvSpPr>
        <p:spPr>
          <a:xfrm>
            <a:off x="5717070"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3" name="TextBox 102"/>
          <p:cNvSpPr txBox="1"/>
          <p:nvPr/>
        </p:nvSpPr>
        <p:spPr>
          <a:xfrm>
            <a:off x="5625682"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Design</a:t>
            </a:r>
            <a:endParaRPr lang="en-US" sz="2107" b="1" dirty="0">
              <a:solidFill>
                <a:schemeClr val="tx2"/>
              </a:solidFill>
              <a:latin typeface="Lato Regular"/>
            </a:endParaRPr>
          </a:p>
        </p:txBody>
      </p:sp>
      <p:sp>
        <p:nvSpPr>
          <p:cNvPr id="104" name="TextBox 103"/>
          <p:cNvSpPr txBox="1"/>
          <p:nvPr/>
        </p:nvSpPr>
        <p:spPr>
          <a:xfrm>
            <a:off x="9836334"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5" name="TextBox 104"/>
          <p:cNvSpPr txBox="1"/>
          <p:nvPr/>
        </p:nvSpPr>
        <p:spPr>
          <a:xfrm>
            <a:off x="9744946"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Photography</a:t>
            </a:r>
            <a:endParaRPr lang="en-US" sz="2107" b="1" dirty="0">
              <a:solidFill>
                <a:schemeClr val="tx2"/>
              </a:solidFill>
              <a:latin typeface="Lato Regular"/>
            </a:endParaRPr>
          </a:p>
        </p:txBody>
      </p:sp>
      <p:sp>
        <p:nvSpPr>
          <p:cNvPr id="106" name="TextBox 105"/>
          <p:cNvSpPr txBox="1"/>
          <p:nvPr/>
        </p:nvSpPr>
        <p:spPr>
          <a:xfrm>
            <a:off x="13872507" y="7013042"/>
            <a:ext cx="2802114" cy="1523502"/>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p:txBody>
      </p:sp>
      <p:sp>
        <p:nvSpPr>
          <p:cNvPr id="107" name="TextBox 106"/>
          <p:cNvSpPr txBox="1"/>
          <p:nvPr/>
        </p:nvSpPr>
        <p:spPr>
          <a:xfrm>
            <a:off x="13781119"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cs typeface="Lato Regular"/>
              </a:rPr>
              <a:t>Advertising</a:t>
            </a:r>
            <a:endParaRPr lang="en-US" sz="2107" b="1" dirty="0">
              <a:solidFill>
                <a:schemeClr val="tx2"/>
              </a:solidFill>
              <a:latin typeface="Lato Regular"/>
              <a:cs typeface="Lato Regular"/>
            </a:endParaRPr>
          </a:p>
        </p:txBody>
      </p:sp>
      <p:sp>
        <p:nvSpPr>
          <p:cNvPr id="108" name="AutoShape 8"/>
          <p:cNvSpPr>
            <a:spLocks/>
          </p:cNvSpPr>
          <p:nvPr/>
        </p:nvSpPr>
        <p:spPr bwMode="auto">
          <a:xfrm>
            <a:off x="14845217" y="4337329"/>
            <a:ext cx="957263" cy="797927"/>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107" dirty="0">
              <a:latin typeface="Lato Light"/>
            </a:endParaRPr>
          </a:p>
        </p:txBody>
      </p:sp>
      <p:grpSp>
        <p:nvGrpSpPr>
          <p:cNvPr id="109" name="Group 4700"/>
          <p:cNvGrpSpPr>
            <a:grpSpLocks/>
          </p:cNvGrpSpPr>
          <p:nvPr/>
        </p:nvGrpSpPr>
        <p:grpSpPr bwMode="auto">
          <a:xfrm>
            <a:off x="6760810" y="4400910"/>
            <a:ext cx="815201" cy="815413"/>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14" name="AutoShape 96"/>
          <p:cNvSpPr>
            <a:spLocks/>
          </p:cNvSpPr>
          <p:nvPr/>
        </p:nvSpPr>
        <p:spPr bwMode="auto">
          <a:xfrm>
            <a:off x="2716214" y="4438253"/>
            <a:ext cx="708597" cy="70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0819045" y="4422689"/>
            <a:ext cx="904761" cy="7198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507905" y="932518"/>
            <a:ext cx="9272190" cy="1559721"/>
            <a:chOff x="5988388" y="483017"/>
            <a:chExt cx="12359700" cy="2079087"/>
          </a:xfrm>
        </p:grpSpPr>
        <p:sp>
          <p:nvSpPr>
            <p:cNvPr id="82" name="TextBox 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2898122" y="3451117"/>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grpSp>
        <p:nvGrpSpPr>
          <p:cNvPr id="24" name="Group 23"/>
          <p:cNvGrpSpPr/>
          <p:nvPr/>
        </p:nvGrpSpPr>
        <p:grpSpPr>
          <a:xfrm>
            <a:off x="2877578" y="3188932"/>
            <a:ext cx="1475333" cy="3848340"/>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27" name="Group 26"/>
          <p:cNvGrpSpPr/>
          <p:nvPr/>
        </p:nvGrpSpPr>
        <p:grpSpPr>
          <a:xfrm>
            <a:off x="6275593" y="3211011"/>
            <a:ext cx="1688519" cy="3848330"/>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30" name="TextBox 29"/>
          <p:cNvSpPr txBox="1"/>
          <p:nvPr/>
        </p:nvSpPr>
        <p:spPr>
          <a:xfrm>
            <a:off x="1759506" y="7376289"/>
            <a:ext cx="3748578" cy="1847115"/>
          </a:xfrm>
          <a:prstGeom prst="rect">
            <a:avLst/>
          </a:prstGeom>
          <a:noFill/>
        </p:spPr>
        <p:txBody>
          <a:bodyPr wrap="square" lIns="182886" tIns="91443" rIns="182886" bIns="91443" rtlCol="0">
            <a:spAutoFit/>
          </a:bodyPr>
          <a:lstStyle/>
          <a:p>
            <a:pPr algn="ctr"/>
            <a:r>
              <a:rPr lang="en-US" sz="10803" b="1" dirty="0">
                <a:solidFill>
                  <a:schemeClr val="accent2"/>
                </a:solidFill>
                <a:latin typeface="Lato Light"/>
              </a:rPr>
              <a:t>55%</a:t>
            </a:r>
          </a:p>
        </p:txBody>
      </p:sp>
      <p:sp>
        <p:nvSpPr>
          <p:cNvPr id="31" name="TextBox 30"/>
          <p:cNvSpPr txBox="1"/>
          <p:nvPr/>
        </p:nvSpPr>
        <p:spPr>
          <a:xfrm>
            <a:off x="5098301" y="7304706"/>
            <a:ext cx="4082115" cy="1847115"/>
          </a:xfrm>
          <a:prstGeom prst="rect">
            <a:avLst/>
          </a:prstGeom>
          <a:noFill/>
        </p:spPr>
        <p:txBody>
          <a:bodyPr wrap="square" lIns="182886" tIns="91443" rIns="182886" bIns="91443" rtlCol="0">
            <a:spAutoFit/>
          </a:bodyPr>
          <a:lstStyle/>
          <a:p>
            <a:pPr algn="ctr"/>
            <a:r>
              <a:rPr lang="en-US" sz="10803" b="1" dirty="0">
                <a:solidFill>
                  <a:schemeClr val="accent3"/>
                </a:solidFill>
                <a:latin typeface="Lato Light"/>
              </a:rPr>
              <a:t>65%</a:t>
            </a:r>
          </a:p>
        </p:txBody>
      </p:sp>
      <p:sp>
        <p:nvSpPr>
          <p:cNvPr id="32" name="TextBox 31"/>
          <p:cNvSpPr txBox="1"/>
          <p:nvPr/>
        </p:nvSpPr>
        <p:spPr>
          <a:xfrm>
            <a:off x="2086873" y="8905178"/>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3" name="TextBox 32"/>
          <p:cNvSpPr txBox="1"/>
          <p:nvPr/>
        </p:nvSpPr>
        <p:spPr>
          <a:xfrm>
            <a:off x="5564123" y="8928401"/>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4" name="TextBox 33"/>
          <p:cNvSpPr txBox="1"/>
          <p:nvPr/>
        </p:nvSpPr>
        <p:spPr>
          <a:xfrm>
            <a:off x="2686522" y="7149475"/>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Men</a:t>
            </a:r>
          </a:p>
        </p:txBody>
      </p:sp>
      <p:sp>
        <p:nvSpPr>
          <p:cNvPr id="35" name="TextBox 34"/>
          <p:cNvSpPr txBox="1"/>
          <p:nvPr/>
        </p:nvSpPr>
        <p:spPr>
          <a:xfrm>
            <a:off x="6143199" y="7134654"/>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Women</a:t>
            </a:r>
          </a:p>
        </p:txBody>
      </p:sp>
      <p:sp>
        <p:nvSpPr>
          <p:cNvPr id="7" name="Freeform 6"/>
          <p:cNvSpPr>
            <a:spLocks noChangeArrowheads="1"/>
          </p:cNvSpPr>
          <p:nvPr/>
        </p:nvSpPr>
        <p:spPr bwMode="auto">
          <a:xfrm>
            <a:off x="10783427" y="3444299"/>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107" dirty="0">
              <a:latin typeface="Lato Light"/>
            </a:endParaRPr>
          </a:p>
        </p:txBody>
      </p:sp>
      <p:sp>
        <p:nvSpPr>
          <p:cNvPr id="8" name="Freeform 7"/>
          <p:cNvSpPr>
            <a:spLocks noChangeArrowheads="1"/>
          </p:cNvSpPr>
          <p:nvPr/>
        </p:nvSpPr>
        <p:spPr bwMode="auto">
          <a:xfrm>
            <a:off x="9897879" y="4319142"/>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9" name="Freeform 8"/>
          <p:cNvSpPr>
            <a:spLocks noChangeArrowheads="1"/>
          </p:cNvSpPr>
          <p:nvPr/>
        </p:nvSpPr>
        <p:spPr bwMode="auto">
          <a:xfrm>
            <a:off x="9897879" y="6201617"/>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0" name="Freeform 9"/>
          <p:cNvSpPr>
            <a:spLocks noChangeArrowheads="1"/>
          </p:cNvSpPr>
          <p:nvPr/>
        </p:nvSpPr>
        <p:spPr bwMode="auto">
          <a:xfrm>
            <a:off x="10783427" y="7385780"/>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1" name="Freeform 10"/>
          <p:cNvSpPr>
            <a:spLocks noChangeArrowheads="1"/>
          </p:cNvSpPr>
          <p:nvPr/>
        </p:nvSpPr>
        <p:spPr bwMode="auto">
          <a:xfrm>
            <a:off x="12652916" y="7385780"/>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2" name="Freeform 11"/>
          <p:cNvSpPr>
            <a:spLocks noChangeArrowheads="1"/>
          </p:cNvSpPr>
          <p:nvPr/>
        </p:nvSpPr>
        <p:spPr bwMode="auto">
          <a:xfrm>
            <a:off x="13836247" y="6448021"/>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3" name="Freeform 12"/>
          <p:cNvSpPr>
            <a:spLocks noChangeArrowheads="1"/>
          </p:cNvSpPr>
          <p:nvPr/>
        </p:nvSpPr>
        <p:spPr bwMode="auto">
          <a:xfrm>
            <a:off x="13837534" y="4325892"/>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4" name="Freeform 13"/>
          <p:cNvSpPr>
            <a:spLocks noChangeArrowheads="1"/>
          </p:cNvSpPr>
          <p:nvPr/>
        </p:nvSpPr>
        <p:spPr bwMode="auto">
          <a:xfrm>
            <a:off x="14291261" y="4684701"/>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23" name="TextBox 22"/>
          <p:cNvSpPr txBox="1"/>
          <p:nvPr/>
        </p:nvSpPr>
        <p:spPr>
          <a:xfrm>
            <a:off x="11801942" y="5002429"/>
            <a:ext cx="2301590" cy="2401262"/>
          </a:xfrm>
          <a:prstGeom prst="rect">
            <a:avLst/>
          </a:prstGeom>
          <a:noFill/>
        </p:spPr>
        <p:txBody>
          <a:bodyPr wrap="square" lIns="182846" tIns="91422" rIns="182846" bIns="91422" rtlCol="0">
            <a:spAutoFit/>
          </a:bodyPr>
          <a:lstStyle/>
          <a:p>
            <a:pPr algn="ctr"/>
            <a:r>
              <a:rPr lang="ru-RU" sz="14404" dirty="0">
                <a:solidFill>
                  <a:schemeClr val="tx1">
                    <a:lumMod val="65000"/>
                    <a:lumOff val="35000"/>
                  </a:schemeClr>
                </a:solidFill>
                <a:latin typeface="Sosa Regular"/>
                <a:cs typeface="Sosa Regular"/>
              </a:rPr>
              <a:t>:</a:t>
            </a:r>
          </a:p>
        </p:txBody>
      </p:sp>
      <p:cxnSp>
        <p:nvCxnSpPr>
          <p:cNvPr id="38" name="Straight Connector 37"/>
          <p:cNvCxnSpPr/>
          <p:nvPr/>
        </p:nvCxnSpPr>
        <p:spPr>
          <a:xfrm>
            <a:off x="9153527" y="3641334"/>
            <a:ext cx="0" cy="561947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1634719" y="8250776"/>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2" name="Freeform 45"/>
          <p:cNvSpPr>
            <a:spLocks noEditPoints="1"/>
          </p:cNvSpPr>
          <p:nvPr/>
        </p:nvSpPr>
        <p:spPr bwMode="auto">
          <a:xfrm>
            <a:off x="11598435" y="3800363"/>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3" name="Group 42"/>
          <p:cNvGrpSpPr/>
          <p:nvPr/>
        </p:nvGrpSpPr>
        <p:grpSpPr>
          <a:xfrm>
            <a:off x="14655219" y="7008692"/>
            <a:ext cx="735144" cy="786443"/>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7" name="Freeform 73"/>
          <p:cNvSpPr>
            <a:spLocks noEditPoints="1"/>
          </p:cNvSpPr>
          <p:nvPr/>
        </p:nvSpPr>
        <p:spPr bwMode="auto">
          <a:xfrm>
            <a:off x="13380554" y="8165777"/>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4786603" y="5229659"/>
            <a:ext cx="537876" cy="786443"/>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13400223" y="3989931"/>
            <a:ext cx="787659" cy="662940"/>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9" name="Group 58"/>
          <p:cNvGrpSpPr/>
          <p:nvPr/>
        </p:nvGrpSpPr>
        <p:grpSpPr>
          <a:xfrm>
            <a:off x="10460196" y="6826579"/>
            <a:ext cx="554379" cy="812715"/>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9" name="Group 68"/>
          <p:cNvGrpSpPr/>
          <p:nvPr/>
        </p:nvGrpSpPr>
        <p:grpSpPr>
          <a:xfrm>
            <a:off x="10548326" y="5152561"/>
            <a:ext cx="628385" cy="587703"/>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 name="Group 78"/>
          <p:cNvGrpSpPr/>
          <p:nvPr/>
        </p:nvGrpSpPr>
        <p:grpSpPr>
          <a:xfrm>
            <a:off x="4507905" y="932518"/>
            <a:ext cx="9272190" cy="1559721"/>
            <a:chOff x="5988388" y="483017"/>
            <a:chExt cx="12359700" cy="2079087"/>
          </a:xfrm>
        </p:grpSpPr>
        <p:sp>
          <p:nvSpPr>
            <p:cNvPr id="80" name="TextBox 7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9430407" y="3230819"/>
          <a:ext cx="7789216" cy="6111879"/>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343255" y="3123193"/>
            <a:ext cx="7976685" cy="3241410"/>
            <a:chOff x="36062" y="2273094"/>
            <a:chExt cx="3889391" cy="2160377"/>
          </a:xfrm>
        </p:grpSpPr>
        <p:sp>
          <p:nvSpPr>
            <p:cNvPr id="8" name="TextBox 7"/>
            <p:cNvSpPr txBox="1"/>
            <p:nvPr/>
          </p:nvSpPr>
          <p:spPr>
            <a:xfrm>
              <a:off x="40839" y="349192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9" name="TextBox 8"/>
            <p:cNvSpPr txBox="1"/>
            <p:nvPr/>
          </p:nvSpPr>
          <p:spPr>
            <a:xfrm>
              <a:off x="36062" y="2273094"/>
              <a:ext cx="1057683" cy="369321"/>
            </a:xfrm>
            <a:prstGeom prst="rect">
              <a:avLst/>
            </a:prstGeom>
            <a:noFill/>
          </p:spPr>
          <p:txBody>
            <a:bodyPr wrap="none" rtlCol="0">
              <a:spAutoFit/>
            </a:bodyPr>
            <a:lstStyle/>
            <a:p>
              <a:r>
                <a:rPr lang="id-ID" sz="3001" b="1" dirty="0">
                  <a:solidFill>
                    <a:schemeClr val="tx2"/>
                  </a:solidFill>
                  <a:latin typeface="Lato Regular"/>
                  <a:cs typeface="Lato Regular"/>
                </a:rPr>
                <a:t>Yearly Sales</a:t>
              </a:r>
            </a:p>
          </p:txBody>
        </p:sp>
        <p:sp>
          <p:nvSpPr>
            <p:cNvPr id="10" name="TextBox 9"/>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 name="TextBox 10"/>
            <p:cNvSpPr txBox="1"/>
            <p:nvPr/>
          </p:nvSpPr>
          <p:spPr>
            <a:xfrm>
              <a:off x="36062" y="2627024"/>
              <a:ext cx="1066281" cy="892533"/>
            </a:xfrm>
            <a:prstGeom prst="rect">
              <a:avLst/>
            </a:prstGeom>
            <a:noFill/>
          </p:spPr>
          <p:txBody>
            <a:bodyPr wrap="none" rtlCol="0">
              <a:spAutoFit/>
            </a:bodyPr>
            <a:lstStyle/>
            <a:p>
              <a:r>
                <a:rPr lang="id-ID" sz="8102" b="1" dirty="0">
                  <a:solidFill>
                    <a:schemeClr val="accent1"/>
                  </a:solidFill>
                  <a:latin typeface="Lato Light"/>
                  <a:cs typeface="Lato Light"/>
                </a:rPr>
                <a:t>74%</a:t>
              </a:r>
            </a:p>
          </p:txBody>
        </p:sp>
      </p:grpSp>
      <p:grpSp>
        <p:nvGrpSpPr>
          <p:cNvPr id="12" name="Group 11"/>
          <p:cNvGrpSpPr/>
          <p:nvPr/>
        </p:nvGrpSpPr>
        <p:grpSpPr>
          <a:xfrm>
            <a:off x="1488396" y="6676950"/>
            <a:ext cx="4028860" cy="1064003"/>
            <a:chOff x="2317209" y="7927358"/>
            <a:chExt cx="5370416" cy="1418300"/>
          </a:xfrm>
        </p:grpSpPr>
        <p:grpSp>
          <p:nvGrpSpPr>
            <p:cNvPr id="13" name="Group 12"/>
            <p:cNvGrpSpPr/>
            <p:nvPr/>
          </p:nvGrpSpPr>
          <p:grpSpPr>
            <a:xfrm>
              <a:off x="3208254" y="7927358"/>
              <a:ext cx="4479371" cy="1418300"/>
              <a:chOff x="8198838" y="3829029"/>
              <a:chExt cx="2240269" cy="709150"/>
            </a:xfrm>
          </p:grpSpPr>
          <p:sp>
            <p:nvSpPr>
              <p:cNvPr id="15" name="TextBox 14"/>
              <p:cNvSpPr txBox="1"/>
              <p:nvPr/>
            </p:nvSpPr>
            <p:spPr>
              <a:xfrm>
                <a:off x="8198838" y="3829029"/>
                <a:ext cx="679888"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16" name="TextBox 1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107" dirty="0">
                <a:latin typeface="Lato Light"/>
                <a:ea typeface="SimSun" charset="0"/>
              </a:endParaRPr>
            </a:p>
          </p:txBody>
        </p:sp>
      </p:grpSp>
      <p:grpSp>
        <p:nvGrpSpPr>
          <p:cNvPr id="17" name="Group 16"/>
          <p:cNvGrpSpPr/>
          <p:nvPr/>
        </p:nvGrpSpPr>
        <p:grpSpPr>
          <a:xfrm>
            <a:off x="5198178" y="6729750"/>
            <a:ext cx="4090833" cy="1073679"/>
            <a:chOff x="7262301" y="7997738"/>
            <a:chExt cx="5453023" cy="1431198"/>
          </a:xfrm>
        </p:grpSpPr>
        <p:grpSp>
          <p:nvGrpSpPr>
            <p:cNvPr id="18" name="Group 17"/>
            <p:cNvGrpSpPr/>
            <p:nvPr/>
          </p:nvGrpSpPr>
          <p:grpSpPr>
            <a:xfrm>
              <a:off x="8235952" y="8010636"/>
              <a:ext cx="4479372" cy="1418300"/>
              <a:chOff x="8198838" y="3829029"/>
              <a:chExt cx="2240269" cy="709150"/>
            </a:xfrm>
          </p:grpSpPr>
          <p:sp>
            <p:nvSpPr>
              <p:cNvPr id="20" name="TextBox 1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1" name="TextBox 2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80061" y="7987122"/>
            <a:ext cx="4037194" cy="1064003"/>
            <a:chOff x="2306101" y="9673798"/>
            <a:chExt cx="5381524" cy="1418300"/>
          </a:xfrm>
        </p:grpSpPr>
        <p:grpSp>
          <p:nvGrpSpPr>
            <p:cNvPr id="23" name="Group 22"/>
            <p:cNvGrpSpPr/>
            <p:nvPr/>
          </p:nvGrpSpPr>
          <p:grpSpPr>
            <a:xfrm>
              <a:off x="3208254" y="9673798"/>
              <a:ext cx="4479371" cy="1418300"/>
              <a:chOff x="8198838" y="3829029"/>
              <a:chExt cx="2240269" cy="709150"/>
            </a:xfrm>
          </p:grpSpPr>
          <p:sp>
            <p:nvSpPr>
              <p:cNvPr id="25" name="TextBox 24"/>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6" name="TextBox 2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248322" y="7997631"/>
            <a:ext cx="4053515" cy="1064003"/>
            <a:chOff x="7329141" y="9687806"/>
            <a:chExt cx="5403279" cy="1418300"/>
          </a:xfrm>
        </p:grpSpPr>
        <p:grpSp>
          <p:nvGrpSpPr>
            <p:cNvPr id="28" name="Group 27"/>
            <p:cNvGrpSpPr/>
            <p:nvPr/>
          </p:nvGrpSpPr>
          <p:grpSpPr>
            <a:xfrm>
              <a:off x="8253049" y="9687806"/>
              <a:ext cx="4479371" cy="1418300"/>
              <a:chOff x="8198838" y="3829029"/>
              <a:chExt cx="2240269" cy="709150"/>
            </a:xfrm>
          </p:grpSpPr>
          <p:sp>
            <p:nvSpPr>
              <p:cNvPr id="30" name="TextBox 2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31" name="TextBox 3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507905" y="932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563857" y="5885104"/>
          <a:ext cx="7478622" cy="4013592"/>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144144" y="3397795"/>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720726" y="3439052"/>
            <a:ext cx="5479572" cy="2247227"/>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0" name="TextBox 39"/>
            <p:cNvSpPr txBox="1"/>
            <p:nvPr/>
          </p:nvSpPr>
          <p:spPr>
            <a:xfrm>
              <a:off x="6825803" y="1912096"/>
              <a:ext cx="753845" cy="353939"/>
            </a:xfrm>
            <a:prstGeom prst="rect">
              <a:avLst/>
            </a:prstGeom>
            <a:noFill/>
          </p:spPr>
          <p:txBody>
            <a:bodyPr wrap="none" lIns="68584" tIns="34292" rIns="68584" bIns="34292" rtlCol="0">
              <a:spAutoFit/>
            </a:bodyPr>
            <a:lstStyle/>
            <a:p>
              <a:r>
                <a:rPr lang="id-ID" sz="300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4" name="Group 3"/>
          <p:cNvGrpSpPr/>
          <p:nvPr/>
        </p:nvGrpSpPr>
        <p:grpSpPr>
          <a:xfrm>
            <a:off x="2368053" y="3305337"/>
            <a:ext cx="5479572" cy="2247225"/>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5" name="TextBox 34"/>
              <p:cNvSpPr txBox="1"/>
              <p:nvPr/>
            </p:nvSpPr>
            <p:spPr>
              <a:xfrm>
                <a:off x="1924022" y="1822976"/>
                <a:ext cx="708961" cy="353939"/>
              </a:xfrm>
              <a:prstGeom prst="rect">
                <a:avLst/>
              </a:prstGeom>
              <a:noFill/>
            </p:spPr>
            <p:txBody>
              <a:bodyPr wrap="none" lIns="68584" tIns="34292" rIns="68584" bIns="34292" rtlCol="0">
                <a:spAutoFit/>
              </a:bodyPr>
              <a:lstStyle/>
              <a:p>
                <a:r>
                  <a:rPr lang="id-ID" sz="300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230372" y="5885217"/>
          <a:ext cx="7478622" cy="4013592"/>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507905" y="932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54854" y="6990522"/>
            <a:ext cx="15709626" cy="2220300"/>
            <a:chOff x="-27767" y="2273094"/>
            <a:chExt cx="9910833" cy="81105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273094"/>
              <a:ext cx="1640526" cy="202417"/>
            </a:xfrm>
            <a:prstGeom prst="rect">
              <a:avLst/>
            </a:prstGeom>
            <a:noFill/>
          </p:spPr>
          <p:txBody>
            <a:bodyPr wrap="none" rtlCol="0">
              <a:spAutoFit/>
            </a:bodyPr>
            <a:lstStyle/>
            <a:p>
              <a:r>
                <a:rPr lang="id-ID" sz="3001" b="1" dirty="0">
                  <a:latin typeface="Lato Regular"/>
                  <a:cs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pSp>
        <p:nvGrpSpPr>
          <p:cNvPr id="12" name="Group 11"/>
          <p:cNvGrpSpPr/>
          <p:nvPr/>
        </p:nvGrpSpPr>
        <p:grpSpPr>
          <a:xfrm>
            <a:off x="4507905" y="932518"/>
            <a:ext cx="9272190" cy="1559721"/>
            <a:chOff x="5988388" y="483017"/>
            <a:chExt cx="12359700" cy="2079087"/>
          </a:xfrm>
        </p:grpSpPr>
        <p:sp>
          <p:nvSpPr>
            <p:cNvPr id="13" name="TextBox 1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2928855" y="1863010"/>
            <a:ext cx="2382014" cy="3997702"/>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Video</a:t>
                </a:r>
                <a:endParaRPr lang="en-US" sz="2701" dirty="0">
                  <a:solidFill>
                    <a:schemeClr val="tx1"/>
                  </a:solidFill>
                  <a:latin typeface="Lato Light"/>
                  <a:cs typeface="Lato Light"/>
                </a:endParaRPr>
              </a:p>
            </p:txBody>
          </p:sp>
        </p:grpSp>
      </p:grpSp>
      <p:grpSp>
        <p:nvGrpSpPr>
          <p:cNvPr id="3" name="Group 2"/>
          <p:cNvGrpSpPr/>
          <p:nvPr/>
        </p:nvGrpSpPr>
        <p:grpSpPr>
          <a:xfrm>
            <a:off x="4311153" y="4439995"/>
            <a:ext cx="1600029" cy="2842017"/>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Photos</a:t>
                </a:r>
                <a:endParaRPr lang="en-US" sz="2701" dirty="0">
                  <a:solidFill>
                    <a:schemeClr val="tx1"/>
                  </a:solidFill>
                  <a:latin typeface="Lato Light"/>
                  <a:cs typeface="Lato Light"/>
                </a:endParaRPr>
              </a:p>
            </p:txBody>
          </p:sp>
        </p:grpSp>
      </p:grpSp>
      <p:grpSp>
        <p:nvGrpSpPr>
          <p:cNvPr id="4" name="Group 3"/>
          <p:cNvGrpSpPr/>
          <p:nvPr/>
        </p:nvGrpSpPr>
        <p:grpSpPr>
          <a:xfrm>
            <a:off x="5422814" y="4439995"/>
            <a:ext cx="1600029" cy="2842017"/>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Slideshow</a:t>
                </a:r>
                <a:endParaRPr lang="en-US" sz="2701" dirty="0">
                  <a:solidFill>
                    <a:schemeClr val="tx1"/>
                  </a:solidFill>
                  <a:latin typeface="Lato Light"/>
                  <a:cs typeface="Lato Light"/>
                </a:endParaRPr>
              </a:p>
            </p:txBody>
          </p:sp>
        </p:grpSp>
      </p:grpSp>
      <p:grpSp>
        <p:nvGrpSpPr>
          <p:cNvPr id="5" name="Group 4"/>
          <p:cNvGrpSpPr/>
          <p:nvPr/>
        </p:nvGrpSpPr>
        <p:grpSpPr>
          <a:xfrm>
            <a:off x="6534475" y="4439995"/>
            <a:ext cx="1600029" cy="2842017"/>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Vegas</a:t>
                </a:r>
                <a:endParaRPr lang="en-US" sz="2701" dirty="0">
                  <a:solidFill>
                    <a:schemeClr val="tx1"/>
                  </a:solidFill>
                  <a:latin typeface="Lato Light"/>
                  <a:cs typeface="Lato Light"/>
                </a:endParaRPr>
              </a:p>
            </p:txBody>
          </p:sp>
        </p:grpSp>
      </p:grpSp>
      <p:grpSp>
        <p:nvGrpSpPr>
          <p:cNvPr id="6" name="Group 5"/>
          <p:cNvGrpSpPr/>
          <p:nvPr/>
        </p:nvGrpSpPr>
        <p:grpSpPr>
          <a:xfrm>
            <a:off x="8275398" y="1863010"/>
            <a:ext cx="2382014" cy="3997702"/>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Audio</a:t>
                </a:r>
                <a:endParaRPr lang="en-US" sz="2701" dirty="0">
                  <a:solidFill>
                    <a:schemeClr val="tx1"/>
                  </a:solidFill>
                  <a:latin typeface="Lato Light"/>
                  <a:cs typeface="Lato Light"/>
                </a:endParaRPr>
              </a:p>
            </p:txBody>
          </p:sp>
        </p:grpSp>
      </p:grpSp>
      <p:grpSp>
        <p:nvGrpSpPr>
          <p:cNvPr id="7" name="Group 6"/>
          <p:cNvGrpSpPr/>
          <p:nvPr/>
        </p:nvGrpSpPr>
        <p:grpSpPr>
          <a:xfrm>
            <a:off x="9657696" y="4439995"/>
            <a:ext cx="1600029" cy="2842017"/>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grpSp>
        <p:nvGrpSpPr>
          <p:cNvPr id="8" name="Group 7"/>
          <p:cNvGrpSpPr/>
          <p:nvPr/>
        </p:nvGrpSpPr>
        <p:grpSpPr>
          <a:xfrm>
            <a:off x="10769357" y="4439995"/>
            <a:ext cx="1600029" cy="2842017"/>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Mixing</a:t>
                </a:r>
                <a:endParaRPr lang="en-US" sz="2701" dirty="0">
                  <a:solidFill>
                    <a:schemeClr val="tx1"/>
                  </a:solidFill>
                  <a:latin typeface="Lato Light"/>
                  <a:cs typeface="Lato Light"/>
                </a:endParaRPr>
              </a:p>
            </p:txBody>
          </p:sp>
        </p:grpSp>
      </p:grpSp>
      <p:grpSp>
        <p:nvGrpSpPr>
          <p:cNvPr id="9" name="Group 8"/>
          <p:cNvGrpSpPr/>
          <p:nvPr/>
        </p:nvGrpSpPr>
        <p:grpSpPr>
          <a:xfrm>
            <a:off x="12510281" y="1863010"/>
            <a:ext cx="2382014" cy="3997702"/>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Voice</a:t>
                </a:r>
                <a:endParaRPr lang="en-US" sz="2701" dirty="0">
                  <a:solidFill>
                    <a:schemeClr val="tx1"/>
                  </a:solidFill>
                  <a:latin typeface="Lato Light"/>
                  <a:cs typeface="Lato Light"/>
                </a:endParaRPr>
              </a:p>
            </p:txBody>
          </p:sp>
        </p:grpSp>
      </p:grpSp>
      <p:grpSp>
        <p:nvGrpSpPr>
          <p:cNvPr id="57" name="Group 56"/>
          <p:cNvGrpSpPr/>
          <p:nvPr/>
        </p:nvGrpSpPr>
        <p:grpSpPr>
          <a:xfrm>
            <a:off x="13880578" y="4439995"/>
            <a:ext cx="1600029" cy="2842017"/>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263601" y="909864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52" name="Freeform 1"/>
          <p:cNvSpPr>
            <a:spLocks noChangeArrowheads="1"/>
          </p:cNvSpPr>
          <p:nvPr/>
        </p:nvSpPr>
        <p:spPr bwMode="auto">
          <a:xfrm>
            <a:off x="2405427"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37168" tIns="68584" rIns="137168" bIns="68584" anchor="ctr"/>
          <a:lstStyle/>
          <a:p>
            <a:endParaRPr lang="en-US" sz="2107" dirty="0">
              <a:solidFill>
                <a:schemeClr val="tx1">
                  <a:lumMod val="50000"/>
                  <a:lumOff val="50000"/>
                </a:schemeClr>
              </a:solidFill>
              <a:latin typeface="Lato Light"/>
            </a:endParaRPr>
          </a:p>
        </p:txBody>
      </p:sp>
      <p:sp>
        <p:nvSpPr>
          <p:cNvPr id="53" name="Freeform 2"/>
          <p:cNvSpPr>
            <a:spLocks noChangeArrowheads="1"/>
          </p:cNvSpPr>
          <p:nvPr/>
        </p:nvSpPr>
        <p:spPr bwMode="auto">
          <a:xfrm>
            <a:off x="3172454"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4" name="Freeform 1"/>
          <p:cNvSpPr>
            <a:spLocks noChangeArrowheads="1"/>
          </p:cNvSpPr>
          <p:nvPr/>
        </p:nvSpPr>
        <p:spPr bwMode="auto">
          <a:xfrm>
            <a:off x="4681898" y="4022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5" name="Freeform 2"/>
          <p:cNvSpPr>
            <a:spLocks noChangeArrowheads="1"/>
          </p:cNvSpPr>
          <p:nvPr/>
        </p:nvSpPr>
        <p:spPr bwMode="auto">
          <a:xfrm>
            <a:off x="5448926" y="4718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6" name="Freeform 1"/>
          <p:cNvSpPr>
            <a:spLocks noChangeArrowheads="1"/>
          </p:cNvSpPr>
          <p:nvPr/>
        </p:nvSpPr>
        <p:spPr bwMode="auto">
          <a:xfrm>
            <a:off x="6992600"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7" name="Freeform 2"/>
          <p:cNvSpPr>
            <a:spLocks noChangeArrowheads="1"/>
          </p:cNvSpPr>
          <p:nvPr/>
        </p:nvSpPr>
        <p:spPr bwMode="auto">
          <a:xfrm>
            <a:off x="7759626"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8" name="Freeform 1"/>
          <p:cNvSpPr>
            <a:spLocks noChangeArrowheads="1"/>
          </p:cNvSpPr>
          <p:nvPr/>
        </p:nvSpPr>
        <p:spPr bwMode="auto">
          <a:xfrm>
            <a:off x="9303303" y="4022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9" name="Freeform 2"/>
          <p:cNvSpPr>
            <a:spLocks noChangeArrowheads="1"/>
          </p:cNvSpPr>
          <p:nvPr/>
        </p:nvSpPr>
        <p:spPr bwMode="auto">
          <a:xfrm>
            <a:off x="10070330" y="4718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0" name="Freeform 1"/>
          <p:cNvSpPr>
            <a:spLocks noChangeArrowheads="1"/>
          </p:cNvSpPr>
          <p:nvPr/>
        </p:nvSpPr>
        <p:spPr bwMode="auto">
          <a:xfrm>
            <a:off x="11655326"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1" name="Freeform 2"/>
          <p:cNvSpPr>
            <a:spLocks noChangeArrowheads="1"/>
          </p:cNvSpPr>
          <p:nvPr/>
        </p:nvSpPr>
        <p:spPr bwMode="auto">
          <a:xfrm>
            <a:off x="12422358"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2" name="Freeform 1"/>
          <p:cNvSpPr>
            <a:spLocks noChangeArrowheads="1"/>
          </p:cNvSpPr>
          <p:nvPr/>
        </p:nvSpPr>
        <p:spPr bwMode="auto">
          <a:xfrm>
            <a:off x="14012599" y="3945012"/>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3" name="Freeform 2"/>
          <p:cNvSpPr>
            <a:spLocks noChangeArrowheads="1"/>
          </p:cNvSpPr>
          <p:nvPr/>
        </p:nvSpPr>
        <p:spPr bwMode="auto">
          <a:xfrm>
            <a:off x="14779625" y="4640864"/>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4" name="Freeform 3"/>
          <p:cNvSpPr>
            <a:spLocks noChangeArrowheads="1"/>
          </p:cNvSpPr>
          <p:nvPr/>
        </p:nvSpPr>
        <p:spPr bwMode="auto">
          <a:xfrm>
            <a:off x="2994045"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82886" tIns="91443" rIns="182886" bIns="91443" anchor="ctr"/>
          <a:lstStyle/>
          <a:p>
            <a:endParaRPr lang="en-US" sz="2107" dirty="0">
              <a:latin typeface="Lato Light"/>
            </a:endParaRPr>
          </a:p>
        </p:txBody>
      </p:sp>
      <p:sp>
        <p:nvSpPr>
          <p:cNvPr id="65" name="Freeform 3"/>
          <p:cNvSpPr>
            <a:spLocks noChangeArrowheads="1"/>
          </p:cNvSpPr>
          <p:nvPr/>
        </p:nvSpPr>
        <p:spPr bwMode="auto">
          <a:xfrm>
            <a:off x="5270524"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82886" tIns="91443" rIns="182886" bIns="91443" anchor="ctr"/>
          <a:lstStyle/>
          <a:p>
            <a:endParaRPr lang="en-US" sz="2107" dirty="0">
              <a:latin typeface="Lato Light"/>
            </a:endParaRPr>
          </a:p>
        </p:txBody>
      </p:sp>
      <p:sp>
        <p:nvSpPr>
          <p:cNvPr id="66" name="Freeform 3"/>
          <p:cNvSpPr>
            <a:spLocks noChangeArrowheads="1"/>
          </p:cNvSpPr>
          <p:nvPr/>
        </p:nvSpPr>
        <p:spPr bwMode="auto">
          <a:xfrm>
            <a:off x="7551787"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67" name="Freeform 3"/>
          <p:cNvSpPr>
            <a:spLocks noChangeArrowheads="1"/>
          </p:cNvSpPr>
          <p:nvPr/>
        </p:nvSpPr>
        <p:spPr bwMode="auto">
          <a:xfrm>
            <a:off x="12235935" y="8074903"/>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sp>
        <p:nvSpPr>
          <p:cNvPr id="68" name="Oval 67"/>
          <p:cNvSpPr/>
          <p:nvPr/>
        </p:nvSpPr>
        <p:spPr>
          <a:xfrm>
            <a:off x="3258034" y="5470030"/>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346589" y="5652298"/>
            <a:ext cx="0" cy="2405488"/>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7853525" y="5458119"/>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7926629" y="5640391"/>
            <a:ext cx="0" cy="241739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2507443" y="544621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2595999" y="5628482"/>
            <a:ext cx="0" cy="242951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534987" y="6698712"/>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5623543" y="6880976"/>
            <a:ext cx="0" cy="1193931"/>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148072" y="670392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0236629" y="6886189"/>
            <a:ext cx="0" cy="1171597"/>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4851703" y="6711758"/>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4940258" y="6894019"/>
            <a:ext cx="0" cy="116376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4579869" y="8057990"/>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82886" tIns="91443" rIns="182886" bIns="91443" anchor="ctr"/>
          <a:lstStyle/>
          <a:p>
            <a:endParaRPr lang="en-US" sz="2107" dirty="0">
              <a:latin typeface="Lato Light"/>
            </a:endParaRPr>
          </a:p>
        </p:txBody>
      </p:sp>
      <p:sp>
        <p:nvSpPr>
          <p:cNvPr id="81" name="Freeform 3"/>
          <p:cNvSpPr>
            <a:spLocks noChangeArrowheads="1"/>
          </p:cNvSpPr>
          <p:nvPr/>
        </p:nvSpPr>
        <p:spPr bwMode="auto">
          <a:xfrm>
            <a:off x="9873880"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82886" tIns="91443" rIns="182886" bIns="91443" anchor="ctr"/>
          <a:lstStyle/>
          <a:p>
            <a:endParaRPr lang="en-US" sz="2107" dirty="0">
              <a:latin typeface="Lato Light"/>
            </a:endParaRPr>
          </a:p>
        </p:txBody>
      </p:sp>
      <p:sp>
        <p:nvSpPr>
          <p:cNvPr id="82" name="Subtitle 21"/>
          <p:cNvSpPr txBox="1">
            <a:spLocks/>
          </p:cNvSpPr>
          <p:nvPr/>
        </p:nvSpPr>
        <p:spPr>
          <a:xfrm>
            <a:off x="4540555" y="9096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3" name="Subtitle 21"/>
          <p:cNvSpPr txBox="1">
            <a:spLocks/>
          </p:cNvSpPr>
          <p:nvPr/>
        </p:nvSpPr>
        <p:spPr>
          <a:xfrm>
            <a:off x="6830518" y="9107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4" name="Subtitle 21"/>
          <p:cNvSpPr txBox="1">
            <a:spLocks/>
          </p:cNvSpPr>
          <p:nvPr/>
        </p:nvSpPr>
        <p:spPr>
          <a:xfrm>
            <a:off x="9153527" y="9106027"/>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5" name="Subtitle 21"/>
          <p:cNvSpPr txBox="1">
            <a:spLocks/>
          </p:cNvSpPr>
          <p:nvPr/>
        </p:nvSpPr>
        <p:spPr>
          <a:xfrm>
            <a:off x="11513011" y="9096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6" name="Subtitle 21"/>
          <p:cNvSpPr txBox="1">
            <a:spLocks/>
          </p:cNvSpPr>
          <p:nvPr/>
        </p:nvSpPr>
        <p:spPr>
          <a:xfrm>
            <a:off x="13860196" y="9107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grpSp>
        <p:nvGrpSpPr>
          <p:cNvPr id="40" name="Group 39"/>
          <p:cNvGrpSpPr/>
          <p:nvPr/>
        </p:nvGrpSpPr>
        <p:grpSpPr>
          <a:xfrm>
            <a:off x="4507905" y="932518"/>
            <a:ext cx="9272190" cy="1559721"/>
            <a:chOff x="5988388" y="483017"/>
            <a:chExt cx="12359700" cy="2079087"/>
          </a:xfrm>
        </p:grpSpPr>
        <p:sp>
          <p:nvSpPr>
            <p:cNvPr id="41" name="TextBox 4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2875744" y="2530368"/>
            <a:ext cx="2086971" cy="3467394"/>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362472" y="3970991"/>
            <a:ext cx="2086970" cy="3467394"/>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3297257" y="6971937"/>
            <a:ext cx="2086971" cy="3467394"/>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071435" y="4310175"/>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Success</a:t>
            </a:r>
          </a:p>
        </p:txBody>
      </p:sp>
      <p:sp>
        <p:nvSpPr>
          <p:cNvPr id="66" name="Content Placeholder 2"/>
          <p:cNvSpPr txBox="1">
            <a:spLocks/>
          </p:cNvSpPr>
          <p:nvPr/>
        </p:nvSpPr>
        <p:spPr bwMode="auto">
          <a:xfrm>
            <a:off x="2605942" y="4701709"/>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7" name="Freeform 66"/>
          <p:cNvSpPr/>
          <p:nvPr/>
        </p:nvSpPr>
        <p:spPr bwMode="auto">
          <a:xfrm>
            <a:off x="6503387" y="5760363"/>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Marketing</a:t>
            </a:r>
          </a:p>
        </p:txBody>
      </p:sp>
      <p:sp>
        <p:nvSpPr>
          <p:cNvPr id="68" name="Content Placeholder 2"/>
          <p:cNvSpPr txBox="1">
            <a:spLocks/>
          </p:cNvSpPr>
          <p:nvPr/>
        </p:nvSpPr>
        <p:spPr bwMode="auto">
          <a:xfrm>
            <a:off x="6037894" y="6151896"/>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9" name="L-Shape 68"/>
          <p:cNvSpPr/>
          <p:nvPr/>
        </p:nvSpPr>
        <p:spPr bwMode="auto">
          <a:xfrm rot="5400000">
            <a:off x="9829865" y="5470142"/>
            <a:ext cx="2086970" cy="3467394"/>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0628073" y="6602422"/>
            <a:ext cx="406985" cy="639324"/>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82886" tIns="91443" rIns="182886" bIns="91443" anchor="ctr"/>
          <a:lstStyle/>
          <a:p>
            <a:pPr>
              <a:defRPr/>
            </a:pPr>
            <a:endParaRPr lang="en-US" sz="2107" dirty="0">
              <a:solidFill>
                <a:schemeClr val="accent2"/>
              </a:solidFill>
              <a:latin typeface="Lato Light"/>
              <a:ea typeface="SimSun" charset="0"/>
            </a:endParaRPr>
          </a:p>
        </p:txBody>
      </p:sp>
      <p:sp>
        <p:nvSpPr>
          <p:cNvPr id="71" name="Freeform 70"/>
          <p:cNvSpPr/>
          <p:nvPr/>
        </p:nvSpPr>
        <p:spPr bwMode="auto">
          <a:xfrm>
            <a:off x="9960625" y="7247831"/>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Great Idea</a:t>
            </a:r>
          </a:p>
        </p:txBody>
      </p:sp>
      <p:sp>
        <p:nvSpPr>
          <p:cNvPr id="72" name="Content Placeholder 2"/>
          <p:cNvSpPr txBox="1">
            <a:spLocks/>
          </p:cNvSpPr>
          <p:nvPr/>
        </p:nvSpPr>
        <p:spPr bwMode="auto">
          <a:xfrm>
            <a:off x="9495133" y="7639364"/>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73" name="Freeform 72"/>
          <p:cNvSpPr/>
          <p:nvPr/>
        </p:nvSpPr>
        <p:spPr bwMode="auto">
          <a:xfrm>
            <a:off x="13449269" y="8753584"/>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Keynote</a:t>
            </a:r>
          </a:p>
        </p:txBody>
      </p:sp>
      <p:sp>
        <p:nvSpPr>
          <p:cNvPr id="74" name="Content Placeholder 2"/>
          <p:cNvSpPr txBox="1">
            <a:spLocks/>
          </p:cNvSpPr>
          <p:nvPr/>
        </p:nvSpPr>
        <p:spPr bwMode="auto">
          <a:xfrm>
            <a:off x="12983776" y="9146435"/>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20" name="AutoShape 12"/>
          <p:cNvSpPr>
            <a:spLocks/>
          </p:cNvSpPr>
          <p:nvPr/>
        </p:nvSpPr>
        <p:spPr bwMode="auto">
          <a:xfrm>
            <a:off x="7152110" y="5233075"/>
            <a:ext cx="467888" cy="51481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4138088" y="8226151"/>
            <a:ext cx="506127" cy="506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3754465" y="3855313"/>
            <a:ext cx="451615" cy="45173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507905" y="932518"/>
            <a:ext cx="9272190" cy="1559721"/>
            <a:chOff x="5988388" y="483017"/>
            <a:chExt cx="12359700" cy="2079087"/>
          </a:xfrm>
        </p:grpSpPr>
        <p:sp>
          <p:nvSpPr>
            <p:cNvPr id="28" name="TextBox 2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462882" y="4277708"/>
            <a:ext cx="13436944" cy="107712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85%</a:t>
              </a:r>
            </a:p>
          </p:txBody>
        </p:sp>
      </p:grpSp>
      <p:grpSp>
        <p:nvGrpSpPr>
          <p:cNvPr id="18" name="Group 17"/>
          <p:cNvGrpSpPr/>
          <p:nvPr/>
        </p:nvGrpSpPr>
        <p:grpSpPr>
          <a:xfrm>
            <a:off x="2428388" y="5890184"/>
            <a:ext cx="13471437" cy="107483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60%</a:t>
              </a:r>
            </a:p>
          </p:txBody>
        </p:sp>
      </p:grpSp>
      <p:grpSp>
        <p:nvGrpSpPr>
          <p:cNvPr id="204" name="Group 203"/>
          <p:cNvGrpSpPr/>
          <p:nvPr/>
        </p:nvGrpSpPr>
        <p:grpSpPr>
          <a:xfrm>
            <a:off x="4507905" y="932518"/>
            <a:ext cx="9272190" cy="1559721"/>
            <a:chOff x="5988388" y="483017"/>
            <a:chExt cx="12359700" cy="2079087"/>
          </a:xfrm>
        </p:grpSpPr>
        <p:sp>
          <p:nvSpPr>
            <p:cNvPr id="206" name="TextBox 2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064743" y="4739327"/>
            <a:ext cx="3317847"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922"/>
          <p:cNvSpPr/>
          <p:nvPr/>
        </p:nvSpPr>
        <p:spPr>
          <a:xfrm>
            <a:off x="8842630" y="4739327"/>
            <a:ext cx="3317849"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16" name="Group 3929"/>
          <p:cNvGrpSpPr/>
          <p:nvPr/>
        </p:nvGrpSpPr>
        <p:grpSpPr>
          <a:xfrm>
            <a:off x="7354135" y="5465620"/>
            <a:ext cx="739068" cy="1866127"/>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grpSp>
        <p:nvGrpSpPr>
          <p:cNvPr id="217" name="Group 3932"/>
          <p:cNvGrpSpPr/>
          <p:nvPr/>
        </p:nvGrpSpPr>
        <p:grpSpPr>
          <a:xfrm>
            <a:off x="10072635" y="5469618"/>
            <a:ext cx="857842" cy="1862130"/>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sp>
        <p:nvSpPr>
          <p:cNvPr id="222" name="Shape 3958"/>
          <p:cNvSpPr/>
          <p:nvPr/>
        </p:nvSpPr>
        <p:spPr>
          <a:xfrm>
            <a:off x="4324351" y="3411361"/>
            <a:ext cx="2770207" cy="19899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3" name="Shape 3959"/>
          <p:cNvSpPr/>
          <p:nvPr/>
        </p:nvSpPr>
        <p:spPr>
          <a:xfrm>
            <a:off x="4400551" y="7647926"/>
            <a:ext cx="2694008" cy="1575197"/>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4" name="Shape 3960"/>
          <p:cNvSpPr/>
          <p:nvPr/>
        </p:nvSpPr>
        <p:spPr>
          <a:xfrm>
            <a:off x="4248151" y="6117166"/>
            <a:ext cx="2222125" cy="4445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5" name="Shape 3961"/>
          <p:cNvSpPr/>
          <p:nvPr/>
        </p:nvSpPr>
        <p:spPr>
          <a:xfrm>
            <a:off x="11193444" y="3411361"/>
            <a:ext cx="3170257" cy="19899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6" name="Shape 3962"/>
          <p:cNvSpPr/>
          <p:nvPr/>
        </p:nvSpPr>
        <p:spPr>
          <a:xfrm>
            <a:off x="11179642" y="7647926"/>
            <a:ext cx="3088807" cy="1575197"/>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7" name="Shape 3963"/>
          <p:cNvSpPr/>
          <p:nvPr/>
        </p:nvSpPr>
        <p:spPr>
          <a:xfrm>
            <a:off x="11780208" y="6117166"/>
            <a:ext cx="2392993" cy="4445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grpSp>
        <p:nvGrpSpPr>
          <p:cNvPr id="240" name="Group 239"/>
          <p:cNvGrpSpPr/>
          <p:nvPr/>
        </p:nvGrpSpPr>
        <p:grpSpPr>
          <a:xfrm>
            <a:off x="1991207" y="2163703"/>
            <a:ext cx="2571750" cy="2496253"/>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Make Money</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grpSp>
      </p:grpSp>
      <p:grpSp>
        <p:nvGrpSpPr>
          <p:cNvPr id="247" name="Group 246"/>
          <p:cNvGrpSpPr/>
          <p:nvPr/>
        </p:nvGrpSpPr>
        <p:grpSpPr>
          <a:xfrm>
            <a:off x="13917683" y="2173297"/>
            <a:ext cx="2571750" cy="2496253"/>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Live Longer</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251" name="Group 250"/>
          <p:cNvGrpSpPr/>
          <p:nvPr/>
        </p:nvGrpSpPr>
        <p:grpSpPr>
          <a:xfrm>
            <a:off x="1991207" y="7674818"/>
            <a:ext cx="2571750" cy="2496253"/>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Local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257" name="Group 256"/>
          <p:cNvGrpSpPr/>
          <p:nvPr/>
        </p:nvGrpSpPr>
        <p:grpSpPr>
          <a:xfrm>
            <a:off x="1991207" y="4867542"/>
            <a:ext cx="2571750" cy="2496253"/>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Travel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265" name="Group 264"/>
          <p:cNvGrpSpPr/>
          <p:nvPr/>
        </p:nvGrpSpPr>
        <p:grpSpPr>
          <a:xfrm>
            <a:off x="13917683" y="4877132"/>
            <a:ext cx="2571750" cy="249624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Life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269" name="Group 268"/>
          <p:cNvGrpSpPr/>
          <p:nvPr/>
        </p:nvGrpSpPr>
        <p:grpSpPr>
          <a:xfrm>
            <a:off x="13917683" y="7684409"/>
            <a:ext cx="2571750" cy="2496253"/>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Shopping</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51" name="Group 50"/>
          <p:cNvGrpSpPr/>
          <p:nvPr/>
        </p:nvGrpSpPr>
        <p:grpSpPr>
          <a:xfrm>
            <a:off x="4507905" y="932518"/>
            <a:ext cx="9272190" cy="1559721"/>
            <a:chOff x="5988388" y="483017"/>
            <a:chExt cx="12359700" cy="2079087"/>
          </a:xfrm>
        </p:grpSpPr>
        <p:sp>
          <p:nvSpPr>
            <p:cNvPr id="52" name="TextBox 5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954712" y="-3255333"/>
            <a:ext cx="12254188" cy="18412387"/>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107" dirty="0">
              <a:latin typeface="Lato Light"/>
            </a:endParaRPr>
          </a:p>
        </p:txBody>
      </p:sp>
      <p:grpSp>
        <p:nvGrpSpPr>
          <p:cNvPr id="17" name="Group 4688"/>
          <p:cNvGrpSpPr>
            <a:grpSpLocks/>
          </p:cNvGrpSpPr>
          <p:nvPr/>
        </p:nvGrpSpPr>
        <p:grpSpPr bwMode="auto">
          <a:xfrm>
            <a:off x="7631568" y="2164034"/>
            <a:ext cx="3068428" cy="2916402"/>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23" name="AutoShape 5"/>
          <p:cNvSpPr>
            <a:spLocks/>
          </p:cNvSpPr>
          <p:nvPr/>
        </p:nvSpPr>
        <p:spPr bwMode="auto">
          <a:xfrm>
            <a:off x="5238092" y="4585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COFFEE BREAK</a:t>
            </a:r>
          </a:p>
        </p:txBody>
      </p:sp>
      <p:sp>
        <p:nvSpPr>
          <p:cNvPr id="24" name="Line 4"/>
          <p:cNvSpPr>
            <a:spLocks noChangeShapeType="1"/>
          </p:cNvSpPr>
          <p:nvPr/>
        </p:nvSpPr>
        <p:spPr bwMode="auto">
          <a:xfrm flipV="1">
            <a:off x="7370084" y="6775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6887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8288000" cy="11429999"/>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Dark">
      <a:dk1>
        <a:srgbClr val="FFFFFF"/>
      </a:dk1>
      <a:lt1>
        <a:sysClr val="window" lastClr="FFFFFF"/>
      </a:lt1>
      <a:dk2>
        <a:srgbClr val="1C9899"/>
      </a:dk2>
      <a:lt2>
        <a:srgbClr val="2F2F2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7758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1930</cp:revision>
  <dcterms:created xsi:type="dcterms:W3CDTF">2014-11-12T21:47:38Z</dcterms:created>
  <dcterms:modified xsi:type="dcterms:W3CDTF">2015-02-05T00:05:37Z</dcterms:modified>
</cp:coreProperties>
</file>