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441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60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rgbClr val="00BBD6"/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rgbClr val="F23B48"/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rgbClr val="B2D23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rgbClr val="FFC000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3720288"/>
        <c:axId val="203719504"/>
      </c:areaChart>
      <c:catAx>
        <c:axId val="203720288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203719504"/>
        <c:crosses val="autoZero"/>
        <c:auto val="1"/>
        <c:lblAlgn val="ctr"/>
        <c:lblOffset val="100"/>
        <c:noMultiLvlLbl val="0"/>
      </c:catAx>
      <c:valAx>
        <c:axId val="203719504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203720288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rgbClr val="00BBD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rgbClr val="00BBD6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rgbClr val="B2D23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rgbClr val="B2D23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rgbClr val="F23B48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rgbClr val="F23B48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rgbClr val="2F5597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rgbClr val="2F5597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rgbClr val="FFC000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718720"/>
        <c:axId val="203718328"/>
      </c:lineChart>
      <c:catAx>
        <c:axId val="2037187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3718328"/>
        <c:crosses val="autoZero"/>
        <c:auto val="1"/>
        <c:lblAlgn val="ctr"/>
        <c:lblOffset val="100"/>
        <c:noMultiLvlLbl val="0"/>
      </c:catAx>
      <c:valAx>
        <c:axId val="2037183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37187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rgbClr val="FFC000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7801968"/>
        <c:axId val="197801184"/>
      </c:lineChart>
      <c:catAx>
        <c:axId val="1978019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7801184"/>
        <c:crosses val="autoZero"/>
        <c:auto val="1"/>
        <c:lblAlgn val="ctr"/>
        <c:lblOffset val="100"/>
        <c:noMultiLvlLbl val="0"/>
      </c:catAx>
      <c:valAx>
        <c:axId val="1978011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78019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rgbClr val="B2D23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rgbClr val="FFC000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rgbClr val="00BBD6">
                <a:alpha val="85000"/>
              </a:srgb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89607240"/>
        <c:axId val="189609592"/>
      </c:barChart>
      <c:catAx>
        <c:axId val="189607240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89609592"/>
        <c:crosses val="autoZero"/>
        <c:auto val="1"/>
        <c:lblAlgn val="ctr"/>
        <c:lblOffset val="100"/>
        <c:noMultiLvlLbl val="0"/>
      </c:catAx>
      <c:valAx>
        <c:axId val="189609592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896072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BBD6"/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rgbClr val="FFC000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rgbClr val="B2D235"/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rgbClr val="F23B48"/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rgbClr val="FFC000"/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rgbClr val="B2D235"/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rgbClr val="F23B48"/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rgbClr val="00BBD6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rgbClr val="895881"/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5/13/2015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rgbClr val="00B0F0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rgbClr val="00BBD6"/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rgbClr val="B2D23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rgbClr val="16A085">
                    <a:alpha val="25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rgbClr val="89588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rgbClr val="B2D23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rgbClr val="F23B48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rgbClr val="00BBD6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rgbClr val="B2D23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rgbClr val="895881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rgbClr val="FFC000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rgbClr val="2F5597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rgbClr val="937963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rgbClr val="F23B48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BD6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rgbClr val="B2D23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9" name="TextBox 5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60" grpId="0"/>
      <p:bldP spid="60" grpId="1"/>
      <p:bldP spid="60" grpId="2"/>
      <p:bldP spid="60" grpId="3"/>
      <p:bldP spid="60" grpId="4"/>
      <p:bldP spid="60" grpId="5"/>
      <p:bldP spid="60" grpId="6"/>
      <p:bldP spid="60" grpId="7"/>
      <p:bldP spid="60" grpId="8"/>
      <p:bldP spid="60" grpId="9"/>
      <p:bldP spid="60" grpId="10"/>
      <p:bldP spid="60" grpId="11"/>
      <p:bldP spid="60" grpId="12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rgbClr val="9379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rgbClr val="2F5597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rgbClr val="2F5597"/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rgbClr val="FFC000">
                    <a:alpha val="9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rgbClr val="FFC000">
                    <a:alpha val="81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rgbClr val="B2D235">
                    <a:alpha val="9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rgbClr val="B2D235">
                    <a:alpha val="81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rgbClr val="B2D23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rgbClr val="F23B48">
                    <a:alpha val="9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rgbClr val="F23B48">
                    <a:alpha val="81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rgbClr val="F23B48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rgbClr val="00BBD6">
                    <a:alpha val="9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rgbClr val="00BBD6">
                    <a:alpha val="81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rgbClr val="00BBD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rgbClr val="FFC000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rgbClr val="B2D23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rgbClr val="F23B48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rgbClr val="FFC000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rgbClr val="B2D23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rgbClr val="F23B48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rgbClr val="B2D235"/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rgbClr val="00BBD6"/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rgbClr val="895881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937963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2F5597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rgbClr val="2F559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rgbClr val="B2D23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rgbClr val="93796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rgbClr val="89588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rgbClr val="9BBC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rgbClr val="CA554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rgbClr val="F49D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16A08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937963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00B0F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rgbClr val="89588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rgbClr val="937963">
                <a:alpha val="79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rgbClr val="93796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rgbClr val="FFC000">
                <a:alpha val="80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rgbClr val="00BBD6">
                <a:alpha val="80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rgbClr val="F23B48">
                <a:alpha val="80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rgbClr val="895881">
                <a:alpha val="80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rgbClr val="89588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rgbClr val="B2D235">
                <a:alpha val="80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rgbClr val="B2D23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rgbClr val="93796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rgbClr val="8958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rgbClr val="937963"/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rgbClr val="C000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rgbClr val="C000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rgbClr val="C000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rgbClr val="C000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rgbClr val="89588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1488805935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23B48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00BBD6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C000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937963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B2D23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6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rgbClr val="B2D23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4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00BBD6">
                  <a:alpha val="59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00BBD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B2D235">
                  <a:alpha val="66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B2D23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FFC000">
                  <a:alpha val="59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FF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F23B48">
                  <a:alpha val="66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F23B4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895881">
                  <a:alpha val="59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89588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rgbClr val="2F5597">
                  <a:alpha val="66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rgbClr val="2F559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rgbClr val="F23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rgbClr val="FFCF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rgbClr val="00BB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rgbClr val="9379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rgbClr val="F23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rgbClr val="FFCF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rgbClr val="00BB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rgbClr val="9379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rgbClr val="B2D2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rgbClr val="00BB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rgbClr val="F23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rgbClr val="895881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rgbClr val="895881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rgbClr val="895881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rgbClr val="F23B48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rgbClr val="F23B48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rgbClr val="F23B48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rgbClr val="00BBD6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rgbClr val="00BBD6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rgbClr val="00BBD6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rgbClr val="B2D23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rgbClr val="B2D23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rgbClr val="B2D23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rgbClr val="FFC000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rgbClr val="FFC000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rgbClr val="B2D23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rgbClr val="B2D23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rgbClr val="F23B48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rgbClr val="F23B48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rgbClr val="00BBD6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rgbClr val="16A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rgbClr val="B2D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rgbClr val="F23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rgbClr val="8958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rgbClr val="2F55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rgbClr val="00BBD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rgbClr val="89588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rgbClr val="FF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rgbClr val="F23B4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rgbClr val="8958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rgbClr val="F23B48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rgbClr val="B2D23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rgbClr val="895881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rgbClr val="FFC000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rgbClr val="FF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00BBD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rgbClr val="B2D23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rgbClr val="F23B4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B2D23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00BBD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F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rgbClr val="F23B4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008638152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600366488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04106995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rgbClr val="FFC000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rgbClr val="FFC000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rgbClr val="FFC000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rgbClr val="FFC000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009580820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rgbClr val="89588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rgbClr val="B2D23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rgbClr val="B2D23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rgbClr val="89588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rgbClr val="00BBD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rgbClr val="B2D23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rgbClr val="B2D23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rgbClr val="B2D23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rgbClr val="FFC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rgbClr val="FFC0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rgbClr val="00BBD6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rgbClr val="00BBD6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rgbClr val="F23B4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rgbClr val="F23B48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rgbClr val="2F5597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rgbClr val="2F5597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rgbClr val="89588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rgbClr val="895881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rgbClr val="FFC000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rgbClr val="B2D235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rgbClr val="F23B48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rgbClr val="00BBD6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rgbClr val="FFC000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rgbClr val="B2D235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rgbClr val="F23B48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rgbClr val="00BBD6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rgbClr val="FFC000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rgbClr val="B2D235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rgbClr val="F23B48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rgbClr val="00BBD6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>
                <a:alpha val="7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235">
                <a:alpha val="7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3B48">
                <a:alpha val="7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BBD6">
                <a:alpha val="74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rgbClr val="00BBD6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rgbClr val="F23B48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rgbClr val="FFC000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rgbClr val="B2D23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rgbClr val="F23B48"/>
              </a:solidFill>
              <a:ln>
                <a:solidFill>
                  <a:srgbClr val="C00000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rgbClr val="00BBD6"/>
              </a:solidFill>
              <a:ln>
                <a:solidFill>
                  <a:schemeClr val="accent1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039209" y="2979131"/>
            <a:ext cx="239384" cy="2653619"/>
          </a:xfrm>
          <a:prstGeom prst="bentConnector2">
            <a:avLst/>
          </a:prstGeom>
          <a:ln>
            <a:solidFill>
              <a:srgbClr val="00BBD6"/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rgbClr val="FFC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rgbClr val="FFC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rgbClr val="FFC000"/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rgbClr val="B2D235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rgbClr val="B2D235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rgbClr val="B2D235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rgbClr val="B2D235"/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rgbClr val="F23B4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rgbClr val="F23B4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rgbClr val="F23B4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rgbClr val="F23B4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rgbClr val="F23B48"/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rgbClr val="00BBD6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rgbClr val="B2D23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rgbClr val="FFC000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rgbClr val="F23B48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rgbClr val="F23B48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rgbClr val="FFC000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rgbClr val="B2D23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rgbClr val="00BBD6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rgbClr val="B2D23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rgbClr val="937963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rgbClr val="937963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rgbClr val="937963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grpFill/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rgbClr val="B2D235">
                <a:alpha val="50000"/>
              </a:srgb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rgbClr val="B2D23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rgbClr val="895881">
                <a:alpha val="50000"/>
              </a:srgb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rgbClr val="89588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rgbClr val="00BBD6">
                <a:alpha val="45000"/>
              </a:srgb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rgbClr val="00BBD6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5980683" y="2933595"/>
              <a:ext cx="12143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06427" y="2933595"/>
              <a:ext cx="11628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103345" y="2933595"/>
              <a:ext cx="96898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5813844" y="2933595"/>
              <a:ext cx="154798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Light 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rgbClr val="00BBD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rgbClr val="00BBD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BD6">
                    <a:alpha val="8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rgbClr val="8958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5881">
                    <a:alpha val="8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rgbClr val="8958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rgbClr val="F23B4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rgbClr val="F23B4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3B48">
                    <a:alpha val="8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C000">
                    <a:alpha val="85000"/>
                  </a:srgb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rgbClr val="B2D23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rgbClr val="B2D23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2D23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B2D23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rgbClr val="93796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rgbClr val="89588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rgbClr val="FFC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rgbClr val="00BBD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rgbClr val="F23B4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rgbClr val="B2D2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rgbClr val="B2D23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rgbClr val="93796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rgbClr val="89588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rgbClr val="FFC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rgbClr val="00BBD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rgbClr val="F23B4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18590690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rgbClr val="00BBD6">
                  <a:alpha val="87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rgbClr val="00BBD6">
                  <a:alpha val="7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rgbClr val="00BBD6">
                  <a:alpha val="4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rgbClr val="F23B48">
                  <a:alpha val="87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rgbClr val="F23B48">
                  <a:alpha val="7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rgbClr val="F23B48">
                  <a:alpha val="4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rgbClr val="B2D235">
                  <a:alpha val="87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rgbClr val="B2D235">
                  <a:alpha val="7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rgbClr val="B2D235">
                  <a:alpha val="4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rgbClr val="FFC000">
                  <a:alpha val="87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rgbClr val="FFC000">
                  <a:alpha val="7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rgbClr val="FFC000">
                  <a:alpha val="4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rgbClr val="B2D23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rgbClr val="F23B48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rgbClr val="895881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rgbClr val="00BBD6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rgbClr val="FFC000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00BBD6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rgbClr val="89588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1"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FFC000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rgbClr val="FF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B2D23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F23B48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23B4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895881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rgbClr val="89588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937963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rgbClr val="93796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rgbClr val="00BBD6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rgbClr val="00BBD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bg1">
              <a:lumMod val="65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rgbClr val="895881"/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rgbClr val="F23B48"/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937963"/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2"/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rgbClr val="2F5597"/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B2D235"/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6"/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00BBD6"/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rgbClr val="FFC000"/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89588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B2D23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3796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00BBD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23B4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C000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rgbClr val="89588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rgbClr val="F23B4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rgbClr val="FFC000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rgbClr val="895881"/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rgbClr val="FFC00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rgbClr val="F23B48"/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rgbClr val="89588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rgbClr val="2F5597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rgbClr val="2F5597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3796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3796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3796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3796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rgbClr val="89588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00BBD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89588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23B4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C000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rgbClr val="89588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rgbClr val="F23B48"/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rgbClr val="FFC000"/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3"/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rgbClr val="895881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rgbClr val="89588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rgbClr val="FFC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rgbClr val="F23B4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rgbClr val="00BBD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1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937963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rgbClr val="00BBD6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00BBD6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00BBD6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00BBD6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00BBD6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rgbClr val="FFC000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FFC000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FFC000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FFC000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FFC000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rgbClr val="B2D23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B2D235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B2D235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B2D235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rgbClr val="B2D235">
                    <a:alpha val="73000"/>
                  </a:srgb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rgbClr val="00BBD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rgbClr val="B2D23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rgbClr val="F23B4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rgbClr val="B2D2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rgbClr val="FFC000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rgbClr val="B2D23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rgbClr val="F23B48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rgbClr val="00BBD6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rgbClr val="937963">
                <a:alpha val="50000"/>
              </a:srgb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rgbClr val="937963">
                <a:alpha val="50000"/>
              </a:srgb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rgbClr val="937963">
                <a:alpha val="50000"/>
              </a:srgb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rgbClr val="937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rgbClr val="937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2733537" y="2282971"/>
            <a:ext cx="1875950" cy="1521926"/>
            <a:chOff x="4709363" y="1746818"/>
            <a:chExt cx="2605839" cy="2114072"/>
          </a:xfrm>
        </p:grpSpPr>
        <p:grpSp>
          <p:nvGrpSpPr>
            <p:cNvPr id="57" name="Group 56"/>
            <p:cNvGrpSpPr/>
            <p:nvPr/>
          </p:nvGrpSpPr>
          <p:grpSpPr>
            <a:xfrm>
              <a:off x="4709363" y="1746818"/>
              <a:ext cx="2605839" cy="2114072"/>
              <a:chOff x="3532020" y="1606907"/>
              <a:chExt cx="1954379" cy="1585554"/>
            </a:xfrm>
            <a:solidFill>
              <a:srgbClr val="A1BB2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solidFill>
                <a:srgbClr val="9BB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5560525" y="3456226"/>
              <a:ext cx="928088" cy="3847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1223900" y="2467109"/>
            <a:ext cx="1336115" cy="1088262"/>
            <a:chOff x="4709363" y="1746818"/>
            <a:chExt cx="2605839" cy="2122449"/>
          </a:xfrm>
        </p:grpSpPr>
        <p:grpSp>
          <p:nvGrpSpPr>
            <p:cNvPr id="67" name="Group 66"/>
            <p:cNvGrpSpPr/>
            <p:nvPr/>
          </p:nvGrpSpPr>
          <p:grpSpPr>
            <a:xfrm>
              <a:off x="4709363" y="1746818"/>
              <a:ext cx="2605839" cy="2114072"/>
              <a:chOff x="3532020" y="1606907"/>
              <a:chExt cx="1954379" cy="1585554"/>
            </a:xfrm>
            <a:solidFill>
              <a:srgbClr val="A1BB2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solidFill>
                <a:srgbClr val="9BB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5511225" y="3419073"/>
              <a:ext cx="1024820" cy="450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694799" y="1934883"/>
            <a:ext cx="2820460" cy="2288190"/>
            <a:chOff x="4709363" y="1746818"/>
            <a:chExt cx="2605839" cy="2114072"/>
          </a:xfrm>
        </p:grpSpPr>
        <p:grpSp>
          <p:nvGrpSpPr>
            <p:cNvPr id="37" name="Group 36"/>
            <p:cNvGrpSpPr/>
            <p:nvPr/>
          </p:nvGrpSpPr>
          <p:grpSpPr>
            <a:xfrm>
              <a:off x="4709363" y="1746818"/>
              <a:ext cx="2605839" cy="2114072"/>
              <a:chOff x="3532020" y="1606907"/>
              <a:chExt cx="1954379" cy="1585554"/>
            </a:xfrm>
            <a:solidFill>
              <a:srgbClr val="A1BB2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solidFill>
                <a:srgbClr val="9BB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03976" y="3456225"/>
              <a:ext cx="876471" cy="3412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635684" y="2282971"/>
            <a:ext cx="1875950" cy="1521926"/>
            <a:chOff x="4709363" y="1746818"/>
            <a:chExt cx="2605839" cy="2114072"/>
          </a:xfrm>
        </p:grpSpPr>
        <p:grpSp>
          <p:nvGrpSpPr>
            <p:cNvPr id="47" name="Group 46"/>
            <p:cNvGrpSpPr/>
            <p:nvPr/>
          </p:nvGrpSpPr>
          <p:grpSpPr>
            <a:xfrm>
              <a:off x="4709363" y="1746818"/>
              <a:ext cx="2605839" cy="2114072"/>
              <a:chOff x="3532020" y="1606907"/>
              <a:chExt cx="1954379" cy="1585554"/>
            </a:xfrm>
            <a:solidFill>
              <a:srgbClr val="A1BB2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solidFill>
                <a:srgbClr val="9BB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5578167" y="3456226"/>
              <a:ext cx="928088" cy="3847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9674364" y="2467109"/>
            <a:ext cx="1336115" cy="1084452"/>
            <a:chOff x="4709363" y="1746818"/>
            <a:chExt cx="2605839" cy="2115018"/>
          </a:xfrm>
        </p:grpSpPr>
        <p:grpSp>
          <p:nvGrpSpPr>
            <p:cNvPr id="77" name="Group 76"/>
            <p:cNvGrpSpPr/>
            <p:nvPr/>
          </p:nvGrpSpPr>
          <p:grpSpPr>
            <a:xfrm>
              <a:off x="4709363" y="1746818"/>
              <a:ext cx="2605839" cy="2114072"/>
              <a:chOff x="3532020" y="1606907"/>
              <a:chExt cx="1954379" cy="1585554"/>
            </a:xfrm>
            <a:solidFill>
              <a:srgbClr val="A1BB2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solidFill>
                <a:srgbClr val="9BB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5615754" y="3411642"/>
              <a:ext cx="793470" cy="450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rgbClr val="B2D235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rgbClr val="2F5597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rgbClr val="16A085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rgbClr val="F23B48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rgbClr val="937963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rgbClr val="16A08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rgbClr val="2F5597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rgbClr val="937963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rgbClr val="FFC000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rgbClr val="937963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rgbClr val="F23B48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rgbClr val="89588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rgbClr val="00BBD6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rgbClr val="B2D23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rgbClr val="B2D23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rgbClr val="937963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rgbClr val="00BBD6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rgbClr val="F23B48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rgbClr val="895881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3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rgbClr val="FFC000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rgbClr val="F23B48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rgbClr val="895881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rgbClr val="FFC000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rgbClr val="00BBD6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rgbClr val="B2D23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rgbClr val="B2D235"/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23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rgbClr val="895881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5881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rgbClr val="FFC000"/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rgbClr val="F23B48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3B48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BD6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rgbClr val="B2D2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rgbClr val="F23B4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rgbClr val="00BB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rgbClr val="B2D23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rgbClr val="FFC000">
                    <a:alpha val="85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rgbClr val="FFC00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rgbClr val="F23B48">
                    <a:alpha val="85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rgbClr val="F23B4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rgbClr val="00BBD6">
                    <a:alpha val="85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rgbClr val="00BBD6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rgbClr val="00BBD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rgbClr val="F23B4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rgbClr val="00BB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rgbClr val="F39C12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rgbClr val="2980B9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rgbClr val="94B64E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rgbClr val="2980B9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rgbClr val="C0392B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rgbClr val="C0392B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rgbClr val="C0392B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rgbClr val="C0392B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rgbClr val="C0392B">
                <a:alpha val="68000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rgbClr val="2980B9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937963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89588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rgbClr val="93796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rgbClr val="93796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rgbClr val="93796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rgbClr val="93796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rgbClr val="937963">
                <a:alpha val="98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rgbClr val="93796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rgbClr val="937963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rgbClr val="B2D235">
                <a:alpha val="78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rgbClr val="89588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rgbClr val="895881">
                <a:alpha val="78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rgbClr val="00BBD6">
                <a:alpha val="78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1"/>
                </a:gs>
                <a:gs pos="50000">
                  <a:schemeClr val="accent1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3"/>
                </a:gs>
                <a:gs pos="50000">
                  <a:schemeClr val="accent3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5"/>
                </a:gs>
                <a:gs pos="50000">
                  <a:schemeClr val="accent5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2"/>
                </a:gs>
                <a:gs pos="50000">
                  <a:schemeClr val="accent2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4"/>
                </a:gs>
                <a:gs pos="50000">
                  <a:schemeClr val="accent4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adFill>
              <a:gsLst>
                <a:gs pos="51000">
                  <a:schemeClr val="accent6"/>
                </a:gs>
                <a:gs pos="50000">
                  <a:schemeClr val="accent6">
                    <a:lumMod val="75000"/>
                  </a:schemeClr>
                </a:gs>
              </a:gsLst>
              <a:lin ang="5400000" scaled="0"/>
            </a:gra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rgbClr val="937963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rgbClr val="FFC000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rgbClr val="B2D23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rgbClr val="895881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rgbClr val="F23B48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rgbClr val="937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rgbClr val="B2D2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rgbClr val="F23B4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rgbClr val="B2D23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rgbClr val="F23B4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rgbClr val="00BBD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rgbClr val="00BBD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rgbClr val="FFC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rgbClr val="B2D23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rgbClr val="F23B4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rgbClr val="00BBD6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C000">
                    <a:alpha val="80000"/>
                  </a:srgb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235">
                  <a:alpha val="8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rgbClr val="B2D23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23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3B48">
                  <a:alpha val="8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rgbClr val="F23B4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3B4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BBD6">
                  <a:alpha val="8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rgbClr val="00BBD6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rgbClr val="00BBD6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rgbClr val="895881">
                  <a:alpha val="8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rgbClr val="89588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rgbClr val="89588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rgbClr val="FFC000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rgbClr val="B2D23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rgbClr val="F23B4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rgbClr val="00BBD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rgbClr val="B2D23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rgbClr val="F23B4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rgbClr val="B2D23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rgbClr val="8958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rgbClr val="00B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rgbClr val="93796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3586</TotalTime>
  <Words>8992</Words>
  <Application>Microsoft Office PowerPoint</Application>
  <PresentationFormat>Widescreen</PresentationFormat>
  <Paragraphs>1564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1096</cp:revision>
  <dcterms:created xsi:type="dcterms:W3CDTF">2015-04-19T15:05:57Z</dcterms:created>
  <dcterms:modified xsi:type="dcterms:W3CDTF">2015-05-13T03:31:29Z</dcterms:modified>
</cp:coreProperties>
</file>